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notesSlides/notesSlide12.xml" ContentType="application/vnd.openxmlformats-officedocument.presentationml.notesSlide+xml"/>
  <Override PartName="/ppt/ink/ink2.xml" ContentType="application/inkml+xml"/>
  <Override PartName="/ppt/ink/ink3.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4.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5.xml" ContentType="application/inkml+xml"/>
  <Override PartName="/ppt/ink/ink6.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2" r:id="rId5"/>
    <p:sldMasterId id="2147483684" r:id="rId6"/>
    <p:sldMasterId id="2147483696" r:id="rId7"/>
    <p:sldMasterId id="2147483708" r:id="rId8"/>
    <p:sldMasterId id="2147483775" r:id="rId9"/>
  </p:sldMasterIdLst>
  <p:notesMasterIdLst>
    <p:notesMasterId r:id="rId58"/>
  </p:notesMasterIdLst>
  <p:handoutMasterIdLst>
    <p:handoutMasterId r:id="rId59"/>
  </p:handoutMasterIdLst>
  <p:sldIdLst>
    <p:sldId id="256" r:id="rId10"/>
    <p:sldId id="291" r:id="rId11"/>
    <p:sldId id="378" r:id="rId12"/>
    <p:sldId id="369" r:id="rId13"/>
    <p:sldId id="389" r:id="rId14"/>
    <p:sldId id="368" r:id="rId15"/>
    <p:sldId id="390" r:id="rId16"/>
    <p:sldId id="391" r:id="rId17"/>
    <p:sldId id="392" r:id="rId18"/>
    <p:sldId id="393" r:id="rId19"/>
    <p:sldId id="394" r:id="rId20"/>
    <p:sldId id="399" r:id="rId21"/>
    <p:sldId id="292" r:id="rId22"/>
    <p:sldId id="295" r:id="rId23"/>
    <p:sldId id="294" r:id="rId24"/>
    <p:sldId id="296" r:id="rId25"/>
    <p:sldId id="297" r:id="rId26"/>
    <p:sldId id="299" r:id="rId27"/>
    <p:sldId id="300" r:id="rId28"/>
    <p:sldId id="301" r:id="rId29"/>
    <p:sldId id="377" r:id="rId30"/>
    <p:sldId id="302" r:id="rId31"/>
    <p:sldId id="336" r:id="rId32"/>
    <p:sldId id="304" r:id="rId33"/>
    <p:sldId id="337" r:id="rId34"/>
    <p:sldId id="382" r:id="rId35"/>
    <p:sldId id="398" r:id="rId36"/>
    <p:sldId id="396" r:id="rId37"/>
    <p:sldId id="403" r:id="rId38"/>
    <p:sldId id="371" r:id="rId39"/>
    <p:sldId id="381" r:id="rId40"/>
    <p:sldId id="405" r:id="rId41"/>
    <p:sldId id="303" r:id="rId42"/>
    <p:sldId id="364" r:id="rId43"/>
    <p:sldId id="270" r:id="rId44"/>
    <p:sldId id="376" r:id="rId45"/>
    <p:sldId id="372" r:id="rId46"/>
    <p:sldId id="373" r:id="rId47"/>
    <p:sldId id="375" r:id="rId48"/>
    <p:sldId id="352" r:id="rId49"/>
    <p:sldId id="367" r:id="rId50"/>
    <p:sldId id="361" r:id="rId51"/>
    <p:sldId id="407" r:id="rId52"/>
    <p:sldId id="387" r:id="rId53"/>
    <p:sldId id="388" r:id="rId54"/>
    <p:sldId id="404" r:id="rId55"/>
    <p:sldId id="384" r:id="rId56"/>
    <p:sldId id="397" r:id="rId57"/>
  </p:sldIdLst>
  <p:sldSz cx="9144000" cy="6858000" type="screen4x3"/>
  <p:notesSz cx="6797675" cy="9926638"/>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117">
          <p15:clr>
            <a:srgbClr val="A4A3A4"/>
          </p15:clr>
        </p15:guide>
        <p15:guide id="3" orient="horz" pos="4065">
          <p15:clr>
            <a:srgbClr val="A4A3A4"/>
          </p15:clr>
        </p15:guide>
        <p15:guide id="4" orient="horz" pos="3838">
          <p15:clr>
            <a:srgbClr val="A4A3A4"/>
          </p15:clr>
        </p15:guide>
        <p15:guide id="5" orient="horz" pos="482">
          <p15:clr>
            <a:srgbClr val="A4A3A4"/>
          </p15:clr>
        </p15:guide>
        <p15:guide id="6" pos="2880">
          <p15:clr>
            <a:srgbClr val="A4A3A4"/>
          </p15:clr>
        </p15:guide>
        <p15:guide id="7" pos="340">
          <p15:clr>
            <a:srgbClr val="A4A3A4"/>
          </p15:clr>
        </p15:guide>
        <p15:guide id="8" pos="49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08080"/>
    <a:srgbClr val="84B819"/>
    <a:srgbClr val="F18E19"/>
    <a:srgbClr val="009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12A95D-82D1-AF45-BB13-46C9471B6ABD}" v="6" dt="2026-01-19T08:02:33.007"/>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ittlere Formatvorlage 3 - Akz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Mittlere Formatvorlage 3 - Akz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Mittlere Formatvorlage 4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81"/>
  </p:normalViewPr>
  <p:slideViewPr>
    <p:cSldViewPr snapToGrid="0">
      <p:cViewPr varScale="1">
        <p:scale>
          <a:sx n="150" d="100"/>
          <a:sy n="150" d="100"/>
        </p:scale>
        <p:origin x="2094" y="132"/>
      </p:cViewPr>
      <p:guideLst>
        <p:guide orient="horz" pos="2160"/>
        <p:guide orient="horz" pos="1117"/>
        <p:guide orient="horz" pos="4065"/>
        <p:guide orient="horz" pos="3838"/>
        <p:guide orient="horz" pos="482"/>
        <p:guide pos="2880"/>
        <p:guide pos="340"/>
        <p:guide pos="496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61"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microsoft.com/office/2015/10/relationships/revisionInfo" Target="revisionInfo.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3D98D0-D825-C44D-8E21-82940C471C03}" type="doc">
      <dgm:prSet loTypeId="urn:microsoft.com/office/officeart/2005/8/layout/orgChart1" loCatId="" qsTypeId="urn:microsoft.com/office/officeart/2005/8/quickstyle/simple1" qsCatId="simple" csTypeId="urn:microsoft.com/office/officeart/2005/8/colors/accent1_2" csCatId="accent1" phldr="1"/>
      <dgm:spPr/>
      <dgm:t>
        <a:bodyPr/>
        <a:lstStyle/>
        <a:p>
          <a:endParaRPr lang="en-GB"/>
        </a:p>
      </dgm:t>
    </dgm:pt>
    <dgm:pt modelId="{2A4DB990-B8B6-9B4D-BFA6-1CE00D85E6FB}">
      <dgm:prSet phldrT="[Text]"/>
      <dgm:spPr/>
      <dgm:t>
        <a:bodyPr/>
        <a:lstStyle/>
        <a:p>
          <a:r>
            <a:rPr lang="en-GB" err="1"/>
            <a:t>Schulpräsidentin</a:t>
          </a:r>
          <a:br>
            <a:rPr lang="en-GB"/>
          </a:br>
          <a:r>
            <a:rPr lang="en-GB"/>
            <a:t>Caroline </a:t>
          </a:r>
          <a:r>
            <a:rPr lang="en-GB" err="1"/>
            <a:t>Cada</a:t>
          </a:r>
          <a:endParaRPr lang="en-GB"/>
        </a:p>
      </dgm:t>
    </dgm:pt>
    <dgm:pt modelId="{F1B7045E-7B97-4A45-AF54-CBE77322A296}" type="parTrans" cxnId="{BFEFF228-6958-0D47-B6DA-1F61F2A33D0E}">
      <dgm:prSet/>
      <dgm:spPr/>
      <dgm:t>
        <a:bodyPr/>
        <a:lstStyle/>
        <a:p>
          <a:endParaRPr lang="en-GB"/>
        </a:p>
      </dgm:t>
    </dgm:pt>
    <dgm:pt modelId="{C7F86452-3E22-6944-9447-C40CA3B107B9}" type="sibTrans" cxnId="{BFEFF228-6958-0D47-B6DA-1F61F2A33D0E}">
      <dgm:prSet/>
      <dgm:spPr/>
      <dgm:t>
        <a:bodyPr/>
        <a:lstStyle/>
        <a:p>
          <a:endParaRPr lang="en-GB"/>
        </a:p>
      </dgm:t>
    </dgm:pt>
    <dgm:pt modelId="{960830A4-B57D-1A4E-A8AC-348DCE9F205D}">
      <dgm:prSet phldrT="[Text]"/>
      <dgm:spPr/>
      <dgm:t>
        <a:bodyPr/>
        <a:lstStyle/>
        <a:p>
          <a:r>
            <a:rPr lang="en-GB"/>
            <a:t>Esther Braun</a:t>
          </a:r>
        </a:p>
      </dgm:t>
    </dgm:pt>
    <dgm:pt modelId="{4B51D67D-6391-0E47-9E8A-B00B0820EB69}" type="parTrans" cxnId="{79A6047E-AC7E-E240-89F7-23188DFAEFDD}">
      <dgm:prSet/>
      <dgm:spPr/>
      <dgm:t>
        <a:bodyPr/>
        <a:lstStyle/>
        <a:p>
          <a:endParaRPr lang="en-GB"/>
        </a:p>
      </dgm:t>
    </dgm:pt>
    <dgm:pt modelId="{691BA5AF-24EB-CC46-90D1-4582FCB1B524}" type="sibTrans" cxnId="{79A6047E-AC7E-E240-89F7-23188DFAEFDD}">
      <dgm:prSet/>
      <dgm:spPr/>
      <dgm:t>
        <a:bodyPr/>
        <a:lstStyle/>
        <a:p>
          <a:endParaRPr lang="en-GB"/>
        </a:p>
      </dgm:t>
    </dgm:pt>
    <dgm:pt modelId="{B3B2F1F1-B0EB-474C-8CC3-0F9C40EF1E41}">
      <dgm:prSet phldrT="[Text]"/>
      <dgm:spPr/>
      <dgm:t>
        <a:bodyPr/>
        <a:lstStyle/>
        <a:p>
          <a:r>
            <a:rPr lang="en-GB"/>
            <a:t>Sascha </a:t>
          </a:r>
          <a:r>
            <a:rPr lang="en-GB" err="1"/>
            <a:t>Ferg</a:t>
          </a:r>
          <a:endParaRPr lang="en-GB"/>
        </a:p>
      </dgm:t>
    </dgm:pt>
    <dgm:pt modelId="{FED634AB-B412-E541-87F9-03DFB800E551}" type="parTrans" cxnId="{97B97575-593F-3949-BC9D-972BEF3DCE3D}">
      <dgm:prSet/>
      <dgm:spPr/>
      <dgm:t>
        <a:bodyPr/>
        <a:lstStyle/>
        <a:p>
          <a:endParaRPr lang="en-GB"/>
        </a:p>
      </dgm:t>
    </dgm:pt>
    <dgm:pt modelId="{E6A0D1B0-B58B-A943-AAF4-C7C29ADFBB63}" type="sibTrans" cxnId="{97B97575-593F-3949-BC9D-972BEF3DCE3D}">
      <dgm:prSet/>
      <dgm:spPr/>
      <dgm:t>
        <a:bodyPr/>
        <a:lstStyle/>
        <a:p>
          <a:endParaRPr lang="en-GB"/>
        </a:p>
      </dgm:t>
    </dgm:pt>
    <dgm:pt modelId="{367093C3-88D7-9A44-81FB-6067805394BA}">
      <dgm:prSet phldrT="[Text]"/>
      <dgm:spPr/>
      <dgm:t>
        <a:bodyPr/>
        <a:lstStyle/>
        <a:p>
          <a:r>
            <a:rPr lang="en-GB"/>
            <a:t>Geiger Sonja</a:t>
          </a:r>
        </a:p>
      </dgm:t>
    </dgm:pt>
    <dgm:pt modelId="{878F6613-7FD5-4B45-AA66-222F6DB57040}" type="parTrans" cxnId="{FF6BDC9A-2475-944D-B7C2-FF3F2F6C86CC}">
      <dgm:prSet/>
      <dgm:spPr/>
      <dgm:t>
        <a:bodyPr/>
        <a:lstStyle/>
        <a:p>
          <a:endParaRPr lang="en-GB"/>
        </a:p>
      </dgm:t>
    </dgm:pt>
    <dgm:pt modelId="{ACD6A979-781E-DF45-9A47-41E0987E835D}" type="sibTrans" cxnId="{FF6BDC9A-2475-944D-B7C2-FF3F2F6C86CC}">
      <dgm:prSet/>
      <dgm:spPr/>
      <dgm:t>
        <a:bodyPr/>
        <a:lstStyle/>
        <a:p>
          <a:endParaRPr lang="en-GB"/>
        </a:p>
      </dgm:t>
    </dgm:pt>
    <dgm:pt modelId="{B2CE3262-6F76-F241-8732-5D5C48DA60B1}">
      <dgm:prSet phldrT="[Text]"/>
      <dgm:spPr/>
      <dgm:t>
        <a:bodyPr/>
        <a:lstStyle/>
        <a:p>
          <a:r>
            <a:rPr lang="en-GB" err="1"/>
            <a:t>Lehrmann</a:t>
          </a:r>
          <a:r>
            <a:rPr lang="en-GB"/>
            <a:t> Tamara</a:t>
          </a:r>
        </a:p>
      </dgm:t>
    </dgm:pt>
    <dgm:pt modelId="{D7524CB4-2EB7-9E44-9ECD-6E5E62AADC25}" type="parTrans" cxnId="{EBD61C3C-1AC9-3741-A9A0-720375C0CD45}">
      <dgm:prSet/>
      <dgm:spPr/>
      <dgm:t>
        <a:bodyPr/>
        <a:lstStyle/>
        <a:p>
          <a:endParaRPr lang="en-GB"/>
        </a:p>
      </dgm:t>
    </dgm:pt>
    <dgm:pt modelId="{3E50992D-84E5-8043-9CEB-4B48EC8508C0}" type="sibTrans" cxnId="{EBD61C3C-1AC9-3741-A9A0-720375C0CD45}">
      <dgm:prSet/>
      <dgm:spPr/>
      <dgm:t>
        <a:bodyPr/>
        <a:lstStyle/>
        <a:p>
          <a:endParaRPr lang="en-GB"/>
        </a:p>
      </dgm:t>
    </dgm:pt>
    <dgm:pt modelId="{DD10AF8F-4F58-0746-923E-BEF7E3C1896B}" type="pres">
      <dgm:prSet presAssocID="{443D98D0-D825-C44D-8E21-82940C471C03}" presName="hierChild1" presStyleCnt="0">
        <dgm:presLayoutVars>
          <dgm:orgChart val="1"/>
          <dgm:chPref val="1"/>
          <dgm:dir/>
          <dgm:animOne val="branch"/>
          <dgm:animLvl val="lvl"/>
          <dgm:resizeHandles/>
        </dgm:presLayoutVars>
      </dgm:prSet>
      <dgm:spPr/>
    </dgm:pt>
    <dgm:pt modelId="{42B3F718-13C8-8143-81C0-AA0563DD932B}" type="pres">
      <dgm:prSet presAssocID="{2A4DB990-B8B6-9B4D-BFA6-1CE00D85E6FB}" presName="hierRoot1" presStyleCnt="0">
        <dgm:presLayoutVars>
          <dgm:hierBranch val="init"/>
        </dgm:presLayoutVars>
      </dgm:prSet>
      <dgm:spPr/>
    </dgm:pt>
    <dgm:pt modelId="{06ADD19A-B586-E640-85C4-87955B9A5302}" type="pres">
      <dgm:prSet presAssocID="{2A4DB990-B8B6-9B4D-BFA6-1CE00D85E6FB}" presName="rootComposite1" presStyleCnt="0"/>
      <dgm:spPr/>
    </dgm:pt>
    <dgm:pt modelId="{B519A75B-FF90-1B4C-8E30-69949583DCEC}" type="pres">
      <dgm:prSet presAssocID="{2A4DB990-B8B6-9B4D-BFA6-1CE00D85E6FB}" presName="rootText1" presStyleLbl="node0" presStyleIdx="0" presStyleCnt="1" custLinFactNeighborX="0" custLinFactNeighborY="-76275">
        <dgm:presLayoutVars>
          <dgm:chPref val="3"/>
        </dgm:presLayoutVars>
      </dgm:prSet>
      <dgm:spPr/>
    </dgm:pt>
    <dgm:pt modelId="{7FEF02D8-9772-EE4D-98D0-D50202374858}" type="pres">
      <dgm:prSet presAssocID="{2A4DB990-B8B6-9B4D-BFA6-1CE00D85E6FB}" presName="rootConnector1" presStyleLbl="node1" presStyleIdx="0" presStyleCnt="0"/>
      <dgm:spPr/>
    </dgm:pt>
    <dgm:pt modelId="{33E12993-2B91-CE4E-BD63-B6F9931B3837}" type="pres">
      <dgm:prSet presAssocID="{2A4DB990-B8B6-9B4D-BFA6-1CE00D85E6FB}" presName="hierChild2" presStyleCnt="0"/>
      <dgm:spPr/>
    </dgm:pt>
    <dgm:pt modelId="{0D0765E2-651B-9940-8800-3EEEFC641A47}" type="pres">
      <dgm:prSet presAssocID="{4B51D67D-6391-0E47-9E8A-B00B0820EB69}" presName="Name37" presStyleLbl="parChTrans1D2" presStyleIdx="0" presStyleCnt="4"/>
      <dgm:spPr/>
    </dgm:pt>
    <dgm:pt modelId="{47FA7B93-E188-0448-9356-49786886B811}" type="pres">
      <dgm:prSet presAssocID="{960830A4-B57D-1A4E-A8AC-348DCE9F205D}" presName="hierRoot2" presStyleCnt="0">
        <dgm:presLayoutVars>
          <dgm:hierBranch val="init"/>
        </dgm:presLayoutVars>
      </dgm:prSet>
      <dgm:spPr/>
    </dgm:pt>
    <dgm:pt modelId="{017936D0-6FE6-DF40-8EFD-54D7A5F5291D}" type="pres">
      <dgm:prSet presAssocID="{960830A4-B57D-1A4E-A8AC-348DCE9F205D}" presName="rootComposite" presStyleCnt="0"/>
      <dgm:spPr/>
    </dgm:pt>
    <dgm:pt modelId="{CDE2ED78-F25D-F44A-AF40-A9E7CB996258}" type="pres">
      <dgm:prSet presAssocID="{960830A4-B57D-1A4E-A8AC-348DCE9F205D}" presName="rootText" presStyleLbl="node2" presStyleIdx="0" presStyleCnt="4">
        <dgm:presLayoutVars>
          <dgm:chPref val="3"/>
        </dgm:presLayoutVars>
      </dgm:prSet>
      <dgm:spPr/>
    </dgm:pt>
    <dgm:pt modelId="{8E207C55-BA42-CD4E-9045-30E12CA654A6}" type="pres">
      <dgm:prSet presAssocID="{960830A4-B57D-1A4E-A8AC-348DCE9F205D}" presName="rootConnector" presStyleLbl="node2" presStyleIdx="0" presStyleCnt="4"/>
      <dgm:spPr/>
    </dgm:pt>
    <dgm:pt modelId="{EC762BD7-6A03-3E43-9135-1FAD99E01E78}" type="pres">
      <dgm:prSet presAssocID="{960830A4-B57D-1A4E-A8AC-348DCE9F205D}" presName="hierChild4" presStyleCnt="0"/>
      <dgm:spPr/>
    </dgm:pt>
    <dgm:pt modelId="{3A4C4BE7-8754-4245-86A9-CD10192BFDEE}" type="pres">
      <dgm:prSet presAssocID="{960830A4-B57D-1A4E-A8AC-348DCE9F205D}" presName="hierChild5" presStyleCnt="0"/>
      <dgm:spPr/>
    </dgm:pt>
    <dgm:pt modelId="{767999C8-A6EA-4243-A4D7-3330532AB85B}" type="pres">
      <dgm:prSet presAssocID="{FED634AB-B412-E541-87F9-03DFB800E551}" presName="Name37" presStyleLbl="parChTrans1D2" presStyleIdx="1" presStyleCnt="4"/>
      <dgm:spPr/>
    </dgm:pt>
    <dgm:pt modelId="{759FBCCE-7EB4-024B-BEBE-5525E2A3DBA3}" type="pres">
      <dgm:prSet presAssocID="{B3B2F1F1-B0EB-474C-8CC3-0F9C40EF1E41}" presName="hierRoot2" presStyleCnt="0">
        <dgm:presLayoutVars>
          <dgm:hierBranch val="init"/>
        </dgm:presLayoutVars>
      </dgm:prSet>
      <dgm:spPr/>
    </dgm:pt>
    <dgm:pt modelId="{5093855D-B39E-4E48-AF02-1346FB04E5AD}" type="pres">
      <dgm:prSet presAssocID="{B3B2F1F1-B0EB-474C-8CC3-0F9C40EF1E41}" presName="rootComposite" presStyleCnt="0"/>
      <dgm:spPr/>
    </dgm:pt>
    <dgm:pt modelId="{77199A86-C44F-3F4D-83B2-A1FD39FF5AA5}" type="pres">
      <dgm:prSet presAssocID="{B3B2F1F1-B0EB-474C-8CC3-0F9C40EF1E41}" presName="rootText" presStyleLbl="node2" presStyleIdx="1" presStyleCnt="4">
        <dgm:presLayoutVars>
          <dgm:chPref val="3"/>
        </dgm:presLayoutVars>
      </dgm:prSet>
      <dgm:spPr/>
    </dgm:pt>
    <dgm:pt modelId="{0F97DD72-0C64-9B42-8674-044035E68EB1}" type="pres">
      <dgm:prSet presAssocID="{B3B2F1F1-B0EB-474C-8CC3-0F9C40EF1E41}" presName="rootConnector" presStyleLbl="node2" presStyleIdx="1" presStyleCnt="4"/>
      <dgm:spPr/>
    </dgm:pt>
    <dgm:pt modelId="{3296790A-C740-0540-8215-CF2BF4E385CC}" type="pres">
      <dgm:prSet presAssocID="{B3B2F1F1-B0EB-474C-8CC3-0F9C40EF1E41}" presName="hierChild4" presStyleCnt="0"/>
      <dgm:spPr/>
    </dgm:pt>
    <dgm:pt modelId="{7B1C538A-E6F3-2A4D-8FE3-ED00438DC5C4}" type="pres">
      <dgm:prSet presAssocID="{B3B2F1F1-B0EB-474C-8CC3-0F9C40EF1E41}" presName="hierChild5" presStyleCnt="0"/>
      <dgm:spPr/>
    </dgm:pt>
    <dgm:pt modelId="{7B614693-3469-A845-8178-D6A7AFE219AC}" type="pres">
      <dgm:prSet presAssocID="{878F6613-7FD5-4B45-AA66-222F6DB57040}" presName="Name37" presStyleLbl="parChTrans1D2" presStyleIdx="2" presStyleCnt="4"/>
      <dgm:spPr/>
    </dgm:pt>
    <dgm:pt modelId="{70CB0320-3C67-3047-9C0F-32E0061E571E}" type="pres">
      <dgm:prSet presAssocID="{367093C3-88D7-9A44-81FB-6067805394BA}" presName="hierRoot2" presStyleCnt="0">
        <dgm:presLayoutVars>
          <dgm:hierBranch val="init"/>
        </dgm:presLayoutVars>
      </dgm:prSet>
      <dgm:spPr/>
    </dgm:pt>
    <dgm:pt modelId="{DC42BE54-1D79-E546-AA2B-16249A28DBD1}" type="pres">
      <dgm:prSet presAssocID="{367093C3-88D7-9A44-81FB-6067805394BA}" presName="rootComposite" presStyleCnt="0"/>
      <dgm:spPr/>
    </dgm:pt>
    <dgm:pt modelId="{86D0AD66-9499-1244-83C0-19433C393713}" type="pres">
      <dgm:prSet presAssocID="{367093C3-88D7-9A44-81FB-6067805394BA}" presName="rootText" presStyleLbl="node2" presStyleIdx="2" presStyleCnt="4">
        <dgm:presLayoutVars>
          <dgm:chPref val="3"/>
        </dgm:presLayoutVars>
      </dgm:prSet>
      <dgm:spPr/>
    </dgm:pt>
    <dgm:pt modelId="{CA7528F7-197B-7742-9737-24C1CBCEAAC0}" type="pres">
      <dgm:prSet presAssocID="{367093C3-88D7-9A44-81FB-6067805394BA}" presName="rootConnector" presStyleLbl="node2" presStyleIdx="2" presStyleCnt="4"/>
      <dgm:spPr/>
    </dgm:pt>
    <dgm:pt modelId="{D6979F80-D12A-1248-A3C9-241CBC379CDC}" type="pres">
      <dgm:prSet presAssocID="{367093C3-88D7-9A44-81FB-6067805394BA}" presName="hierChild4" presStyleCnt="0"/>
      <dgm:spPr/>
    </dgm:pt>
    <dgm:pt modelId="{A3A45A4D-AD9B-FC4E-BA5A-F099AC512956}" type="pres">
      <dgm:prSet presAssocID="{367093C3-88D7-9A44-81FB-6067805394BA}" presName="hierChild5" presStyleCnt="0"/>
      <dgm:spPr/>
    </dgm:pt>
    <dgm:pt modelId="{1B340F3E-50DC-7D46-8A8E-19AA25FA6F89}" type="pres">
      <dgm:prSet presAssocID="{D7524CB4-2EB7-9E44-9ECD-6E5E62AADC25}" presName="Name37" presStyleLbl="parChTrans1D2" presStyleIdx="3" presStyleCnt="4"/>
      <dgm:spPr/>
    </dgm:pt>
    <dgm:pt modelId="{9A80E0BC-F725-E34C-9AA6-BF58CB28DE8B}" type="pres">
      <dgm:prSet presAssocID="{B2CE3262-6F76-F241-8732-5D5C48DA60B1}" presName="hierRoot2" presStyleCnt="0">
        <dgm:presLayoutVars>
          <dgm:hierBranch val="init"/>
        </dgm:presLayoutVars>
      </dgm:prSet>
      <dgm:spPr/>
    </dgm:pt>
    <dgm:pt modelId="{63E61CBF-702E-284F-8286-B097C929FC07}" type="pres">
      <dgm:prSet presAssocID="{B2CE3262-6F76-F241-8732-5D5C48DA60B1}" presName="rootComposite" presStyleCnt="0"/>
      <dgm:spPr/>
    </dgm:pt>
    <dgm:pt modelId="{32BE42A7-3853-7D4B-810C-21589BDCED2D}" type="pres">
      <dgm:prSet presAssocID="{B2CE3262-6F76-F241-8732-5D5C48DA60B1}" presName="rootText" presStyleLbl="node2" presStyleIdx="3" presStyleCnt="4">
        <dgm:presLayoutVars>
          <dgm:chPref val="3"/>
        </dgm:presLayoutVars>
      </dgm:prSet>
      <dgm:spPr/>
    </dgm:pt>
    <dgm:pt modelId="{0E011703-C38B-9C40-84BE-87353A2137EA}" type="pres">
      <dgm:prSet presAssocID="{B2CE3262-6F76-F241-8732-5D5C48DA60B1}" presName="rootConnector" presStyleLbl="node2" presStyleIdx="3" presStyleCnt="4"/>
      <dgm:spPr/>
    </dgm:pt>
    <dgm:pt modelId="{D60CE3F5-82AF-9E46-80F0-74309667FEE7}" type="pres">
      <dgm:prSet presAssocID="{B2CE3262-6F76-F241-8732-5D5C48DA60B1}" presName="hierChild4" presStyleCnt="0"/>
      <dgm:spPr/>
    </dgm:pt>
    <dgm:pt modelId="{ADCF363C-C7E6-0742-A8A9-2DE597A31BE6}" type="pres">
      <dgm:prSet presAssocID="{B2CE3262-6F76-F241-8732-5D5C48DA60B1}" presName="hierChild5" presStyleCnt="0"/>
      <dgm:spPr/>
    </dgm:pt>
    <dgm:pt modelId="{B0FF7086-7C0B-C44B-A4EB-71A0C01438DA}" type="pres">
      <dgm:prSet presAssocID="{2A4DB990-B8B6-9B4D-BFA6-1CE00D85E6FB}" presName="hierChild3" presStyleCnt="0"/>
      <dgm:spPr/>
    </dgm:pt>
  </dgm:ptLst>
  <dgm:cxnLst>
    <dgm:cxn modelId="{1A362400-D9AB-2341-BC87-D5BD04A2FE12}" type="presOf" srcId="{B3B2F1F1-B0EB-474C-8CC3-0F9C40EF1E41}" destId="{77199A86-C44F-3F4D-83B2-A1FD39FF5AA5}" srcOrd="0" destOrd="0" presId="urn:microsoft.com/office/officeart/2005/8/layout/orgChart1"/>
    <dgm:cxn modelId="{9576430F-75D9-254E-98C2-67E5E6B99271}" type="presOf" srcId="{443D98D0-D825-C44D-8E21-82940C471C03}" destId="{DD10AF8F-4F58-0746-923E-BEF7E3C1896B}" srcOrd="0" destOrd="0" presId="urn:microsoft.com/office/officeart/2005/8/layout/orgChart1"/>
    <dgm:cxn modelId="{FEA25916-7410-294E-8985-785CC1A317D8}" type="presOf" srcId="{B2CE3262-6F76-F241-8732-5D5C48DA60B1}" destId="{32BE42A7-3853-7D4B-810C-21589BDCED2D}" srcOrd="0" destOrd="0" presId="urn:microsoft.com/office/officeart/2005/8/layout/orgChart1"/>
    <dgm:cxn modelId="{39C4DC23-C3E3-7241-BFF5-DC02CF3811D7}" type="presOf" srcId="{878F6613-7FD5-4B45-AA66-222F6DB57040}" destId="{7B614693-3469-A845-8178-D6A7AFE219AC}" srcOrd="0" destOrd="0" presId="urn:microsoft.com/office/officeart/2005/8/layout/orgChart1"/>
    <dgm:cxn modelId="{BFEFF228-6958-0D47-B6DA-1F61F2A33D0E}" srcId="{443D98D0-D825-C44D-8E21-82940C471C03}" destId="{2A4DB990-B8B6-9B4D-BFA6-1CE00D85E6FB}" srcOrd="0" destOrd="0" parTransId="{F1B7045E-7B97-4A45-AF54-CBE77322A296}" sibTransId="{C7F86452-3E22-6944-9447-C40CA3B107B9}"/>
    <dgm:cxn modelId="{78C42B32-4036-8646-BDBA-6A22C41F4D84}" type="presOf" srcId="{FED634AB-B412-E541-87F9-03DFB800E551}" destId="{767999C8-A6EA-4243-A4D7-3330532AB85B}" srcOrd="0" destOrd="0" presId="urn:microsoft.com/office/officeart/2005/8/layout/orgChart1"/>
    <dgm:cxn modelId="{FA8BBB39-9F79-4143-BA40-6BE3203F3EE7}" type="presOf" srcId="{B2CE3262-6F76-F241-8732-5D5C48DA60B1}" destId="{0E011703-C38B-9C40-84BE-87353A2137EA}" srcOrd="1" destOrd="0" presId="urn:microsoft.com/office/officeart/2005/8/layout/orgChart1"/>
    <dgm:cxn modelId="{EBD61C3C-1AC9-3741-A9A0-720375C0CD45}" srcId="{2A4DB990-B8B6-9B4D-BFA6-1CE00D85E6FB}" destId="{B2CE3262-6F76-F241-8732-5D5C48DA60B1}" srcOrd="3" destOrd="0" parTransId="{D7524CB4-2EB7-9E44-9ECD-6E5E62AADC25}" sibTransId="{3E50992D-84E5-8043-9CEB-4B48EC8508C0}"/>
    <dgm:cxn modelId="{9B467949-1ADA-2240-A4DB-FA1C2EA9D579}" type="presOf" srcId="{4B51D67D-6391-0E47-9E8A-B00B0820EB69}" destId="{0D0765E2-651B-9940-8800-3EEEFC641A47}" srcOrd="0" destOrd="0" presId="urn:microsoft.com/office/officeart/2005/8/layout/orgChart1"/>
    <dgm:cxn modelId="{9F814C4F-F55C-3A43-A025-16938B2F4E07}" type="presOf" srcId="{B3B2F1F1-B0EB-474C-8CC3-0F9C40EF1E41}" destId="{0F97DD72-0C64-9B42-8674-044035E68EB1}" srcOrd="1" destOrd="0" presId="urn:microsoft.com/office/officeart/2005/8/layout/orgChart1"/>
    <dgm:cxn modelId="{97B97575-593F-3949-BC9D-972BEF3DCE3D}" srcId="{2A4DB990-B8B6-9B4D-BFA6-1CE00D85E6FB}" destId="{B3B2F1F1-B0EB-474C-8CC3-0F9C40EF1E41}" srcOrd="1" destOrd="0" parTransId="{FED634AB-B412-E541-87F9-03DFB800E551}" sibTransId="{E6A0D1B0-B58B-A943-AAF4-C7C29ADFBB63}"/>
    <dgm:cxn modelId="{79A6047E-AC7E-E240-89F7-23188DFAEFDD}" srcId="{2A4DB990-B8B6-9B4D-BFA6-1CE00D85E6FB}" destId="{960830A4-B57D-1A4E-A8AC-348DCE9F205D}" srcOrd="0" destOrd="0" parTransId="{4B51D67D-6391-0E47-9E8A-B00B0820EB69}" sibTransId="{691BA5AF-24EB-CC46-90D1-4582FCB1B524}"/>
    <dgm:cxn modelId="{13776880-1E4E-FA48-A77D-0C05FCEF1CA4}" type="presOf" srcId="{2A4DB990-B8B6-9B4D-BFA6-1CE00D85E6FB}" destId="{7FEF02D8-9772-EE4D-98D0-D50202374858}" srcOrd="1" destOrd="0" presId="urn:microsoft.com/office/officeart/2005/8/layout/orgChart1"/>
    <dgm:cxn modelId="{D352FD95-4553-DA46-A38E-98E16744ED8F}" type="presOf" srcId="{367093C3-88D7-9A44-81FB-6067805394BA}" destId="{86D0AD66-9499-1244-83C0-19433C393713}" srcOrd="0" destOrd="0" presId="urn:microsoft.com/office/officeart/2005/8/layout/orgChart1"/>
    <dgm:cxn modelId="{FF6BDC9A-2475-944D-B7C2-FF3F2F6C86CC}" srcId="{2A4DB990-B8B6-9B4D-BFA6-1CE00D85E6FB}" destId="{367093C3-88D7-9A44-81FB-6067805394BA}" srcOrd="2" destOrd="0" parTransId="{878F6613-7FD5-4B45-AA66-222F6DB57040}" sibTransId="{ACD6A979-781E-DF45-9A47-41E0987E835D}"/>
    <dgm:cxn modelId="{E24AFD9A-C340-9440-ACA3-2505D46A1F1B}" type="presOf" srcId="{960830A4-B57D-1A4E-A8AC-348DCE9F205D}" destId="{8E207C55-BA42-CD4E-9045-30E12CA654A6}" srcOrd="1" destOrd="0" presId="urn:microsoft.com/office/officeart/2005/8/layout/orgChart1"/>
    <dgm:cxn modelId="{E83A50C1-44B3-3449-B16E-1170510B44B1}" type="presOf" srcId="{D7524CB4-2EB7-9E44-9ECD-6E5E62AADC25}" destId="{1B340F3E-50DC-7D46-8A8E-19AA25FA6F89}" srcOrd="0" destOrd="0" presId="urn:microsoft.com/office/officeart/2005/8/layout/orgChart1"/>
    <dgm:cxn modelId="{5C539FC6-3958-4E4A-ABBA-DE1EF28295FF}" type="presOf" srcId="{2A4DB990-B8B6-9B4D-BFA6-1CE00D85E6FB}" destId="{B519A75B-FF90-1B4C-8E30-69949583DCEC}" srcOrd="0" destOrd="0" presId="urn:microsoft.com/office/officeart/2005/8/layout/orgChart1"/>
    <dgm:cxn modelId="{7BA008DB-EF4F-7443-A4D3-9BF48E16FACA}" type="presOf" srcId="{960830A4-B57D-1A4E-A8AC-348DCE9F205D}" destId="{CDE2ED78-F25D-F44A-AF40-A9E7CB996258}" srcOrd="0" destOrd="0" presId="urn:microsoft.com/office/officeart/2005/8/layout/orgChart1"/>
    <dgm:cxn modelId="{088E57FC-62EE-4942-BE9A-151EEBD91C2C}" type="presOf" srcId="{367093C3-88D7-9A44-81FB-6067805394BA}" destId="{CA7528F7-197B-7742-9737-24C1CBCEAAC0}" srcOrd="1" destOrd="0" presId="urn:microsoft.com/office/officeart/2005/8/layout/orgChart1"/>
    <dgm:cxn modelId="{F4359D4E-314D-FC4E-B72A-FBA9513C4802}" type="presParOf" srcId="{DD10AF8F-4F58-0746-923E-BEF7E3C1896B}" destId="{42B3F718-13C8-8143-81C0-AA0563DD932B}" srcOrd="0" destOrd="0" presId="urn:microsoft.com/office/officeart/2005/8/layout/orgChart1"/>
    <dgm:cxn modelId="{1141AEDE-D8D8-C54E-9241-1E93C20485C5}" type="presParOf" srcId="{42B3F718-13C8-8143-81C0-AA0563DD932B}" destId="{06ADD19A-B586-E640-85C4-87955B9A5302}" srcOrd="0" destOrd="0" presId="urn:microsoft.com/office/officeart/2005/8/layout/orgChart1"/>
    <dgm:cxn modelId="{03A32D47-ED1A-4A45-AA56-68FD2D8BEF1C}" type="presParOf" srcId="{06ADD19A-B586-E640-85C4-87955B9A5302}" destId="{B519A75B-FF90-1B4C-8E30-69949583DCEC}" srcOrd="0" destOrd="0" presId="urn:microsoft.com/office/officeart/2005/8/layout/orgChart1"/>
    <dgm:cxn modelId="{63ED9AAE-07FC-E145-9B3F-73800BE21BD6}" type="presParOf" srcId="{06ADD19A-B586-E640-85C4-87955B9A5302}" destId="{7FEF02D8-9772-EE4D-98D0-D50202374858}" srcOrd="1" destOrd="0" presId="urn:microsoft.com/office/officeart/2005/8/layout/orgChart1"/>
    <dgm:cxn modelId="{232D36A9-2D6F-794F-ABCE-74C7805B1332}" type="presParOf" srcId="{42B3F718-13C8-8143-81C0-AA0563DD932B}" destId="{33E12993-2B91-CE4E-BD63-B6F9931B3837}" srcOrd="1" destOrd="0" presId="urn:microsoft.com/office/officeart/2005/8/layout/orgChart1"/>
    <dgm:cxn modelId="{7D840735-080E-7542-87FD-DE193E08A6E5}" type="presParOf" srcId="{33E12993-2B91-CE4E-BD63-B6F9931B3837}" destId="{0D0765E2-651B-9940-8800-3EEEFC641A47}" srcOrd="0" destOrd="0" presId="urn:microsoft.com/office/officeart/2005/8/layout/orgChart1"/>
    <dgm:cxn modelId="{EAEC9D95-8932-9348-AA44-5533467B487C}" type="presParOf" srcId="{33E12993-2B91-CE4E-BD63-B6F9931B3837}" destId="{47FA7B93-E188-0448-9356-49786886B811}" srcOrd="1" destOrd="0" presId="urn:microsoft.com/office/officeart/2005/8/layout/orgChart1"/>
    <dgm:cxn modelId="{C454DF7B-0A4C-A44A-B210-79F46BD8EF05}" type="presParOf" srcId="{47FA7B93-E188-0448-9356-49786886B811}" destId="{017936D0-6FE6-DF40-8EFD-54D7A5F5291D}" srcOrd="0" destOrd="0" presId="urn:microsoft.com/office/officeart/2005/8/layout/orgChart1"/>
    <dgm:cxn modelId="{8ADCE892-2680-014D-AFF5-C05BE9422885}" type="presParOf" srcId="{017936D0-6FE6-DF40-8EFD-54D7A5F5291D}" destId="{CDE2ED78-F25D-F44A-AF40-A9E7CB996258}" srcOrd="0" destOrd="0" presId="urn:microsoft.com/office/officeart/2005/8/layout/orgChart1"/>
    <dgm:cxn modelId="{C523B18F-0B11-CC46-A67E-4F3688ED0683}" type="presParOf" srcId="{017936D0-6FE6-DF40-8EFD-54D7A5F5291D}" destId="{8E207C55-BA42-CD4E-9045-30E12CA654A6}" srcOrd="1" destOrd="0" presId="urn:microsoft.com/office/officeart/2005/8/layout/orgChart1"/>
    <dgm:cxn modelId="{2026243C-027C-0C47-8B08-2E174F7C2448}" type="presParOf" srcId="{47FA7B93-E188-0448-9356-49786886B811}" destId="{EC762BD7-6A03-3E43-9135-1FAD99E01E78}" srcOrd="1" destOrd="0" presId="urn:microsoft.com/office/officeart/2005/8/layout/orgChart1"/>
    <dgm:cxn modelId="{BA5C1940-F332-6C4C-90F4-02D3C3A4A8E7}" type="presParOf" srcId="{47FA7B93-E188-0448-9356-49786886B811}" destId="{3A4C4BE7-8754-4245-86A9-CD10192BFDEE}" srcOrd="2" destOrd="0" presId="urn:microsoft.com/office/officeart/2005/8/layout/orgChart1"/>
    <dgm:cxn modelId="{6E3DBDF2-83BD-EF4D-9632-9C71CB08B6D3}" type="presParOf" srcId="{33E12993-2B91-CE4E-BD63-B6F9931B3837}" destId="{767999C8-A6EA-4243-A4D7-3330532AB85B}" srcOrd="2" destOrd="0" presId="urn:microsoft.com/office/officeart/2005/8/layout/orgChart1"/>
    <dgm:cxn modelId="{442929FC-1FB5-2A4D-999E-9C6E82BB9C86}" type="presParOf" srcId="{33E12993-2B91-CE4E-BD63-B6F9931B3837}" destId="{759FBCCE-7EB4-024B-BEBE-5525E2A3DBA3}" srcOrd="3" destOrd="0" presId="urn:microsoft.com/office/officeart/2005/8/layout/orgChart1"/>
    <dgm:cxn modelId="{7343C65C-3834-FD4E-A97E-759A44706965}" type="presParOf" srcId="{759FBCCE-7EB4-024B-BEBE-5525E2A3DBA3}" destId="{5093855D-B39E-4E48-AF02-1346FB04E5AD}" srcOrd="0" destOrd="0" presId="urn:microsoft.com/office/officeart/2005/8/layout/orgChart1"/>
    <dgm:cxn modelId="{CB8F84A5-05F3-6749-9243-A957C1B44118}" type="presParOf" srcId="{5093855D-B39E-4E48-AF02-1346FB04E5AD}" destId="{77199A86-C44F-3F4D-83B2-A1FD39FF5AA5}" srcOrd="0" destOrd="0" presId="urn:microsoft.com/office/officeart/2005/8/layout/orgChart1"/>
    <dgm:cxn modelId="{14459537-BC32-9947-BB0E-3281CB76BB12}" type="presParOf" srcId="{5093855D-B39E-4E48-AF02-1346FB04E5AD}" destId="{0F97DD72-0C64-9B42-8674-044035E68EB1}" srcOrd="1" destOrd="0" presId="urn:microsoft.com/office/officeart/2005/8/layout/orgChart1"/>
    <dgm:cxn modelId="{A4A0F2BD-3D8A-FF4B-AD6D-A556823C85F4}" type="presParOf" srcId="{759FBCCE-7EB4-024B-BEBE-5525E2A3DBA3}" destId="{3296790A-C740-0540-8215-CF2BF4E385CC}" srcOrd="1" destOrd="0" presId="urn:microsoft.com/office/officeart/2005/8/layout/orgChart1"/>
    <dgm:cxn modelId="{EEE0A073-D4BF-0F4E-BA6B-99F9C8550813}" type="presParOf" srcId="{759FBCCE-7EB4-024B-BEBE-5525E2A3DBA3}" destId="{7B1C538A-E6F3-2A4D-8FE3-ED00438DC5C4}" srcOrd="2" destOrd="0" presId="urn:microsoft.com/office/officeart/2005/8/layout/orgChart1"/>
    <dgm:cxn modelId="{363117EB-8F54-6E4A-8147-166385A2D5A7}" type="presParOf" srcId="{33E12993-2B91-CE4E-BD63-B6F9931B3837}" destId="{7B614693-3469-A845-8178-D6A7AFE219AC}" srcOrd="4" destOrd="0" presId="urn:microsoft.com/office/officeart/2005/8/layout/orgChart1"/>
    <dgm:cxn modelId="{5B3062BF-5F02-D84B-8C83-4874075EBCF9}" type="presParOf" srcId="{33E12993-2B91-CE4E-BD63-B6F9931B3837}" destId="{70CB0320-3C67-3047-9C0F-32E0061E571E}" srcOrd="5" destOrd="0" presId="urn:microsoft.com/office/officeart/2005/8/layout/orgChart1"/>
    <dgm:cxn modelId="{D4C01E02-2E49-554F-A65A-E4505CA961E6}" type="presParOf" srcId="{70CB0320-3C67-3047-9C0F-32E0061E571E}" destId="{DC42BE54-1D79-E546-AA2B-16249A28DBD1}" srcOrd="0" destOrd="0" presId="urn:microsoft.com/office/officeart/2005/8/layout/orgChart1"/>
    <dgm:cxn modelId="{820AFE5C-01C8-1A48-AFE1-0027760FFD7D}" type="presParOf" srcId="{DC42BE54-1D79-E546-AA2B-16249A28DBD1}" destId="{86D0AD66-9499-1244-83C0-19433C393713}" srcOrd="0" destOrd="0" presId="urn:microsoft.com/office/officeart/2005/8/layout/orgChart1"/>
    <dgm:cxn modelId="{4D536840-45EA-D346-80E8-8E430134307A}" type="presParOf" srcId="{DC42BE54-1D79-E546-AA2B-16249A28DBD1}" destId="{CA7528F7-197B-7742-9737-24C1CBCEAAC0}" srcOrd="1" destOrd="0" presId="urn:microsoft.com/office/officeart/2005/8/layout/orgChart1"/>
    <dgm:cxn modelId="{6B0239D3-BF0B-2B46-8143-46736C94AA15}" type="presParOf" srcId="{70CB0320-3C67-3047-9C0F-32E0061E571E}" destId="{D6979F80-D12A-1248-A3C9-241CBC379CDC}" srcOrd="1" destOrd="0" presId="urn:microsoft.com/office/officeart/2005/8/layout/orgChart1"/>
    <dgm:cxn modelId="{32C18FD2-8D6B-BC42-8A33-AA7A3D376909}" type="presParOf" srcId="{70CB0320-3C67-3047-9C0F-32E0061E571E}" destId="{A3A45A4D-AD9B-FC4E-BA5A-F099AC512956}" srcOrd="2" destOrd="0" presId="urn:microsoft.com/office/officeart/2005/8/layout/orgChart1"/>
    <dgm:cxn modelId="{000422BD-24B7-E847-B8DB-70566F638D9E}" type="presParOf" srcId="{33E12993-2B91-CE4E-BD63-B6F9931B3837}" destId="{1B340F3E-50DC-7D46-8A8E-19AA25FA6F89}" srcOrd="6" destOrd="0" presId="urn:microsoft.com/office/officeart/2005/8/layout/orgChart1"/>
    <dgm:cxn modelId="{E610C448-EDB9-B148-9814-8D4964DE9630}" type="presParOf" srcId="{33E12993-2B91-CE4E-BD63-B6F9931B3837}" destId="{9A80E0BC-F725-E34C-9AA6-BF58CB28DE8B}" srcOrd="7" destOrd="0" presId="urn:microsoft.com/office/officeart/2005/8/layout/orgChart1"/>
    <dgm:cxn modelId="{8B647BC0-4079-4243-B545-7D1DC30C7716}" type="presParOf" srcId="{9A80E0BC-F725-E34C-9AA6-BF58CB28DE8B}" destId="{63E61CBF-702E-284F-8286-B097C929FC07}" srcOrd="0" destOrd="0" presId="urn:microsoft.com/office/officeart/2005/8/layout/orgChart1"/>
    <dgm:cxn modelId="{8FCA8D26-4653-9943-9255-E790D0817FDD}" type="presParOf" srcId="{63E61CBF-702E-284F-8286-B097C929FC07}" destId="{32BE42A7-3853-7D4B-810C-21589BDCED2D}" srcOrd="0" destOrd="0" presId="urn:microsoft.com/office/officeart/2005/8/layout/orgChart1"/>
    <dgm:cxn modelId="{BE2436F3-71C7-844E-85A2-28296D2D1AF9}" type="presParOf" srcId="{63E61CBF-702E-284F-8286-B097C929FC07}" destId="{0E011703-C38B-9C40-84BE-87353A2137EA}" srcOrd="1" destOrd="0" presId="urn:microsoft.com/office/officeart/2005/8/layout/orgChart1"/>
    <dgm:cxn modelId="{19459E05-2B3B-F54C-A9A8-BAF8A0BE2A7B}" type="presParOf" srcId="{9A80E0BC-F725-E34C-9AA6-BF58CB28DE8B}" destId="{D60CE3F5-82AF-9E46-80F0-74309667FEE7}" srcOrd="1" destOrd="0" presId="urn:microsoft.com/office/officeart/2005/8/layout/orgChart1"/>
    <dgm:cxn modelId="{7460F265-BCD6-1F42-B06A-A1C868202F94}" type="presParOf" srcId="{9A80E0BC-F725-E34C-9AA6-BF58CB28DE8B}" destId="{ADCF363C-C7E6-0742-A8A9-2DE597A31BE6}" srcOrd="2" destOrd="0" presId="urn:microsoft.com/office/officeart/2005/8/layout/orgChart1"/>
    <dgm:cxn modelId="{2DA77A38-85CA-B246-8552-01EE583FE03B}" type="presParOf" srcId="{42B3F718-13C8-8143-81C0-AA0563DD932B}" destId="{B0FF7086-7C0B-C44B-A4EB-71A0C01438D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E17A35-2552-48D7-B904-05F6F0CC8A2F}" type="doc">
      <dgm:prSet loTypeId="urn:microsoft.com/office/officeart/2005/8/layout/default" loCatId="list" qsTypeId="urn:microsoft.com/office/officeart/2005/8/quickstyle/simple4" qsCatId="simple" csTypeId="urn:microsoft.com/office/officeart/2005/8/colors/accent1_2" csCatId="accent1"/>
      <dgm:spPr/>
      <dgm:t>
        <a:bodyPr/>
        <a:lstStyle/>
        <a:p>
          <a:endParaRPr lang="en-US"/>
        </a:p>
      </dgm:t>
    </dgm:pt>
    <dgm:pt modelId="{02236148-3CFF-4D2F-9BF7-19A70D46CBE5}">
      <dgm:prSet/>
      <dgm:spPr/>
      <dgm:t>
        <a:bodyPr/>
        <a:lstStyle/>
        <a:p>
          <a:r>
            <a:rPr lang="de-CH" b="1">
              <a:latin typeface="Avenir Next LT Pro" panose="020B0504020202020204" pitchFamily="34" charset="77"/>
            </a:rPr>
            <a:t>1. Spielen ist wichtig, um das Potenzial zu entfalten</a:t>
          </a:r>
          <a:endParaRPr lang="en-US">
            <a:latin typeface="Avenir Next LT Pro" panose="020B0504020202020204" pitchFamily="34" charset="77"/>
          </a:endParaRPr>
        </a:p>
      </dgm:t>
    </dgm:pt>
    <dgm:pt modelId="{6B02A4E2-EFDD-48A7-9ACE-3E13B8D1AB61}" type="parTrans" cxnId="{F182B9DD-968F-4EB6-BC6F-C339B9FC31CC}">
      <dgm:prSet/>
      <dgm:spPr/>
      <dgm:t>
        <a:bodyPr/>
        <a:lstStyle/>
        <a:p>
          <a:endParaRPr lang="en-US"/>
        </a:p>
      </dgm:t>
    </dgm:pt>
    <dgm:pt modelId="{79DFCAFF-C772-4987-BA8A-F876F8DC90D5}" type="sibTrans" cxnId="{F182B9DD-968F-4EB6-BC6F-C339B9FC31CC}">
      <dgm:prSet/>
      <dgm:spPr/>
      <dgm:t>
        <a:bodyPr/>
        <a:lstStyle/>
        <a:p>
          <a:endParaRPr lang="en-US"/>
        </a:p>
      </dgm:t>
    </dgm:pt>
    <dgm:pt modelId="{1A779F38-57C5-4574-8E55-31286EAFD550}">
      <dgm:prSet/>
      <dgm:spPr/>
      <dgm:t>
        <a:bodyPr/>
        <a:lstStyle/>
        <a:p>
          <a:r>
            <a:rPr lang="de-CH" b="1">
              <a:latin typeface="Avenir Next LT Pro" panose="020B0504020202020204" pitchFamily="34" charset="77"/>
            </a:rPr>
            <a:t>2. Spielen ist wichtig, um sich selbst zu kennen</a:t>
          </a:r>
          <a:endParaRPr lang="en-US">
            <a:latin typeface="Avenir Next LT Pro" panose="020B0504020202020204" pitchFamily="34" charset="77"/>
          </a:endParaRPr>
        </a:p>
      </dgm:t>
    </dgm:pt>
    <dgm:pt modelId="{B0690258-CD2D-42CA-94D1-A5C3471E775F}" type="parTrans" cxnId="{699CBEF0-42B0-4C13-A827-4B9A9E1D71E8}">
      <dgm:prSet/>
      <dgm:spPr/>
      <dgm:t>
        <a:bodyPr/>
        <a:lstStyle/>
        <a:p>
          <a:endParaRPr lang="en-US"/>
        </a:p>
      </dgm:t>
    </dgm:pt>
    <dgm:pt modelId="{7BB65350-8300-4003-9DA3-6388835344A6}" type="sibTrans" cxnId="{699CBEF0-42B0-4C13-A827-4B9A9E1D71E8}">
      <dgm:prSet/>
      <dgm:spPr/>
      <dgm:t>
        <a:bodyPr/>
        <a:lstStyle/>
        <a:p>
          <a:endParaRPr lang="en-US"/>
        </a:p>
      </dgm:t>
    </dgm:pt>
    <dgm:pt modelId="{4EB080D3-D4E8-4A17-B5A3-377BC59A34FC}">
      <dgm:prSet/>
      <dgm:spPr/>
      <dgm:t>
        <a:bodyPr/>
        <a:lstStyle/>
        <a:p>
          <a:r>
            <a:rPr lang="de-CH" b="1">
              <a:latin typeface="Avenir Next LT Pro" panose="020B0504020202020204" pitchFamily="34" charset="77"/>
            </a:rPr>
            <a:t>3. Spielen ist wichtig, um glücklich zu sein</a:t>
          </a:r>
          <a:endParaRPr lang="en-US">
            <a:latin typeface="Avenir Next LT Pro" panose="020B0504020202020204" pitchFamily="34" charset="77"/>
          </a:endParaRPr>
        </a:p>
      </dgm:t>
    </dgm:pt>
    <dgm:pt modelId="{9EAAD784-2619-4A6E-BA7D-69947846F37C}" type="parTrans" cxnId="{5D25B99E-A9FD-4858-BFCE-706F5E85C797}">
      <dgm:prSet/>
      <dgm:spPr/>
      <dgm:t>
        <a:bodyPr/>
        <a:lstStyle/>
        <a:p>
          <a:endParaRPr lang="en-US"/>
        </a:p>
      </dgm:t>
    </dgm:pt>
    <dgm:pt modelId="{C43FDCD8-EC2D-4D2C-827F-5147B9A917A2}" type="sibTrans" cxnId="{5D25B99E-A9FD-4858-BFCE-706F5E85C797}">
      <dgm:prSet/>
      <dgm:spPr/>
      <dgm:t>
        <a:bodyPr/>
        <a:lstStyle/>
        <a:p>
          <a:endParaRPr lang="en-US"/>
        </a:p>
      </dgm:t>
    </dgm:pt>
    <dgm:pt modelId="{F4DD844C-E514-4965-8617-41190A533215}">
      <dgm:prSet/>
      <dgm:spPr/>
      <dgm:t>
        <a:bodyPr/>
        <a:lstStyle/>
        <a:p>
          <a:r>
            <a:rPr lang="de-CH" b="1">
              <a:latin typeface="Avenir Next LT Pro" panose="020B0504020202020204" pitchFamily="34" charset="77"/>
            </a:rPr>
            <a:t>4. Spielen ist wichtig, um ein gesundes Selbstvertrauen zu entwickeln</a:t>
          </a:r>
          <a:endParaRPr lang="en-US">
            <a:latin typeface="Avenir Next LT Pro" panose="020B0504020202020204" pitchFamily="34" charset="77"/>
          </a:endParaRPr>
        </a:p>
      </dgm:t>
    </dgm:pt>
    <dgm:pt modelId="{747533CF-6787-4F51-A214-9DD3CC5619D6}" type="parTrans" cxnId="{A1F2E283-F1D2-437A-B99B-7833769B35E9}">
      <dgm:prSet/>
      <dgm:spPr/>
      <dgm:t>
        <a:bodyPr/>
        <a:lstStyle/>
        <a:p>
          <a:endParaRPr lang="en-US"/>
        </a:p>
      </dgm:t>
    </dgm:pt>
    <dgm:pt modelId="{7ACFD53E-7CAD-4295-B404-9D6EB4F25463}" type="sibTrans" cxnId="{A1F2E283-F1D2-437A-B99B-7833769B35E9}">
      <dgm:prSet/>
      <dgm:spPr/>
      <dgm:t>
        <a:bodyPr/>
        <a:lstStyle/>
        <a:p>
          <a:endParaRPr lang="en-US"/>
        </a:p>
      </dgm:t>
    </dgm:pt>
    <dgm:pt modelId="{8D69B8D8-7B47-4B74-B752-14FC52134061}">
      <dgm:prSet/>
      <dgm:spPr/>
      <dgm:t>
        <a:bodyPr/>
        <a:lstStyle/>
        <a:p>
          <a:r>
            <a:rPr lang="de-CH" b="1">
              <a:latin typeface="Avenir Next LT Pro" panose="020B0504020202020204" pitchFamily="34" charset="77"/>
            </a:rPr>
            <a:t>5. Spielen ist wichtig für nachhaltiges Lernen</a:t>
          </a:r>
          <a:endParaRPr lang="en-US">
            <a:latin typeface="Avenir Next LT Pro" panose="020B0504020202020204" pitchFamily="34" charset="77"/>
          </a:endParaRPr>
        </a:p>
      </dgm:t>
    </dgm:pt>
    <dgm:pt modelId="{DC955A8A-EBD1-4EEA-97A1-B558A8BD750A}" type="parTrans" cxnId="{F3AB71E9-DD97-4165-ACE9-547ADC92A35A}">
      <dgm:prSet/>
      <dgm:spPr/>
      <dgm:t>
        <a:bodyPr/>
        <a:lstStyle/>
        <a:p>
          <a:endParaRPr lang="en-US"/>
        </a:p>
      </dgm:t>
    </dgm:pt>
    <dgm:pt modelId="{DEEFB35D-316D-4779-9F83-E4270A9F74FE}" type="sibTrans" cxnId="{F3AB71E9-DD97-4165-ACE9-547ADC92A35A}">
      <dgm:prSet/>
      <dgm:spPr/>
      <dgm:t>
        <a:bodyPr/>
        <a:lstStyle/>
        <a:p>
          <a:endParaRPr lang="en-US"/>
        </a:p>
      </dgm:t>
    </dgm:pt>
    <dgm:pt modelId="{2077F66E-93A0-4EA5-8A3A-BF8CE724E3BF}">
      <dgm:prSet/>
      <dgm:spPr/>
      <dgm:t>
        <a:bodyPr/>
        <a:lstStyle/>
        <a:p>
          <a:r>
            <a:rPr lang="de-CH" b="1">
              <a:latin typeface="Avenir Next LT Pro" panose="020B0504020202020204" pitchFamily="34" charset="77"/>
            </a:rPr>
            <a:t>6. Spielen ist wichtig, um Emotionen regulieren zu lernen</a:t>
          </a:r>
          <a:endParaRPr lang="en-US">
            <a:latin typeface="Avenir Next LT Pro" panose="020B0504020202020204" pitchFamily="34" charset="77"/>
          </a:endParaRPr>
        </a:p>
      </dgm:t>
    </dgm:pt>
    <dgm:pt modelId="{791045B2-374C-4253-9D04-6C1E730C95F4}" type="parTrans" cxnId="{3C1DA249-A68A-4D84-A44F-E274A9881FA3}">
      <dgm:prSet/>
      <dgm:spPr/>
      <dgm:t>
        <a:bodyPr/>
        <a:lstStyle/>
        <a:p>
          <a:endParaRPr lang="en-US"/>
        </a:p>
      </dgm:t>
    </dgm:pt>
    <dgm:pt modelId="{79F5098C-31D7-46AC-ADE8-EA71E853F7F8}" type="sibTrans" cxnId="{3C1DA249-A68A-4D84-A44F-E274A9881FA3}">
      <dgm:prSet/>
      <dgm:spPr/>
      <dgm:t>
        <a:bodyPr/>
        <a:lstStyle/>
        <a:p>
          <a:endParaRPr lang="en-US"/>
        </a:p>
      </dgm:t>
    </dgm:pt>
    <dgm:pt modelId="{E1335388-8BE8-4B4B-99C9-F7765F9D6AEA}">
      <dgm:prSet/>
      <dgm:spPr/>
      <dgm:t>
        <a:bodyPr/>
        <a:lstStyle/>
        <a:p>
          <a:r>
            <a:rPr lang="de-CH" b="1">
              <a:latin typeface="Avenir Next LT Pro" panose="020B0504020202020204" pitchFamily="34" charset="77"/>
            </a:rPr>
            <a:t>7. Spielen ist wichtig, um eine starke Resilienz zu entwickeln</a:t>
          </a:r>
          <a:endParaRPr lang="en-US">
            <a:latin typeface="Avenir Next LT Pro" panose="020B0504020202020204" pitchFamily="34" charset="77"/>
          </a:endParaRPr>
        </a:p>
      </dgm:t>
    </dgm:pt>
    <dgm:pt modelId="{5E593A88-DB0B-4B3B-8889-FDBB4A5759FF}" type="parTrans" cxnId="{22DBBBF0-7BD0-4372-958B-850364E0462B}">
      <dgm:prSet/>
      <dgm:spPr/>
      <dgm:t>
        <a:bodyPr/>
        <a:lstStyle/>
        <a:p>
          <a:endParaRPr lang="en-US"/>
        </a:p>
      </dgm:t>
    </dgm:pt>
    <dgm:pt modelId="{066B37E8-E6D5-42BD-89DC-42FAF85A9315}" type="sibTrans" cxnId="{22DBBBF0-7BD0-4372-958B-850364E0462B}">
      <dgm:prSet/>
      <dgm:spPr/>
      <dgm:t>
        <a:bodyPr/>
        <a:lstStyle/>
        <a:p>
          <a:endParaRPr lang="en-US"/>
        </a:p>
      </dgm:t>
    </dgm:pt>
    <dgm:pt modelId="{3EE38F71-E024-47F9-BEBD-06B813FCF596}">
      <dgm:prSet/>
      <dgm:spPr/>
      <dgm:t>
        <a:bodyPr/>
        <a:lstStyle/>
        <a:p>
          <a:r>
            <a:rPr lang="de-CH" b="1">
              <a:latin typeface="Avenir Next LT Pro" panose="020B0504020202020204" pitchFamily="34" charset="77"/>
            </a:rPr>
            <a:t>8. Spielen ist wichtig, um Eindrücke zu verarbeiten</a:t>
          </a:r>
          <a:endParaRPr lang="en-US">
            <a:latin typeface="Avenir Next LT Pro" panose="020B0504020202020204" pitchFamily="34" charset="77"/>
          </a:endParaRPr>
        </a:p>
      </dgm:t>
    </dgm:pt>
    <dgm:pt modelId="{C27E5496-001C-4666-9524-3F1F1ECA90D3}" type="parTrans" cxnId="{9E6786EA-E13D-41C9-8E33-D7EF8A2A7822}">
      <dgm:prSet/>
      <dgm:spPr/>
      <dgm:t>
        <a:bodyPr/>
        <a:lstStyle/>
        <a:p>
          <a:endParaRPr lang="en-US"/>
        </a:p>
      </dgm:t>
    </dgm:pt>
    <dgm:pt modelId="{04B71CEF-30B7-4108-B437-E76997D7C6CB}" type="sibTrans" cxnId="{9E6786EA-E13D-41C9-8E33-D7EF8A2A7822}">
      <dgm:prSet/>
      <dgm:spPr/>
      <dgm:t>
        <a:bodyPr/>
        <a:lstStyle/>
        <a:p>
          <a:endParaRPr lang="en-US"/>
        </a:p>
      </dgm:t>
    </dgm:pt>
    <dgm:pt modelId="{B8044D7D-9F3B-400C-937B-800D800B5690}">
      <dgm:prSet/>
      <dgm:spPr/>
      <dgm:t>
        <a:bodyPr/>
        <a:lstStyle/>
        <a:p>
          <a:r>
            <a:rPr lang="de-CH" b="1">
              <a:latin typeface="Avenir Next LT Pro" panose="020B0504020202020204" pitchFamily="34" charset="77"/>
            </a:rPr>
            <a:t>9. Spielen ist wichtig für tiefe Beziehungen</a:t>
          </a:r>
          <a:endParaRPr lang="en-US">
            <a:latin typeface="Avenir Next LT Pro" panose="020B0504020202020204" pitchFamily="34" charset="77"/>
          </a:endParaRPr>
        </a:p>
      </dgm:t>
    </dgm:pt>
    <dgm:pt modelId="{13FD6A93-3092-4C68-9580-32030EBB1A2A}" type="parTrans" cxnId="{E71EFFD4-FD23-4AA6-8F3F-C9124128DB42}">
      <dgm:prSet/>
      <dgm:spPr/>
      <dgm:t>
        <a:bodyPr/>
        <a:lstStyle/>
        <a:p>
          <a:endParaRPr lang="en-US"/>
        </a:p>
      </dgm:t>
    </dgm:pt>
    <dgm:pt modelId="{BE24D062-B4A1-4D88-B3C5-AEFDA2583D94}" type="sibTrans" cxnId="{E71EFFD4-FD23-4AA6-8F3F-C9124128DB42}">
      <dgm:prSet/>
      <dgm:spPr/>
      <dgm:t>
        <a:bodyPr/>
        <a:lstStyle/>
        <a:p>
          <a:endParaRPr lang="en-US"/>
        </a:p>
      </dgm:t>
    </dgm:pt>
    <dgm:pt modelId="{92F1F55B-37EA-442A-B7A1-C7443DB01AD6}">
      <dgm:prSet/>
      <dgm:spPr/>
      <dgm:t>
        <a:bodyPr/>
        <a:lstStyle/>
        <a:p>
          <a:r>
            <a:rPr lang="de-CH" b="1">
              <a:latin typeface="Avenir Next LT Pro" panose="020B0504020202020204" pitchFamily="34" charset="77"/>
            </a:rPr>
            <a:t>10. Spielen ist wichtig für die digital geprägte Zukunft</a:t>
          </a:r>
          <a:endParaRPr lang="en-US">
            <a:latin typeface="Avenir Next LT Pro" panose="020B0504020202020204" pitchFamily="34" charset="77"/>
          </a:endParaRPr>
        </a:p>
      </dgm:t>
    </dgm:pt>
    <dgm:pt modelId="{E6BFB696-05D9-4FF1-AE51-DAC81BD3D8BB}" type="parTrans" cxnId="{C162B0F2-0C74-4423-B843-DDB174C7C2AA}">
      <dgm:prSet/>
      <dgm:spPr/>
      <dgm:t>
        <a:bodyPr/>
        <a:lstStyle/>
        <a:p>
          <a:endParaRPr lang="en-US"/>
        </a:p>
      </dgm:t>
    </dgm:pt>
    <dgm:pt modelId="{D8CF1E3E-7D2A-41C0-BED0-55073A107AB3}" type="sibTrans" cxnId="{C162B0F2-0C74-4423-B843-DDB174C7C2AA}">
      <dgm:prSet/>
      <dgm:spPr/>
      <dgm:t>
        <a:bodyPr/>
        <a:lstStyle/>
        <a:p>
          <a:endParaRPr lang="en-US"/>
        </a:p>
      </dgm:t>
    </dgm:pt>
    <dgm:pt modelId="{B97FB823-43C6-8341-BE77-44A78B0DDDC2}" type="pres">
      <dgm:prSet presAssocID="{04E17A35-2552-48D7-B904-05F6F0CC8A2F}" presName="diagram" presStyleCnt="0">
        <dgm:presLayoutVars>
          <dgm:dir/>
          <dgm:resizeHandles val="exact"/>
        </dgm:presLayoutVars>
      </dgm:prSet>
      <dgm:spPr/>
    </dgm:pt>
    <dgm:pt modelId="{6F743C85-4A18-3D4D-96E4-BE955A5B5B49}" type="pres">
      <dgm:prSet presAssocID="{02236148-3CFF-4D2F-9BF7-19A70D46CBE5}" presName="node" presStyleLbl="node1" presStyleIdx="0" presStyleCnt="10">
        <dgm:presLayoutVars>
          <dgm:bulletEnabled val="1"/>
        </dgm:presLayoutVars>
      </dgm:prSet>
      <dgm:spPr/>
    </dgm:pt>
    <dgm:pt modelId="{693005B8-FD25-5747-B84D-150EC73C05AA}" type="pres">
      <dgm:prSet presAssocID="{79DFCAFF-C772-4987-BA8A-F876F8DC90D5}" presName="sibTrans" presStyleCnt="0"/>
      <dgm:spPr/>
    </dgm:pt>
    <dgm:pt modelId="{F515EAE9-D571-4A44-B211-34520566715E}" type="pres">
      <dgm:prSet presAssocID="{1A779F38-57C5-4574-8E55-31286EAFD550}" presName="node" presStyleLbl="node1" presStyleIdx="1" presStyleCnt="10">
        <dgm:presLayoutVars>
          <dgm:bulletEnabled val="1"/>
        </dgm:presLayoutVars>
      </dgm:prSet>
      <dgm:spPr/>
    </dgm:pt>
    <dgm:pt modelId="{BC27F225-6952-F046-A7B1-C060913980A7}" type="pres">
      <dgm:prSet presAssocID="{7BB65350-8300-4003-9DA3-6388835344A6}" presName="sibTrans" presStyleCnt="0"/>
      <dgm:spPr/>
    </dgm:pt>
    <dgm:pt modelId="{C9CB897F-A269-A144-978F-D0443E955BFC}" type="pres">
      <dgm:prSet presAssocID="{4EB080D3-D4E8-4A17-B5A3-377BC59A34FC}" presName="node" presStyleLbl="node1" presStyleIdx="2" presStyleCnt="10">
        <dgm:presLayoutVars>
          <dgm:bulletEnabled val="1"/>
        </dgm:presLayoutVars>
      </dgm:prSet>
      <dgm:spPr/>
    </dgm:pt>
    <dgm:pt modelId="{B75B7C88-DF83-E846-9F2C-5025E44B5201}" type="pres">
      <dgm:prSet presAssocID="{C43FDCD8-EC2D-4D2C-827F-5147B9A917A2}" presName="sibTrans" presStyleCnt="0"/>
      <dgm:spPr/>
    </dgm:pt>
    <dgm:pt modelId="{57DDB705-93DC-D343-AC59-485BD15783CD}" type="pres">
      <dgm:prSet presAssocID="{F4DD844C-E514-4965-8617-41190A533215}" presName="node" presStyleLbl="node1" presStyleIdx="3" presStyleCnt="10">
        <dgm:presLayoutVars>
          <dgm:bulletEnabled val="1"/>
        </dgm:presLayoutVars>
      </dgm:prSet>
      <dgm:spPr/>
    </dgm:pt>
    <dgm:pt modelId="{92121A10-C6D2-3147-9905-1B9EF117C974}" type="pres">
      <dgm:prSet presAssocID="{7ACFD53E-7CAD-4295-B404-9D6EB4F25463}" presName="sibTrans" presStyleCnt="0"/>
      <dgm:spPr/>
    </dgm:pt>
    <dgm:pt modelId="{BF34F02E-85D5-1445-BA90-BED0FED30760}" type="pres">
      <dgm:prSet presAssocID="{8D69B8D8-7B47-4B74-B752-14FC52134061}" presName="node" presStyleLbl="node1" presStyleIdx="4" presStyleCnt="10">
        <dgm:presLayoutVars>
          <dgm:bulletEnabled val="1"/>
        </dgm:presLayoutVars>
      </dgm:prSet>
      <dgm:spPr/>
    </dgm:pt>
    <dgm:pt modelId="{D88FFAEB-5C6B-314B-B5E2-EE84E5C85183}" type="pres">
      <dgm:prSet presAssocID="{DEEFB35D-316D-4779-9F83-E4270A9F74FE}" presName="sibTrans" presStyleCnt="0"/>
      <dgm:spPr/>
    </dgm:pt>
    <dgm:pt modelId="{4C092CE6-0274-1145-B000-606D8D4AAB3A}" type="pres">
      <dgm:prSet presAssocID="{2077F66E-93A0-4EA5-8A3A-BF8CE724E3BF}" presName="node" presStyleLbl="node1" presStyleIdx="5" presStyleCnt="10">
        <dgm:presLayoutVars>
          <dgm:bulletEnabled val="1"/>
        </dgm:presLayoutVars>
      </dgm:prSet>
      <dgm:spPr/>
    </dgm:pt>
    <dgm:pt modelId="{20CA15B4-38E6-F040-8F4B-C124F0B59765}" type="pres">
      <dgm:prSet presAssocID="{79F5098C-31D7-46AC-ADE8-EA71E853F7F8}" presName="sibTrans" presStyleCnt="0"/>
      <dgm:spPr/>
    </dgm:pt>
    <dgm:pt modelId="{6B78983A-8503-7B4A-BDE4-46CFADCE514A}" type="pres">
      <dgm:prSet presAssocID="{E1335388-8BE8-4B4B-99C9-F7765F9D6AEA}" presName="node" presStyleLbl="node1" presStyleIdx="6" presStyleCnt="10">
        <dgm:presLayoutVars>
          <dgm:bulletEnabled val="1"/>
        </dgm:presLayoutVars>
      </dgm:prSet>
      <dgm:spPr/>
    </dgm:pt>
    <dgm:pt modelId="{54BB3E6F-BE87-D040-B0B8-FF04C73F3490}" type="pres">
      <dgm:prSet presAssocID="{066B37E8-E6D5-42BD-89DC-42FAF85A9315}" presName="sibTrans" presStyleCnt="0"/>
      <dgm:spPr/>
    </dgm:pt>
    <dgm:pt modelId="{A986A881-4057-B449-88D4-19C626604771}" type="pres">
      <dgm:prSet presAssocID="{3EE38F71-E024-47F9-BEBD-06B813FCF596}" presName="node" presStyleLbl="node1" presStyleIdx="7" presStyleCnt="10">
        <dgm:presLayoutVars>
          <dgm:bulletEnabled val="1"/>
        </dgm:presLayoutVars>
      </dgm:prSet>
      <dgm:spPr/>
    </dgm:pt>
    <dgm:pt modelId="{11B54ADC-4B6B-0840-9A15-B63459BF6FC4}" type="pres">
      <dgm:prSet presAssocID="{04B71CEF-30B7-4108-B437-E76997D7C6CB}" presName="sibTrans" presStyleCnt="0"/>
      <dgm:spPr/>
    </dgm:pt>
    <dgm:pt modelId="{269C8E2E-54F4-7C4D-8BEE-A290ABFBA791}" type="pres">
      <dgm:prSet presAssocID="{B8044D7D-9F3B-400C-937B-800D800B5690}" presName="node" presStyleLbl="node1" presStyleIdx="8" presStyleCnt="10">
        <dgm:presLayoutVars>
          <dgm:bulletEnabled val="1"/>
        </dgm:presLayoutVars>
      </dgm:prSet>
      <dgm:spPr/>
    </dgm:pt>
    <dgm:pt modelId="{1EC071BB-43FF-B141-A8BE-8A41AE200164}" type="pres">
      <dgm:prSet presAssocID="{BE24D062-B4A1-4D88-B3C5-AEFDA2583D94}" presName="sibTrans" presStyleCnt="0"/>
      <dgm:spPr/>
    </dgm:pt>
    <dgm:pt modelId="{44B6E7B4-C0EC-9A48-804A-7F6DF962EC99}" type="pres">
      <dgm:prSet presAssocID="{92F1F55B-37EA-442A-B7A1-C7443DB01AD6}" presName="node" presStyleLbl="node1" presStyleIdx="9" presStyleCnt="10">
        <dgm:presLayoutVars>
          <dgm:bulletEnabled val="1"/>
        </dgm:presLayoutVars>
      </dgm:prSet>
      <dgm:spPr/>
    </dgm:pt>
  </dgm:ptLst>
  <dgm:cxnLst>
    <dgm:cxn modelId="{5D1BDD13-ABDA-C646-81FB-C95D989F54A1}" type="presOf" srcId="{4EB080D3-D4E8-4A17-B5A3-377BC59A34FC}" destId="{C9CB897F-A269-A144-978F-D0443E955BFC}" srcOrd="0" destOrd="0" presId="urn:microsoft.com/office/officeart/2005/8/layout/default"/>
    <dgm:cxn modelId="{1569CB62-3DD9-1242-8F6E-A192C699E798}" type="presOf" srcId="{04E17A35-2552-48D7-B904-05F6F0CC8A2F}" destId="{B97FB823-43C6-8341-BE77-44A78B0DDDC2}" srcOrd="0" destOrd="0" presId="urn:microsoft.com/office/officeart/2005/8/layout/default"/>
    <dgm:cxn modelId="{44507668-AC32-7D4A-ABA6-2701496D1EF2}" type="presOf" srcId="{8D69B8D8-7B47-4B74-B752-14FC52134061}" destId="{BF34F02E-85D5-1445-BA90-BED0FED30760}" srcOrd="0" destOrd="0" presId="urn:microsoft.com/office/officeart/2005/8/layout/default"/>
    <dgm:cxn modelId="{3C1DA249-A68A-4D84-A44F-E274A9881FA3}" srcId="{04E17A35-2552-48D7-B904-05F6F0CC8A2F}" destId="{2077F66E-93A0-4EA5-8A3A-BF8CE724E3BF}" srcOrd="5" destOrd="0" parTransId="{791045B2-374C-4253-9D04-6C1E730C95F4}" sibTransId="{79F5098C-31D7-46AC-ADE8-EA71E853F7F8}"/>
    <dgm:cxn modelId="{6DCEB073-E506-9344-84C5-1EC661F3A857}" type="presOf" srcId="{92F1F55B-37EA-442A-B7A1-C7443DB01AD6}" destId="{44B6E7B4-C0EC-9A48-804A-7F6DF962EC99}" srcOrd="0" destOrd="0" presId="urn:microsoft.com/office/officeart/2005/8/layout/default"/>
    <dgm:cxn modelId="{903E4357-50B9-B64B-886B-40036ECB5A63}" type="presOf" srcId="{2077F66E-93A0-4EA5-8A3A-BF8CE724E3BF}" destId="{4C092CE6-0274-1145-B000-606D8D4AAB3A}" srcOrd="0" destOrd="0" presId="urn:microsoft.com/office/officeart/2005/8/layout/default"/>
    <dgm:cxn modelId="{5725107B-8C2D-804D-A640-CB7434B3819D}" type="presOf" srcId="{F4DD844C-E514-4965-8617-41190A533215}" destId="{57DDB705-93DC-D343-AC59-485BD15783CD}" srcOrd="0" destOrd="0" presId="urn:microsoft.com/office/officeart/2005/8/layout/default"/>
    <dgm:cxn modelId="{A1F2E283-F1D2-437A-B99B-7833769B35E9}" srcId="{04E17A35-2552-48D7-B904-05F6F0CC8A2F}" destId="{F4DD844C-E514-4965-8617-41190A533215}" srcOrd="3" destOrd="0" parTransId="{747533CF-6787-4F51-A214-9DD3CC5619D6}" sibTransId="{7ACFD53E-7CAD-4295-B404-9D6EB4F25463}"/>
    <dgm:cxn modelId="{3C68378D-FB58-984E-80A7-A9937006A610}" type="presOf" srcId="{E1335388-8BE8-4B4B-99C9-F7765F9D6AEA}" destId="{6B78983A-8503-7B4A-BDE4-46CFADCE514A}" srcOrd="0" destOrd="0" presId="urn:microsoft.com/office/officeart/2005/8/layout/default"/>
    <dgm:cxn modelId="{5D25B99E-A9FD-4858-BFCE-706F5E85C797}" srcId="{04E17A35-2552-48D7-B904-05F6F0CC8A2F}" destId="{4EB080D3-D4E8-4A17-B5A3-377BC59A34FC}" srcOrd="2" destOrd="0" parTransId="{9EAAD784-2619-4A6E-BA7D-69947846F37C}" sibTransId="{C43FDCD8-EC2D-4D2C-827F-5147B9A917A2}"/>
    <dgm:cxn modelId="{77952AAF-AACB-9F49-8199-B1C49BEC70D0}" type="presOf" srcId="{3EE38F71-E024-47F9-BEBD-06B813FCF596}" destId="{A986A881-4057-B449-88D4-19C626604771}" srcOrd="0" destOrd="0" presId="urn:microsoft.com/office/officeart/2005/8/layout/default"/>
    <dgm:cxn modelId="{156EF8B3-6CAC-CF48-8D75-203685F80720}" type="presOf" srcId="{02236148-3CFF-4D2F-9BF7-19A70D46CBE5}" destId="{6F743C85-4A18-3D4D-96E4-BE955A5B5B49}" srcOrd="0" destOrd="0" presId="urn:microsoft.com/office/officeart/2005/8/layout/default"/>
    <dgm:cxn modelId="{E71EFFD4-FD23-4AA6-8F3F-C9124128DB42}" srcId="{04E17A35-2552-48D7-B904-05F6F0CC8A2F}" destId="{B8044D7D-9F3B-400C-937B-800D800B5690}" srcOrd="8" destOrd="0" parTransId="{13FD6A93-3092-4C68-9580-32030EBB1A2A}" sibTransId="{BE24D062-B4A1-4D88-B3C5-AEFDA2583D94}"/>
    <dgm:cxn modelId="{F182B9DD-968F-4EB6-BC6F-C339B9FC31CC}" srcId="{04E17A35-2552-48D7-B904-05F6F0CC8A2F}" destId="{02236148-3CFF-4D2F-9BF7-19A70D46CBE5}" srcOrd="0" destOrd="0" parTransId="{6B02A4E2-EFDD-48A7-9ACE-3E13B8D1AB61}" sibTransId="{79DFCAFF-C772-4987-BA8A-F876F8DC90D5}"/>
    <dgm:cxn modelId="{56F871DE-6F88-0243-A80F-42E87104FA71}" type="presOf" srcId="{1A779F38-57C5-4574-8E55-31286EAFD550}" destId="{F515EAE9-D571-4A44-B211-34520566715E}" srcOrd="0" destOrd="0" presId="urn:microsoft.com/office/officeart/2005/8/layout/default"/>
    <dgm:cxn modelId="{F3AB71E9-DD97-4165-ACE9-547ADC92A35A}" srcId="{04E17A35-2552-48D7-B904-05F6F0CC8A2F}" destId="{8D69B8D8-7B47-4B74-B752-14FC52134061}" srcOrd="4" destOrd="0" parTransId="{DC955A8A-EBD1-4EEA-97A1-B558A8BD750A}" sibTransId="{DEEFB35D-316D-4779-9F83-E4270A9F74FE}"/>
    <dgm:cxn modelId="{9E6786EA-E13D-41C9-8E33-D7EF8A2A7822}" srcId="{04E17A35-2552-48D7-B904-05F6F0CC8A2F}" destId="{3EE38F71-E024-47F9-BEBD-06B813FCF596}" srcOrd="7" destOrd="0" parTransId="{C27E5496-001C-4666-9524-3F1F1ECA90D3}" sibTransId="{04B71CEF-30B7-4108-B437-E76997D7C6CB}"/>
    <dgm:cxn modelId="{22DBBBF0-7BD0-4372-958B-850364E0462B}" srcId="{04E17A35-2552-48D7-B904-05F6F0CC8A2F}" destId="{E1335388-8BE8-4B4B-99C9-F7765F9D6AEA}" srcOrd="6" destOrd="0" parTransId="{5E593A88-DB0B-4B3B-8889-FDBB4A5759FF}" sibTransId="{066B37E8-E6D5-42BD-89DC-42FAF85A9315}"/>
    <dgm:cxn modelId="{699CBEF0-42B0-4C13-A827-4B9A9E1D71E8}" srcId="{04E17A35-2552-48D7-B904-05F6F0CC8A2F}" destId="{1A779F38-57C5-4574-8E55-31286EAFD550}" srcOrd="1" destOrd="0" parTransId="{B0690258-CD2D-42CA-94D1-A5C3471E775F}" sibTransId="{7BB65350-8300-4003-9DA3-6388835344A6}"/>
    <dgm:cxn modelId="{C162B0F2-0C74-4423-B843-DDB174C7C2AA}" srcId="{04E17A35-2552-48D7-B904-05F6F0CC8A2F}" destId="{92F1F55B-37EA-442A-B7A1-C7443DB01AD6}" srcOrd="9" destOrd="0" parTransId="{E6BFB696-05D9-4FF1-AE51-DAC81BD3D8BB}" sibTransId="{D8CF1E3E-7D2A-41C0-BED0-55073A107AB3}"/>
    <dgm:cxn modelId="{3238C2F8-925B-9E4D-B4CC-091ADC6A2748}" type="presOf" srcId="{B8044D7D-9F3B-400C-937B-800D800B5690}" destId="{269C8E2E-54F4-7C4D-8BEE-A290ABFBA791}" srcOrd="0" destOrd="0" presId="urn:microsoft.com/office/officeart/2005/8/layout/default"/>
    <dgm:cxn modelId="{EDDEC4D1-7096-D94F-8065-F71A76FF8662}" type="presParOf" srcId="{B97FB823-43C6-8341-BE77-44A78B0DDDC2}" destId="{6F743C85-4A18-3D4D-96E4-BE955A5B5B49}" srcOrd="0" destOrd="0" presId="urn:microsoft.com/office/officeart/2005/8/layout/default"/>
    <dgm:cxn modelId="{A51A0DE2-A982-2E45-AED6-9D9CF52EFE87}" type="presParOf" srcId="{B97FB823-43C6-8341-BE77-44A78B0DDDC2}" destId="{693005B8-FD25-5747-B84D-150EC73C05AA}" srcOrd="1" destOrd="0" presId="urn:microsoft.com/office/officeart/2005/8/layout/default"/>
    <dgm:cxn modelId="{7DE5A6D8-3958-6749-AD70-10291E022D4D}" type="presParOf" srcId="{B97FB823-43C6-8341-BE77-44A78B0DDDC2}" destId="{F515EAE9-D571-4A44-B211-34520566715E}" srcOrd="2" destOrd="0" presId="urn:microsoft.com/office/officeart/2005/8/layout/default"/>
    <dgm:cxn modelId="{50C083C2-CEDD-E848-875F-C40F3F963776}" type="presParOf" srcId="{B97FB823-43C6-8341-BE77-44A78B0DDDC2}" destId="{BC27F225-6952-F046-A7B1-C060913980A7}" srcOrd="3" destOrd="0" presId="urn:microsoft.com/office/officeart/2005/8/layout/default"/>
    <dgm:cxn modelId="{091C0C1E-097B-0C4F-9025-FDF84A2ED0EE}" type="presParOf" srcId="{B97FB823-43C6-8341-BE77-44A78B0DDDC2}" destId="{C9CB897F-A269-A144-978F-D0443E955BFC}" srcOrd="4" destOrd="0" presId="urn:microsoft.com/office/officeart/2005/8/layout/default"/>
    <dgm:cxn modelId="{E89FFFC3-971B-2946-BCE4-32A1AD1359F2}" type="presParOf" srcId="{B97FB823-43C6-8341-BE77-44A78B0DDDC2}" destId="{B75B7C88-DF83-E846-9F2C-5025E44B5201}" srcOrd="5" destOrd="0" presId="urn:microsoft.com/office/officeart/2005/8/layout/default"/>
    <dgm:cxn modelId="{6787339A-AFCC-0646-A19A-698B2F076F17}" type="presParOf" srcId="{B97FB823-43C6-8341-BE77-44A78B0DDDC2}" destId="{57DDB705-93DC-D343-AC59-485BD15783CD}" srcOrd="6" destOrd="0" presId="urn:microsoft.com/office/officeart/2005/8/layout/default"/>
    <dgm:cxn modelId="{73C552AD-84FB-B945-A2AE-E2E6930C304F}" type="presParOf" srcId="{B97FB823-43C6-8341-BE77-44A78B0DDDC2}" destId="{92121A10-C6D2-3147-9905-1B9EF117C974}" srcOrd="7" destOrd="0" presId="urn:microsoft.com/office/officeart/2005/8/layout/default"/>
    <dgm:cxn modelId="{2C873EAD-243B-F449-BCF6-A523F815BA0D}" type="presParOf" srcId="{B97FB823-43C6-8341-BE77-44A78B0DDDC2}" destId="{BF34F02E-85D5-1445-BA90-BED0FED30760}" srcOrd="8" destOrd="0" presId="urn:microsoft.com/office/officeart/2005/8/layout/default"/>
    <dgm:cxn modelId="{C09E14F3-EBA2-DF40-993F-691E0E8CE4E9}" type="presParOf" srcId="{B97FB823-43C6-8341-BE77-44A78B0DDDC2}" destId="{D88FFAEB-5C6B-314B-B5E2-EE84E5C85183}" srcOrd="9" destOrd="0" presId="urn:microsoft.com/office/officeart/2005/8/layout/default"/>
    <dgm:cxn modelId="{103CA196-1DA0-3540-A8F8-9B71FF3BD7CB}" type="presParOf" srcId="{B97FB823-43C6-8341-BE77-44A78B0DDDC2}" destId="{4C092CE6-0274-1145-B000-606D8D4AAB3A}" srcOrd="10" destOrd="0" presId="urn:microsoft.com/office/officeart/2005/8/layout/default"/>
    <dgm:cxn modelId="{921FBE78-0D4F-1748-B748-9C322A26D91D}" type="presParOf" srcId="{B97FB823-43C6-8341-BE77-44A78B0DDDC2}" destId="{20CA15B4-38E6-F040-8F4B-C124F0B59765}" srcOrd="11" destOrd="0" presId="urn:microsoft.com/office/officeart/2005/8/layout/default"/>
    <dgm:cxn modelId="{321BBB4E-C39B-2B49-B399-4B20E878989D}" type="presParOf" srcId="{B97FB823-43C6-8341-BE77-44A78B0DDDC2}" destId="{6B78983A-8503-7B4A-BDE4-46CFADCE514A}" srcOrd="12" destOrd="0" presId="urn:microsoft.com/office/officeart/2005/8/layout/default"/>
    <dgm:cxn modelId="{AC050929-73ED-C445-A10E-7D10FFFE2418}" type="presParOf" srcId="{B97FB823-43C6-8341-BE77-44A78B0DDDC2}" destId="{54BB3E6F-BE87-D040-B0B8-FF04C73F3490}" srcOrd="13" destOrd="0" presId="urn:microsoft.com/office/officeart/2005/8/layout/default"/>
    <dgm:cxn modelId="{7BFD70EF-A38C-254D-B1EB-B8845C2AC2A4}" type="presParOf" srcId="{B97FB823-43C6-8341-BE77-44A78B0DDDC2}" destId="{A986A881-4057-B449-88D4-19C626604771}" srcOrd="14" destOrd="0" presId="urn:microsoft.com/office/officeart/2005/8/layout/default"/>
    <dgm:cxn modelId="{8E10E3E8-CBD0-F64C-A2D6-DD08B5DBB437}" type="presParOf" srcId="{B97FB823-43C6-8341-BE77-44A78B0DDDC2}" destId="{11B54ADC-4B6B-0840-9A15-B63459BF6FC4}" srcOrd="15" destOrd="0" presId="urn:microsoft.com/office/officeart/2005/8/layout/default"/>
    <dgm:cxn modelId="{A3DC77AB-D556-1844-93AD-7CA159C130B4}" type="presParOf" srcId="{B97FB823-43C6-8341-BE77-44A78B0DDDC2}" destId="{269C8E2E-54F4-7C4D-8BEE-A290ABFBA791}" srcOrd="16" destOrd="0" presId="urn:microsoft.com/office/officeart/2005/8/layout/default"/>
    <dgm:cxn modelId="{488A27A0-3F30-AC46-AB22-ECDD0057AEFE}" type="presParOf" srcId="{B97FB823-43C6-8341-BE77-44A78B0DDDC2}" destId="{1EC071BB-43FF-B141-A8BE-8A41AE200164}" srcOrd="17" destOrd="0" presId="urn:microsoft.com/office/officeart/2005/8/layout/default"/>
    <dgm:cxn modelId="{B7DDF08E-1F3B-A547-AFE1-E76F276C4444}" type="presParOf" srcId="{B97FB823-43C6-8341-BE77-44A78B0DDDC2}" destId="{44B6E7B4-C0EC-9A48-804A-7F6DF962EC99}"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340F3E-50DC-7D46-8A8E-19AA25FA6F89}">
      <dsp:nvSpPr>
        <dsp:cNvPr id="0" name=""/>
        <dsp:cNvSpPr/>
      </dsp:nvSpPr>
      <dsp:spPr>
        <a:xfrm>
          <a:off x="3672681" y="939455"/>
          <a:ext cx="2876466" cy="937228"/>
        </a:xfrm>
        <a:custGeom>
          <a:avLst/>
          <a:gdLst/>
          <a:ahLst/>
          <a:cxnLst/>
          <a:rect l="0" t="0" r="0" b="0"/>
          <a:pathLst>
            <a:path>
              <a:moveTo>
                <a:pt x="0" y="0"/>
              </a:moveTo>
              <a:lnTo>
                <a:pt x="0" y="770821"/>
              </a:lnTo>
              <a:lnTo>
                <a:pt x="2876466" y="770821"/>
              </a:lnTo>
              <a:lnTo>
                <a:pt x="2876466" y="9372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B614693-3469-A845-8178-D6A7AFE219AC}">
      <dsp:nvSpPr>
        <dsp:cNvPr id="0" name=""/>
        <dsp:cNvSpPr/>
      </dsp:nvSpPr>
      <dsp:spPr>
        <a:xfrm>
          <a:off x="3672681" y="939455"/>
          <a:ext cx="958822" cy="937228"/>
        </a:xfrm>
        <a:custGeom>
          <a:avLst/>
          <a:gdLst/>
          <a:ahLst/>
          <a:cxnLst/>
          <a:rect l="0" t="0" r="0" b="0"/>
          <a:pathLst>
            <a:path>
              <a:moveTo>
                <a:pt x="0" y="0"/>
              </a:moveTo>
              <a:lnTo>
                <a:pt x="0" y="770821"/>
              </a:lnTo>
              <a:lnTo>
                <a:pt x="958822" y="770821"/>
              </a:lnTo>
              <a:lnTo>
                <a:pt x="958822" y="9372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7999C8-A6EA-4243-A4D7-3330532AB85B}">
      <dsp:nvSpPr>
        <dsp:cNvPr id="0" name=""/>
        <dsp:cNvSpPr/>
      </dsp:nvSpPr>
      <dsp:spPr>
        <a:xfrm>
          <a:off x="2713859" y="939455"/>
          <a:ext cx="958822" cy="937228"/>
        </a:xfrm>
        <a:custGeom>
          <a:avLst/>
          <a:gdLst/>
          <a:ahLst/>
          <a:cxnLst/>
          <a:rect l="0" t="0" r="0" b="0"/>
          <a:pathLst>
            <a:path>
              <a:moveTo>
                <a:pt x="958822" y="0"/>
              </a:moveTo>
              <a:lnTo>
                <a:pt x="958822" y="770821"/>
              </a:lnTo>
              <a:lnTo>
                <a:pt x="0" y="770821"/>
              </a:lnTo>
              <a:lnTo>
                <a:pt x="0" y="9372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0765E2-651B-9940-8800-3EEEFC641A47}">
      <dsp:nvSpPr>
        <dsp:cNvPr id="0" name=""/>
        <dsp:cNvSpPr/>
      </dsp:nvSpPr>
      <dsp:spPr>
        <a:xfrm>
          <a:off x="796214" y="939455"/>
          <a:ext cx="2876466" cy="937228"/>
        </a:xfrm>
        <a:custGeom>
          <a:avLst/>
          <a:gdLst/>
          <a:ahLst/>
          <a:cxnLst/>
          <a:rect l="0" t="0" r="0" b="0"/>
          <a:pathLst>
            <a:path>
              <a:moveTo>
                <a:pt x="2876466" y="0"/>
              </a:moveTo>
              <a:lnTo>
                <a:pt x="2876466" y="770821"/>
              </a:lnTo>
              <a:lnTo>
                <a:pt x="0" y="770821"/>
              </a:lnTo>
              <a:lnTo>
                <a:pt x="0" y="93722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19A75B-FF90-1B4C-8E30-69949583DCEC}">
      <dsp:nvSpPr>
        <dsp:cNvPr id="0" name=""/>
        <dsp:cNvSpPr/>
      </dsp:nvSpPr>
      <dsp:spPr>
        <a:xfrm>
          <a:off x="2880266" y="147040"/>
          <a:ext cx="1584830" cy="7924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err="1"/>
            <a:t>Schulpräsidentin</a:t>
          </a:r>
          <a:br>
            <a:rPr lang="en-GB" sz="1600" kern="1200"/>
          </a:br>
          <a:r>
            <a:rPr lang="en-GB" sz="1600" kern="1200"/>
            <a:t>Caroline </a:t>
          </a:r>
          <a:r>
            <a:rPr lang="en-GB" sz="1600" kern="1200" err="1"/>
            <a:t>Cada</a:t>
          </a:r>
          <a:endParaRPr lang="en-GB" sz="1600" kern="1200"/>
        </a:p>
      </dsp:txBody>
      <dsp:txXfrm>
        <a:off x="2880266" y="147040"/>
        <a:ext cx="1584830" cy="792415"/>
      </dsp:txXfrm>
    </dsp:sp>
    <dsp:sp modelId="{CDE2ED78-F25D-F44A-AF40-A9E7CB996258}">
      <dsp:nvSpPr>
        <dsp:cNvPr id="0" name=""/>
        <dsp:cNvSpPr/>
      </dsp:nvSpPr>
      <dsp:spPr>
        <a:xfrm>
          <a:off x="3799" y="1876684"/>
          <a:ext cx="1584830" cy="7924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Esther Braun</a:t>
          </a:r>
        </a:p>
      </dsp:txBody>
      <dsp:txXfrm>
        <a:off x="3799" y="1876684"/>
        <a:ext cx="1584830" cy="792415"/>
      </dsp:txXfrm>
    </dsp:sp>
    <dsp:sp modelId="{77199A86-C44F-3F4D-83B2-A1FD39FF5AA5}">
      <dsp:nvSpPr>
        <dsp:cNvPr id="0" name=""/>
        <dsp:cNvSpPr/>
      </dsp:nvSpPr>
      <dsp:spPr>
        <a:xfrm>
          <a:off x="1921444" y="1876684"/>
          <a:ext cx="1584830" cy="7924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Sascha </a:t>
          </a:r>
          <a:r>
            <a:rPr lang="en-GB" sz="1600" kern="1200" err="1"/>
            <a:t>Ferg</a:t>
          </a:r>
          <a:endParaRPr lang="en-GB" sz="1600" kern="1200"/>
        </a:p>
      </dsp:txBody>
      <dsp:txXfrm>
        <a:off x="1921444" y="1876684"/>
        <a:ext cx="1584830" cy="792415"/>
      </dsp:txXfrm>
    </dsp:sp>
    <dsp:sp modelId="{86D0AD66-9499-1244-83C0-19433C393713}">
      <dsp:nvSpPr>
        <dsp:cNvPr id="0" name=""/>
        <dsp:cNvSpPr/>
      </dsp:nvSpPr>
      <dsp:spPr>
        <a:xfrm>
          <a:off x="3839088" y="1876684"/>
          <a:ext cx="1584830" cy="7924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a:t>Geiger Sonja</a:t>
          </a:r>
        </a:p>
      </dsp:txBody>
      <dsp:txXfrm>
        <a:off x="3839088" y="1876684"/>
        <a:ext cx="1584830" cy="792415"/>
      </dsp:txXfrm>
    </dsp:sp>
    <dsp:sp modelId="{32BE42A7-3853-7D4B-810C-21589BDCED2D}">
      <dsp:nvSpPr>
        <dsp:cNvPr id="0" name=""/>
        <dsp:cNvSpPr/>
      </dsp:nvSpPr>
      <dsp:spPr>
        <a:xfrm>
          <a:off x="5756733" y="1876684"/>
          <a:ext cx="1584830" cy="79241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err="1"/>
            <a:t>Lehrmann</a:t>
          </a:r>
          <a:r>
            <a:rPr lang="en-GB" sz="1600" kern="1200"/>
            <a:t> Tamara</a:t>
          </a:r>
        </a:p>
      </dsp:txBody>
      <dsp:txXfrm>
        <a:off x="5756733" y="1876684"/>
        <a:ext cx="1584830" cy="7924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743C85-4A18-3D4D-96E4-BE955A5B5B49}">
      <dsp:nvSpPr>
        <dsp:cNvPr id="0" name=""/>
        <dsp:cNvSpPr/>
      </dsp:nvSpPr>
      <dsp:spPr>
        <a:xfrm>
          <a:off x="2151" y="452570"/>
          <a:ext cx="1707223" cy="102433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CH" sz="1300" b="1" kern="1200">
              <a:latin typeface="Avenir Next LT Pro" panose="020B0504020202020204" pitchFamily="34" charset="77"/>
            </a:rPr>
            <a:t>1. Spielen ist wichtig, um das Potenzial zu entfalten</a:t>
          </a:r>
          <a:endParaRPr lang="en-US" sz="1300" kern="1200">
            <a:latin typeface="Avenir Next LT Pro" panose="020B0504020202020204" pitchFamily="34" charset="77"/>
          </a:endParaRPr>
        </a:p>
      </dsp:txBody>
      <dsp:txXfrm>
        <a:off x="2151" y="452570"/>
        <a:ext cx="1707223" cy="1024333"/>
      </dsp:txXfrm>
    </dsp:sp>
    <dsp:sp modelId="{F515EAE9-D571-4A44-B211-34520566715E}">
      <dsp:nvSpPr>
        <dsp:cNvPr id="0" name=""/>
        <dsp:cNvSpPr/>
      </dsp:nvSpPr>
      <dsp:spPr>
        <a:xfrm>
          <a:off x="1880097" y="452570"/>
          <a:ext cx="1707223" cy="102433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CH" sz="1300" b="1" kern="1200">
              <a:latin typeface="Avenir Next LT Pro" panose="020B0504020202020204" pitchFamily="34" charset="77"/>
            </a:rPr>
            <a:t>2. Spielen ist wichtig, um sich selbst zu kennen</a:t>
          </a:r>
          <a:endParaRPr lang="en-US" sz="1300" kern="1200">
            <a:latin typeface="Avenir Next LT Pro" panose="020B0504020202020204" pitchFamily="34" charset="77"/>
          </a:endParaRPr>
        </a:p>
      </dsp:txBody>
      <dsp:txXfrm>
        <a:off x="1880097" y="452570"/>
        <a:ext cx="1707223" cy="1024333"/>
      </dsp:txXfrm>
    </dsp:sp>
    <dsp:sp modelId="{C9CB897F-A269-A144-978F-D0443E955BFC}">
      <dsp:nvSpPr>
        <dsp:cNvPr id="0" name=""/>
        <dsp:cNvSpPr/>
      </dsp:nvSpPr>
      <dsp:spPr>
        <a:xfrm>
          <a:off x="3758042" y="452570"/>
          <a:ext cx="1707223" cy="102433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CH" sz="1300" b="1" kern="1200">
              <a:latin typeface="Avenir Next LT Pro" panose="020B0504020202020204" pitchFamily="34" charset="77"/>
            </a:rPr>
            <a:t>3. Spielen ist wichtig, um glücklich zu sein</a:t>
          </a:r>
          <a:endParaRPr lang="en-US" sz="1300" kern="1200">
            <a:latin typeface="Avenir Next LT Pro" panose="020B0504020202020204" pitchFamily="34" charset="77"/>
          </a:endParaRPr>
        </a:p>
      </dsp:txBody>
      <dsp:txXfrm>
        <a:off x="3758042" y="452570"/>
        <a:ext cx="1707223" cy="1024333"/>
      </dsp:txXfrm>
    </dsp:sp>
    <dsp:sp modelId="{57DDB705-93DC-D343-AC59-485BD15783CD}">
      <dsp:nvSpPr>
        <dsp:cNvPr id="0" name=""/>
        <dsp:cNvSpPr/>
      </dsp:nvSpPr>
      <dsp:spPr>
        <a:xfrm>
          <a:off x="5635987" y="452570"/>
          <a:ext cx="1707223" cy="102433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CH" sz="1300" b="1" kern="1200">
              <a:latin typeface="Avenir Next LT Pro" panose="020B0504020202020204" pitchFamily="34" charset="77"/>
            </a:rPr>
            <a:t>4. Spielen ist wichtig, um ein gesundes Selbstvertrauen zu entwickeln</a:t>
          </a:r>
          <a:endParaRPr lang="en-US" sz="1300" kern="1200">
            <a:latin typeface="Avenir Next LT Pro" panose="020B0504020202020204" pitchFamily="34" charset="77"/>
          </a:endParaRPr>
        </a:p>
      </dsp:txBody>
      <dsp:txXfrm>
        <a:off x="5635987" y="452570"/>
        <a:ext cx="1707223" cy="1024333"/>
      </dsp:txXfrm>
    </dsp:sp>
    <dsp:sp modelId="{BF34F02E-85D5-1445-BA90-BED0FED30760}">
      <dsp:nvSpPr>
        <dsp:cNvPr id="0" name=""/>
        <dsp:cNvSpPr/>
      </dsp:nvSpPr>
      <dsp:spPr>
        <a:xfrm>
          <a:off x="2151" y="1647626"/>
          <a:ext cx="1707223" cy="102433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CH" sz="1300" b="1" kern="1200">
              <a:latin typeface="Avenir Next LT Pro" panose="020B0504020202020204" pitchFamily="34" charset="77"/>
            </a:rPr>
            <a:t>5. Spielen ist wichtig für nachhaltiges Lernen</a:t>
          </a:r>
          <a:endParaRPr lang="en-US" sz="1300" kern="1200">
            <a:latin typeface="Avenir Next LT Pro" panose="020B0504020202020204" pitchFamily="34" charset="77"/>
          </a:endParaRPr>
        </a:p>
      </dsp:txBody>
      <dsp:txXfrm>
        <a:off x="2151" y="1647626"/>
        <a:ext cx="1707223" cy="1024333"/>
      </dsp:txXfrm>
    </dsp:sp>
    <dsp:sp modelId="{4C092CE6-0274-1145-B000-606D8D4AAB3A}">
      <dsp:nvSpPr>
        <dsp:cNvPr id="0" name=""/>
        <dsp:cNvSpPr/>
      </dsp:nvSpPr>
      <dsp:spPr>
        <a:xfrm>
          <a:off x="1880097" y="1647626"/>
          <a:ext cx="1707223" cy="102433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CH" sz="1300" b="1" kern="1200">
              <a:latin typeface="Avenir Next LT Pro" panose="020B0504020202020204" pitchFamily="34" charset="77"/>
            </a:rPr>
            <a:t>6. Spielen ist wichtig, um Emotionen regulieren zu lernen</a:t>
          </a:r>
          <a:endParaRPr lang="en-US" sz="1300" kern="1200">
            <a:latin typeface="Avenir Next LT Pro" panose="020B0504020202020204" pitchFamily="34" charset="77"/>
          </a:endParaRPr>
        </a:p>
      </dsp:txBody>
      <dsp:txXfrm>
        <a:off x="1880097" y="1647626"/>
        <a:ext cx="1707223" cy="1024333"/>
      </dsp:txXfrm>
    </dsp:sp>
    <dsp:sp modelId="{6B78983A-8503-7B4A-BDE4-46CFADCE514A}">
      <dsp:nvSpPr>
        <dsp:cNvPr id="0" name=""/>
        <dsp:cNvSpPr/>
      </dsp:nvSpPr>
      <dsp:spPr>
        <a:xfrm>
          <a:off x="3758042" y="1647626"/>
          <a:ext cx="1707223" cy="102433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CH" sz="1300" b="1" kern="1200">
              <a:latin typeface="Avenir Next LT Pro" panose="020B0504020202020204" pitchFamily="34" charset="77"/>
            </a:rPr>
            <a:t>7. Spielen ist wichtig, um eine starke Resilienz zu entwickeln</a:t>
          </a:r>
          <a:endParaRPr lang="en-US" sz="1300" kern="1200">
            <a:latin typeface="Avenir Next LT Pro" panose="020B0504020202020204" pitchFamily="34" charset="77"/>
          </a:endParaRPr>
        </a:p>
      </dsp:txBody>
      <dsp:txXfrm>
        <a:off x="3758042" y="1647626"/>
        <a:ext cx="1707223" cy="1024333"/>
      </dsp:txXfrm>
    </dsp:sp>
    <dsp:sp modelId="{A986A881-4057-B449-88D4-19C626604771}">
      <dsp:nvSpPr>
        <dsp:cNvPr id="0" name=""/>
        <dsp:cNvSpPr/>
      </dsp:nvSpPr>
      <dsp:spPr>
        <a:xfrm>
          <a:off x="5635987" y="1647626"/>
          <a:ext cx="1707223" cy="102433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CH" sz="1300" b="1" kern="1200">
              <a:latin typeface="Avenir Next LT Pro" panose="020B0504020202020204" pitchFamily="34" charset="77"/>
            </a:rPr>
            <a:t>8. Spielen ist wichtig, um Eindrücke zu verarbeiten</a:t>
          </a:r>
          <a:endParaRPr lang="en-US" sz="1300" kern="1200">
            <a:latin typeface="Avenir Next LT Pro" panose="020B0504020202020204" pitchFamily="34" charset="77"/>
          </a:endParaRPr>
        </a:p>
      </dsp:txBody>
      <dsp:txXfrm>
        <a:off x="5635987" y="1647626"/>
        <a:ext cx="1707223" cy="1024333"/>
      </dsp:txXfrm>
    </dsp:sp>
    <dsp:sp modelId="{269C8E2E-54F4-7C4D-8BEE-A290ABFBA791}">
      <dsp:nvSpPr>
        <dsp:cNvPr id="0" name=""/>
        <dsp:cNvSpPr/>
      </dsp:nvSpPr>
      <dsp:spPr>
        <a:xfrm>
          <a:off x="1880097" y="2842682"/>
          <a:ext cx="1707223" cy="102433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CH" sz="1300" b="1" kern="1200">
              <a:latin typeface="Avenir Next LT Pro" panose="020B0504020202020204" pitchFamily="34" charset="77"/>
            </a:rPr>
            <a:t>9. Spielen ist wichtig für tiefe Beziehungen</a:t>
          </a:r>
          <a:endParaRPr lang="en-US" sz="1300" kern="1200">
            <a:latin typeface="Avenir Next LT Pro" panose="020B0504020202020204" pitchFamily="34" charset="77"/>
          </a:endParaRPr>
        </a:p>
      </dsp:txBody>
      <dsp:txXfrm>
        <a:off x="1880097" y="2842682"/>
        <a:ext cx="1707223" cy="1024333"/>
      </dsp:txXfrm>
    </dsp:sp>
    <dsp:sp modelId="{44B6E7B4-C0EC-9A48-804A-7F6DF962EC99}">
      <dsp:nvSpPr>
        <dsp:cNvPr id="0" name=""/>
        <dsp:cNvSpPr/>
      </dsp:nvSpPr>
      <dsp:spPr>
        <a:xfrm>
          <a:off x="3758042" y="2842682"/>
          <a:ext cx="1707223" cy="1024333"/>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de-CH" sz="1300" b="1" kern="1200">
              <a:latin typeface="Avenir Next LT Pro" panose="020B0504020202020204" pitchFamily="34" charset="77"/>
            </a:rPr>
            <a:t>10. Spielen ist wichtig für die digital geprägte Zukunft</a:t>
          </a:r>
          <a:endParaRPr lang="en-US" sz="1300" kern="1200">
            <a:latin typeface="Avenir Next LT Pro" panose="020B0504020202020204" pitchFamily="34" charset="77"/>
          </a:endParaRPr>
        </a:p>
      </dsp:txBody>
      <dsp:txXfrm>
        <a:off x="3758042" y="2842682"/>
        <a:ext cx="1707223" cy="102433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45862" cy="49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t" anchorCtr="0" compatLnSpc="1">
            <a:prstTxWarp prst="textNoShape">
              <a:avLst/>
            </a:prstTxWarp>
          </a:bodyPr>
          <a:lstStyle>
            <a:lvl1pPr defTabSz="955731">
              <a:defRPr sz="1300"/>
            </a:lvl1pPr>
          </a:lstStyle>
          <a:p>
            <a:r>
              <a:rPr lang="de-DE" altLang="de-DE"/>
              <a:t>Elterninformationsveranstaltung Eintritt Kindergarten</a:t>
            </a:r>
          </a:p>
        </p:txBody>
      </p:sp>
      <p:sp>
        <p:nvSpPr>
          <p:cNvPr id="5123" name="Rectangle 3"/>
          <p:cNvSpPr>
            <a:spLocks noGrp="1" noChangeArrowheads="1"/>
          </p:cNvSpPr>
          <p:nvPr>
            <p:ph type="dt" sz="quarter" idx="1"/>
          </p:nvPr>
        </p:nvSpPr>
        <p:spPr bwMode="auto">
          <a:xfrm>
            <a:off x="3850294" y="0"/>
            <a:ext cx="2945862" cy="49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t" anchorCtr="0" compatLnSpc="1">
            <a:prstTxWarp prst="textNoShape">
              <a:avLst/>
            </a:prstTxWarp>
          </a:bodyPr>
          <a:lstStyle>
            <a:lvl1pPr algn="r" defTabSz="955731">
              <a:defRPr sz="1300"/>
            </a:lvl1pPr>
          </a:lstStyle>
          <a:p>
            <a:fld id="{CDDFF2EC-96C6-4511-BA56-C0424E5EC283}" type="datetime1">
              <a:rPr lang="de-DE" altLang="de-DE" smtClean="0"/>
              <a:t>19.01.2026</a:t>
            </a:fld>
            <a:endParaRPr lang="de-DE" altLang="de-DE"/>
          </a:p>
        </p:txBody>
      </p:sp>
      <p:sp>
        <p:nvSpPr>
          <p:cNvPr id="5124" name="Rectangle 4"/>
          <p:cNvSpPr>
            <a:spLocks noGrp="1" noChangeArrowheads="1"/>
          </p:cNvSpPr>
          <p:nvPr>
            <p:ph type="ftr" sz="quarter" idx="2"/>
          </p:nvPr>
        </p:nvSpPr>
        <p:spPr bwMode="auto">
          <a:xfrm>
            <a:off x="0" y="9429305"/>
            <a:ext cx="2945862" cy="49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b" anchorCtr="0" compatLnSpc="1">
            <a:prstTxWarp prst="textNoShape">
              <a:avLst/>
            </a:prstTxWarp>
          </a:bodyPr>
          <a:lstStyle>
            <a:lvl1pPr defTabSz="955731">
              <a:defRPr sz="1300"/>
            </a:lvl1pPr>
          </a:lstStyle>
          <a:p>
            <a:endParaRPr lang="de-DE" altLang="de-DE"/>
          </a:p>
        </p:txBody>
      </p:sp>
      <p:sp>
        <p:nvSpPr>
          <p:cNvPr id="5125" name="Rectangle 5"/>
          <p:cNvSpPr>
            <a:spLocks noGrp="1" noChangeArrowheads="1"/>
          </p:cNvSpPr>
          <p:nvPr>
            <p:ph type="sldNum" sz="quarter" idx="3"/>
          </p:nvPr>
        </p:nvSpPr>
        <p:spPr bwMode="auto">
          <a:xfrm>
            <a:off x="3850294" y="9429305"/>
            <a:ext cx="2945862" cy="49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b" anchorCtr="0" compatLnSpc="1">
            <a:prstTxWarp prst="textNoShape">
              <a:avLst/>
            </a:prstTxWarp>
          </a:bodyPr>
          <a:lstStyle>
            <a:lvl1pPr algn="r" defTabSz="955731">
              <a:defRPr sz="1300"/>
            </a:lvl1pPr>
          </a:lstStyle>
          <a:p>
            <a:fld id="{4B4DB584-4087-4697-8823-E3E40E450F84}" type="slidenum">
              <a:rPr lang="de-DE" altLang="de-DE"/>
              <a:pPr/>
              <a:t>‹Nr.›</a:t>
            </a:fld>
            <a:endParaRPr lang="de-DE" altLang="de-DE"/>
          </a:p>
        </p:txBody>
      </p:sp>
    </p:spTree>
    <p:extLst>
      <p:ext uri="{BB962C8B-B14F-4D97-AF65-F5344CB8AC3E}">
        <p14:creationId xmlns:p14="http://schemas.microsoft.com/office/powerpoint/2010/main" val="3280158519"/>
      </p:ext>
    </p:extLst>
  </p:cSld>
  <p:clrMap bg1="lt1" tx1="dk1" bg2="lt2" tx2="dk2" accent1="accent1" accent2="accent2" accent3="accent3" accent4="accent4" accent5="accent5" accent6="accent6" hlink="hlink" folHlink="folHlink"/>
  <p:hf ft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54:43.838"/>
    </inkml:context>
    <inkml:brush xml:id="br0">
      <inkml:brushProperty name="width" value="0.35" units="cm"/>
      <inkml:brushProperty name="height" value="0.35" units="cm"/>
      <inkml:brushProperty name="color" value="#F6630D"/>
    </inkml:brush>
  </inkml:definitions>
  <inkml:trace contextRef="#ctx0" brushRef="#br0">0 9 24575,'26'0'0,"-1"0"0,-15 0 0,4 0 0,0 0 0,-3 0 0,-3 0 0,1 0 0,0 0 0,1 0 0,2 0 0,-5 0 0,4 0 0,0-2 0,0 0 0,4-1 0,-6 1 0,-2 2 0,7 0 0,-8 0 0,6 0 0,-8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54:37.739"/>
    </inkml:context>
    <inkml:brush xml:id="br0">
      <inkml:brushProperty name="width" value="0.35" units="cm"/>
      <inkml:brushProperty name="height" value="0.35" units="cm"/>
      <inkml:brushProperty name="color" value="#F6630D"/>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56:34.506"/>
    </inkml:context>
    <inkml:brush xml:id="br0">
      <inkml:brushProperty name="width" value="0.35" units="cm"/>
      <inkml:brushProperty name="height" value="0.35" units="cm"/>
      <inkml:brushProperty name="color" value="#F6630D"/>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55:21.173"/>
    </inkml:context>
    <inkml:brush xml:id="br0">
      <inkml:brushProperty name="width" value="0.35" units="cm"/>
      <inkml:brushProperty name="height" value="0.35" units="cm"/>
      <inkml:brushProperty name="color" value="#F6630D"/>
    </inkml:brush>
  </inkml:definitions>
  <inkml:trace contextRef="#ctx0" brushRef="#br0">1 0 24575,'24'0'0,"1"0"0,-14 0 0,3 0 0,-2 0 0,-3 0 0,2 0 0,-3 0 0,1 1 0,2 2 0,-4-2 0,5 2 0,-3-3 0,-1 0 0,4 0 0,-3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55:52.122"/>
    </inkml:context>
    <inkml:brush xml:id="br0">
      <inkml:brushProperty name="width" value="0.35" units="cm"/>
      <inkml:brushProperty name="height" value="0.35" units="cm"/>
      <inkml:brushProperty name="color" value="#F6630D"/>
    </inkml:brush>
  </inkml:definitions>
  <inkml:trace contextRef="#ctx0" brushRef="#br0">0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8T20:55:58.656"/>
    </inkml:context>
    <inkml:brush xml:id="br0">
      <inkml:brushProperty name="width" value="0.35" units="cm"/>
      <inkml:brushProperty name="height" value="0.35" units="cm"/>
      <inkml:brushProperty name="color" value="#F6630D"/>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5862" cy="49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t" anchorCtr="0" compatLnSpc="1">
            <a:prstTxWarp prst="textNoShape">
              <a:avLst/>
            </a:prstTxWarp>
          </a:bodyPr>
          <a:lstStyle>
            <a:lvl1pPr defTabSz="955731">
              <a:defRPr sz="1300"/>
            </a:lvl1pPr>
          </a:lstStyle>
          <a:p>
            <a:r>
              <a:rPr lang="de-DE" altLang="de-DE"/>
              <a:t>Elterninformationsveranstaltung Eintritt Kindergarten</a:t>
            </a:r>
          </a:p>
        </p:txBody>
      </p:sp>
      <p:sp>
        <p:nvSpPr>
          <p:cNvPr id="3075" name="Rectangle 3"/>
          <p:cNvSpPr>
            <a:spLocks noGrp="1" noChangeArrowheads="1"/>
          </p:cNvSpPr>
          <p:nvPr>
            <p:ph type="dt" idx="1"/>
          </p:nvPr>
        </p:nvSpPr>
        <p:spPr bwMode="auto">
          <a:xfrm>
            <a:off x="3850294" y="0"/>
            <a:ext cx="2945862" cy="49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t" anchorCtr="0" compatLnSpc="1">
            <a:prstTxWarp prst="textNoShape">
              <a:avLst/>
            </a:prstTxWarp>
          </a:bodyPr>
          <a:lstStyle>
            <a:lvl1pPr algn="r" defTabSz="955731">
              <a:defRPr sz="1300"/>
            </a:lvl1pPr>
          </a:lstStyle>
          <a:p>
            <a:fld id="{F404E5CB-8834-4B37-86FC-AAFD032FC4D7}" type="datetime1">
              <a:rPr lang="de-DE" altLang="de-DE" smtClean="0"/>
              <a:t>19.01.2026</a:t>
            </a:fld>
            <a:endParaRPr lang="de-DE" altLang="de-DE"/>
          </a:p>
        </p:txBody>
      </p:sp>
      <p:sp>
        <p:nvSpPr>
          <p:cNvPr id="3076" name="Rectangle 4"/>
          <p:cNvSpPr>
            <a:spLocks noGrp="1" noRot="1" noChangeAspect="1" noChangeArrowheads="1" noTextEdit="1"/>
          </p:cNvSpPr>
          <p:nvPr>
            <p:ph type="sldImg" idx="2"/>
          </p:nvPr>
        </p:nvSpPr>
        <p:spPr bwMode="auto">
          <a:xfrm>
            <a:off x="917575" y="744538"/>
            <a:ext cx="4962525"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79464" y="4714653"/>
            <a:ext cx="5438748" cy="446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3078" name="Rectangle 6"/>
          <p:cNvSpPr>
            <a:spLocks noGrp="1" noChangeArrowheads="1"/>
          </p:cNvSpPr>
          <p:nvPr>
            <p:ph type="ftr" sz="quarter" idx="4"/>
          </p:nvPr>
        </p:nvSpPr>
        <p:spPr bwMode="auto">
          <a:xfrm>
            <a:off x="0" y="9429305"/>
            <a:ext cx="2945862" cy="49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b" anchorCtr="0" compatLnSpc="1">
            <a:prstTxWarp prst="textNoShape">
              <a:avLst/>
            </a:prstTxWarp>
          </a:bodyPr>
          <a:lstStyle>
            <a:lvl1pPr defTabSz="955731">
              <a:defRPr sz="1300"/>
            </a:lvl1pPr>
          </a:lstStyle>
          <a:p>
            <a:endParaRPr lang="de-DE" altLang="de-DE"/>
          </a:p>
        </p:txBody>
      </p:sp>
      <p:sp>
        <p:nvSpPr>
          <p:cNvPr id="3079" name="Rectangle 7"/>
          <p:cNvSpPr>
            <a:spLocks noGrp="1" noChangeArrowheads="1"/>
          </p:cNvSpPr>
          <p:nvPr>
            <p:ph type="sldNum" sz="quarter" idx="5"/>
          </p:nvPr>
        </p:nvSpPr>
        <p:spPr bwMode="auto">
          <a:xfrm>
            <a:off x="3850294" y="9429305"/>
            <a:ext cx="2945862" cy="495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b" anchorCtr="0" compatLnSpc="1">
            <a:prstTxWarp prst="textNoShape">
              <a:avLst/>
            </a:prstTxWarp>
          </a:bodyPr>
          <a:lstStyle>
            <a:lvl1pPr algn="r" defTabSz="955731">
              <a:defRPr sz="1300"/>
            </a:lvl1pPr>
          </a:lstStyle>
          <a:p>
            <a:fld id="{CF6FC701-4FF8-4501-B603-9A57AE5C51B4}" type="slidenum">
              <a:rPr lang="de-DE" altLang="de-DE"/>
              <a:pPr/>
              <a:t>‹Nr.›</a:t>
            </a:fld>
            <a:endParaRPr lang="de-DE" altLang="de-DE"/>
          </a:p>
        </p:txBody>
      </p:sp>
    </p:spTree>
    <p:extLst>
      <p:ext uri="{BB962C8B-B14F-4D97-AF65-F5344CB8AC3E}">
        <p14:creationId xmlns:p14="http://schemas.microsoft.com/office/powerpoint/2010/main" val="807571513"/>
      </p:ext>
    </p:extLst>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kinder-4.ch/"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B574EAFB-8A4E-4A10-A0BE-6C6900C9660D}" type="datetime1">
              <a:rPr lang="de-DE" altLang="de-DE" smtClean="0"/>
              <a:t>19.01.2026</a:t>
            </a:fld>
            <a:endParaRPr lang="de-DE" altLang="de-DE"/>
          </a:p>
        </p:txBody>
      </p:sp>
      <p:sp>
        <p:nvSpPr>
          <p:cNvPr id="6" name="Rectangle 6"/>
          <p:cNvSpPr>
            <a:spLocks noGrp="1" noChangeArrowheads="1"/>
          </p:cNvSpPr>
          <p:nvPr>
            <p:ph type="ftr" sz="quarter" idx="4"/>
          </p:nvPr>
        </p:nvSpPr>
        <p:spPr>
          <a:ln/>
        </p:spPr>
        <p:txBody>
          <a:bodyPr/>
          <a:lstStyle/>
          <a:p>
            <a:endParaRPr lang="de-DE" altLang="de-DE"/>
          </a:p>
        </p:txBody>
      </p:sp>
      <p:sp>
        <p:nvSpPr>
          <p:cNvPr id="7" name="Rectangle 7"/>
          <p:cNvSpPr>
            <a:spLocks noGrp="1" noChangeArrowheads="1"/>
          </p:cNvSpPr>
          <p:nvPr>
            <p:ph type="sldNum" sz="quarter" idx="5"/>
          </p:nvPr>
        </p:nvSpPr>
        <p:spPr>
          <a:ln/>
        </p:spPr>
        <p:txBody>
          <a:bodyPr/>
          <a:lstStyle/>
          <a:p>
            <a:fld id="{5292BEE1-4692-410E-85F4-146D1605E919}" type="slidenum">
              <a:rPr lang="de-DE" altLang="de-DE"/>
              <a:pPr/>
              <a:t>1</a:t>
            </a:fld>
            <a:endParaRPr lang="de-DE" altLang="de-DE"/>
          </a:p>
        </p:txBody>
      </p:sp>
      <p:sp>
        <p:nvSpPr>
          <p:cNvPr id="4098" name="Rectangle 2"/>
          <p:cNvSpPr>
            <a:spLocks noGrp="1" noRot="1" noChangeAspect="1" noChangeArrowheads="1" noTextEdit="1"/>
          </p:cNvSpPr>
          <p:nvPr>
            <p:ph type="sldImg"/>
          </p:nvPr>
        </p:nvSpPr>
        <p:spPr>
          <a:xfrm>
            <a:off x="917575" y="744538"/>
            <a:ext cx="4962525" cy="3722687"/>
          </a:xfrm>
          <a:ln/>
        </p:spPr>
      </p:sp>
      <p:sp>
        <p:nvSpPr>
          <p:cNvPr id="4099" name="Rectangle 3"/>
          <p:cNvSpPr>
            <a:spLocks noGrp="1" noChangeArrowheads="1"/>
          </p:cNvSpPr>
          <p:nvPr>
            <p:ph type="body" idx="1"/>
          </p:nvPr>
        </p:nvSpPr>
        <p:spPr/>
        <p:txBody>
          <a:bodyPr/>
          <a:lstStyle/>
          <a:p>
            <a:r>
              <a:rPr lang="de-CH" altLang="de-DE"/>
              <a:t>SL: Herzlich Willkommen zur heutigen Elterninformationsveranstaltung. Bevor wir mit dem Elternabend beginnen, möchte ich Sie darüber informieren, dass wir eine Dolmetscherin, welche ins Englische übersetzt haben. Sie dürfen sich gerne in die Nähe von ihr setzen, falls sie froh um eine </a:t>
            </a:r>
            <a:r>
              <a:rPr lang="de-CH" altLang="de-DE" err="1"/>
              <a:t>übersetzung</a:t>
            </a:r>
            <a:r>
              <a:rPr lang="de-CH" altLang="de-DE"/>
              <a:t> sind.</a:t>
            </a:r>
          </a:p>
        </p:txBody>
      </p:sp>
      <p:sp>
        <p:nvSpPr>
          <p:cNvPr id="2" name="Kopfzeilenplatzhalter 1"/>
          <p:cNvSpPr>
            <a:spLocks noGrp="1"/>
          </p:cNvSpPr>
          <p:nvPr>
            <p:ph type="hdr" sz="quarter" idx="10"/>
          </p:nvPr>
        </p:nvSpPr>
        <p:spPr/>
        <p:txBody>
          <a:bodyPr/>
          <a:lstStyle/>
          <a:p>
            <a:r>
              <a:rPr lang="de-DE" altLang="de-DE"/>
              <a:t>Elterninformationsveranstaltung Eintritt Kindergarten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cs typeface="Arial"/>
              </a:rPr>
              <a:t>G</a:t>
            </a:r>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16</a:t>
            </a:fld>
            <a:endParaRPr lang="de-DE" altLang="de-DE"/>
          </a:p>
        </p:txBody>
      </p:sp>
    </p:spTree>
    <p:extLst>
      <p:ext uri="{BB962C8B-B14F-4D97-AF65-F5344CB8AC3E}">
        <p14:creationId xmlns:p14="http://schemas.microsoft.com/office/powerpoint/2010/main" val="136580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atin typeface="Arial"/>
                <a:cs typeface="Arial"/>
              </a:rPr>
              <a:t>Frage: Wer mag sich an eine geführte Lektion erinnern?</a:t>
            </a:r>
            <a:endParaRPr lang="de-DE">
              <a:cs typeface="Arial"/>
            </a:endParaRPr>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17</a:t>
            </a:fld>
            <a:endParaRPr lang="de-DE" altLang="de-DE"/>
          </a:p>
        </p:txBody>
      </p:sp>
    </p:spTree>
    <p:extLst>
      <p:ext uri="{BB962C8B-B14F-4D97-AF65-F5344CB8AC3E}">
        <p14:creationId xmlns:p14="http://schemas.microsoft.com/office/powerpoint/2010/main" val="28033975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cs typeface="Arial"/>
              </a:rPr>
              <a:t>G</a:t>
            </a:r>
          </a:p>
        </p:txBody>
      </p:sp>
      <p:sp>
        <p:nvSpPr>
          <p:cNvPr id="4" name="Kopfzeilenplatzhalter 3"/>
          <p:cNvSpPr>
            <a:spLocks noGrp="1"/>
          </p:cNvSpPr>
          <p:nvPr>
            <p:ph type="hdr" sz="quarter" idx="10"/>
          </p:nvPr>
        </p:nvSpPr>
        <p:spPr/>
        <p:txBody>
          <a:bodyPr/>
          <a:lstStyle/>
          <a:p>
            <a:r>
              <a:rPr lang="de-DE" altLang="de-DE"/>
              <a:t>Elterninformationsveranstaltung Eintritt Kindergarten</a:t>
            </a:r>
          </a:p>
        </p:txBody>
      </p:sp>
      <p:sp>
        <p:nvSpPr>
          <p:cNvPr id="5" name="Datumsplatzhalter 4"/>
          <p:cNvSpPr>
            <a:spLocks noGrp="1"/>
          </p:cNvSpPr>
          <p:nvPr>
            <p:ph type="dt" idx="11"/>
          </p:nvPr>
        </p:nvSpPr>
        <p:spPr/>
        <p:txBody>
          <a:bodyPr/>
          <a:lstStyle/>
          <a:p>
            <a:fld id="{443B07D0-AD30-405E-B407-BEBF83FCAF4C}" type="datetime1">
              <a:rPr lang="de-DE" altLang="de-DE" smtClean="0"/>
              <a:t>19.01.2026</a:t>
            </a:fld>
            <a:endParaRPr lang="de-DE" altLang="de-DE"/>
          </a:p>
        </p:txBody>
      </p:sp>
      <p:sp>
        <p:nvSpPr>
          <p:cNvPr id="6" name="Fußzeilenplatzhalter 5"/>
          <p:cNvSpPr>
            <a:spLocks noGrp="1"/>
          </p:cNvSpPr>
          <p:nvPr>
            <p:ph type="ftr" sz="quarter" idx="12"/>
          </p:nvPr>
        </p:nvSpPr>
        <p:spPr/>
        <p:txBody>
          <a:bodyPr/>
          <a:lstStyle/>
          <a:p>
            <a:endParaRPr lang="de-DE" altLang="de-DE"/>
          </a:p>
        </p:txBody>
      </p:sp>
      <p:sp>
        <p:nvSpPr>
          <p:cNvPr id="7" name="Foliennummernplatzhalter 6"/>
          <p:cNvSpPr>
            <a:spLocks noGrp="1"/>
          </p:cNvSpPr>
          <p:nvPr>
            <p:ph type="sldNum" sz="quarter" idx="13"/>
          </p:nvPr>
        </p:nvSpPr>
        <p:spPr/>
        <p:txBody>
          <a:bodyPr/>
          <a:lstStyle/>
          <a:p>
            <a:fld id="{CF6FC701-4FF8-4501-B603-9A57AE5C51B4}" type="slidenum">
              <a:rPr lang="de-DE" altLang="de-DE" smtClean="0"/>
              <a:pPr/>
              <a:t>18</a:t>
            </a:fld>
            <a:endParaRPr lang="de-DE" altLang="de-DE"/>
          </a:p>
        </p:txBody>
      </p:sp>
    </p:spTree>
    <p:extLst>
      <p:ext uri="{BB962C8B-B14F-4D97-AF65-F5344CB8AC3E}">
        <p14:creationId xmlns:p14="http://schemas.microsoft.com/office/powerpoint/2010/main" val="2086605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cs typeface="Arial"/>
              </a:rPr>
              <a:t>G</a:t>
            </a:r>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19</a:t>
            </a:fld>
            <a:endParaRPr lang="de-DE" altLang="de-DE"/>
          </a:p>
        </p:txBody>
      </p:sp>
    </p:spTree>
    <p:extLst>
      <p:ext uri="{BB962C8B-B14F-4D97-AF65-F5344CB8AC3E}">
        <p14:creationId xmlns:p14="http://schemas.microsoft.com/office/powerpoint/2010/main" val="1688490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latin typeface="Arial"/>
                <a:cs typeface="Arial"/>
              </a:rPr>
              <a:t>G: Konnotation des Spiel als «Zeitverschwendung», aber: Freispiel als entscheidender</a:t>
            </a:r>
            <a:r>
              <a:rPr lang="de-CH" baseline="0">
                <a:latin typeface="Arial"/>
                <a:cs typeface="Arial"/>
              </a:rPr>
              <a:t> Lern- und Entwicklungsmotor und beste Frühförderung. Selbst initiierte, intrinsisch motivierte und persönlich gesteuerte Aktivität. Vertiefen Fertigkeiten und Kompetenzen. Lassen Sie Ihr Kind auch zu Hause spielen – Langeweile aushalten. Weniger ist mehr. </a:t>
            </a:r>
            <a:endParaRPr lang="de-CH">
              <a:latin typeface="Arial"/>
              <a:cs typeface="Arial"/>
            </a:endParaRPr>
          </a:p>
        </p:txBody>
      </p:sp>
      <p:sp>
        <p:nvSpPr>
          <p:cNvPr id="4" name="Kopfzeilenplatzhalter 3"/>
          <p:cNvSpPr>
            <a:spLocks noGrp="1"/>
          </p:cNvSpPr>
          <p:nvPr>
            <p:ph type="hdr" sz="quarter" idx="10"/>
          </p:nvPr>
        </p:nvSpPr>
        <p:spPr/>
        <p:txBody>
          <a:bodyPr/>
          <a:lstStyle/>
          <a:p>
            <a:r>
              <a:rPr lang="de-DE" altLang="de-DE"/>
              <a:t>Elterninformationsveranstaltung Eintritt Kindergarten</a:t>
            </a:r>
          </a:p>
        </p:txBody>
      </p:sp>
      <p:sp>
        <p:nvSpPr>
          <p:cNvPr id="5" name="Datumsplatzhalter 4"/>
          <p:cNvSpPr>
            <a:spLocks noGrp="1"/>
          </p:cNvSpPr>
          <p:nvPr>
            <p:ph type="dt" idx="11"/>
          </p:nvPr>
        </p:nvSpPr>
        <p:spPr/>
        <p:txBody>
          <a:bodyPr/>
          <a:lstStyle/>
          <a:p>
            <a:fld id="{F9B838BA-0AA7-4EDF-8936-F1D48BD23DF3}" type="datetime1">
              <a:rPr lang="de-DE" altLang="de-DE" smtClean="0"/>
              <a:t>19.01.2026</a:t>
            </a:fld>
            <a:endParaRPr lang="de-DE" altLang="de-DE"/>
          </a:p>
        </p:txBody>
      </p:sp>
      <p:sp>
        <p:nvSpPr>
          <p:cNvPr id="6" name="Fußzeilenplatzhalter 5"/>
          <p:cNvSpPr>
            <a:spLocks noGrp="1"/>
          </p:cNvSpPr>
          <p:nvPr>
            <p:ph type="ftr" sz="quarter" idx="12"/>
          </p:nvPr>
        </p:nvSpPr>
        <p:spPr/>
        <p:txBody>
          <a:bodyPr/>
          <a:lstStyle/>
          <a:p>
            <a:endParaRPr lang="de-DE" altLang="de-DE"/>
          </a:p>
        </p:txBody>
      </p:sp>
      <p:sp>
        <p:nvSpPr>
          <p:cNvPr id="7" name="Foliennummernplatzhalter 6"/>
          <p:cNvSpPr>
            <a:spLocks noGrp="1"/>
          </p:cNvSpPr>
          <p:nvPr>
            <p:ph type="sldNum" sz="quarter" idx="13"/>
          </p:nvPr>
        </p:nvSpPr>
        <p:spPr/>
        <p:txBody>
          <a:bodyPr/>
          <a:lstStyle/>
          <a:p>
            <a:fld id="{CF6FC701-4FF8-4501-B603-9A57AE5C51B4}" type="slidenum">
              <a:rPr lang="de-DE" altLang="de-DE" smtClean="0"/>
              <a:pPr/>
              <a:t>20</a:t>
            </a:fld>
            <a:endParaRPr lang="de-DE" altLang="de-DE"/>
          </a:p>
        </p:txBody>
      </p:sp>
    </p:spTree>
    <p:extLst>
      <p:ext uri="{BB962C8B-B14F-4D97-AF65-F5344CB8AC3E}">
        <p14:creationId xmlns:p14="http://schemas.microsoft.com/office/powerpoint/2010/main" val="3798362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a:latin typeface="Arial"/>
                <a:cs typeface="Arial"/>
              </a:rPr>
              <a:t>Wer </a:t>
            </a:r>
            <a:r>
              <a:rPr lang="en-CH" err="1">
                <a:latin typeface="Arial"/>
                <a:cs typeface="Arial"/>
              </a:rPr>
              <a:t>weiss</a:t>
            </a:r>
            <a:r>
              <a:rPr lang="en-CH">
                <a:latin typeface="Arial"/>
                <a:cs typeface="Arial"/>
              </a:rPr>
              <a:t> noch, was sein Lieblingsspiel im Kindergarten war.</a:t>
            </a:r>
            <a:br>
              <a:rPr lang="en-CH">
                <a:latin typeface="Arial"/>
                <a:cs typeface="Arial"/>
              </a:rPr>
            </a:br>
            <a:r>
              <a:rPr lang="en-CH">
                <a:latin typeface="Arial"/>
                <a:cs typeface="Arial"/>
              </a:rPr>
              <a:t>Beispiel des Rollenspiels:</a:t>
            </a:r>
            <a:endParaRPr lang="de-DE">
              <a:latin typeface="Arial"/>
              <a:cs typeface="Arial"/>
            </a:endParaRPr>
          </a:p>
          <a:p>
            <a:r>
              <a:rPr lang="en-US">
                <a:latin typeface="Arial"/>
                <a:cs typeface="Arial"/>
              </a:rPr>
              <a:t>Die Kinder... </a:t>
            </a:r>
            <a:endParaRPr lang="en-CH"/>
          </a:p>
          <a:p>
            <a:r>
              <a:rPr lang="en-US">
                <a:latin typeface="Arial"/>
                <a:cs typeface="Arial"/>
              </a:rPr>
              <a:t>...</a:t>
            </a:r>
            <a:r>
              <a:rPr lang="en-US" err="1">
                <a:latin typeface="Arial"/>
                <a:cs typeface="Arial"/>
              </a:rPr>
              <a:t>können</a:t>
            </a:r>
            <a:r>
              <a:rPr lang="en-US">
                <a:latin typeface="Arial"/>
                <a:cs typeface="Arial"/>
              </a:rPr>
              <a:t> </a:t>
            </a:r>
            <a:r>
              <a:rPr lang="en-US" err="1">
                <a:latin typeface="Arial"/>
                <a:cs typeface="Arial"/>
              </a:rPr>
              <a:t>Gefühle</a:t>
            </a:r>
            <a:r>
              <a:rPr lang="en-US">
                <a:latin typeface="Arial"/>
                <a:cs typeface="Arial"/>
              </a:rPr>
              <a:t> </a:t>
            </a:r>
            <a:r>
              <a:rPr lang="en-US" err="1">
                <a:latin typeface="Arial"/>
                <a:cs typeface="Arial"/>
              </a:rPr>
              <a:t>wahrnehmen</a:t>
            </a:r>
            <a:r>
              <a:rPr lang="en-US">
                <a:latin typeface="Arial"/>
                <a:cs typeface="Arial"/>
              </a:rPr>
              <a:t> und </a:t>
            </a:r>
            <a:r>
              <a:rPr lang="en-US" err="1">
                <a:latin typeface="Arial"/>
                <a:cs typeface="Arial"/>
              </a:rPr>
              <a:t>situationsangemessen</a:t>
            </a:r>
            <a:r>
              <a:rPr lang="en-US">
                <a:latin typeface="Arial"/>
                <a:cs typeface="Arial"/>
              </a:rPr>
              <a:t> </a:t>
            </a:r>
            <a:r>
              <a:rPr lang="en-US" err="1">
                <a:latin typeface="Arial"/>
                <a:cs typeface="Arial"/>
              </a:rPr>
              <a:t>ausdrucken</a:t>
            </a:r>
            <a:endParaRPr lang="en-CH"/>
          </a:p>
          <a:p>
            <a:pPr marL="171450" indent="-171450">
              <a:buFont typeface="Arial"/>
              <a:buChar char="•"/>
            </a:pPr>
            <a:r>
              <a:rPr lang="en-US">
                <a:latin typeface="Arial"/>
                <a:cs typeface="Arial"/>
              </a:rPr>
              <a:t>...</a:t>
            </a:r>
            <a:r>
              <a:rPr lang="en-US" err="1">
                <a:latin typeface="Arial"/>
                <a:cs typeface="Arial"/>
              </a:rPr>
              <a:t>könnenGesprächsregelnanwenden</a:t>
            </a:r>
            <a:r>
              <a:rPr lang="en-US">
                <a:latin typeface="Arial"/>
                <a:cs typeface="Arial"/>
              </a:rPr>
              <a:t> und </a:t>
            </a:r>
            <a:r>
              <a:rPr lang="en-US" err="1">
                <a:latin typeface="Arial"/>
                <a:cs typeface="Arial"/>
              </a:rPr>
              <a:t>Konflikte</a:t>
            </a:r>
            <a:r>
              <a:rPr lang="en-US">
                <a:latin typeface="Arial"/>
                <a:cs typeface="Arial"/>
              </a:rPr>
              <a:t> </a:t>
            </a:r>
            <a:r>
              <a:rPr lang="en-US" err="1">
                <a:latin typeface="Arial"/>
                <a:cs typeface="Arial"/>
              </a:rPr>
              <a:t>direkt</a:t>
            </a:r>
            <a:r>
              <a:rPr lang="en-US">
                <a:latin typeface="Arial"/>
                <a:cs typeface="Arial"/>
              </a:rPr>
              <a:t> </a:t>
            </a:r>
            <a:r>
              <a:rPr lang="en-US" err="1">
                <a:latin typeface="Arial"/>
                <a:cs typeface="Arial"/>
              </a:rPr>
              <a:t>ansprechen</a:t>
            </a:r>
            <a:r>
              <a:rPr lang="en-US">
                <a:latin typeface="Arial"/>
                <a:cs typeface="Arial"/>
              </a:rPr>
              <a:t>, </a:t>
            </a:r>
            <a:r>
              <a:rPr lang="en-US" err="1">
                <a:latin typeface="Arial"/>
                <a:cs typeface="Arial"/>
              </a:rPr>
              <a:t>sowie</a:t>
            </a:r>
            <a:r>
              <a:rPr lang="en-US">
                <a:latin typeface="Arial"/>
                <a:cs typeface="Arial"/>
              </a:rPr>
              <a:t> </a:t>
            </a:r>
            <a:r>
              <a:rPr lang="en-US" err="1">
                <a:latin typeface="Arial"/>
                <a:cs typeface="Arial"/>
              </a:rPr>
              <a:t>Konflikte</a:t>
            </a:r>
            <a:r>
              <a:rPr lang="en-US">
                <a:latin typeface="Arial"/>
                <a:cs typeface="Arial"/>
              </a:rPr>
              <a:t> </a:t>
            </a:r>
            <a:r>
              <a:rPr lang="en-US" err="1">
                <a:latin typeface="Arial"/>
                <a:cs typeface="Arial"/>
              </a:rPr>
              <a:t>gemeinsam</a:t>
            </a:r>
            <a:r>
              <a:rPr lang="en-US">
                <a:latin typeface="Arial"/>
                <a:cs typeface="Arial"/>
              </a:rPr>
              <a:t> </a:t>
            </a:r>
            <a:r>
              <a:rPr lang="en-US" err="1">
                <a:latin typeface="Arial"/>
                <a:cs typeface="Arial"/>
              </a:rPr>
              <a:t>lösen</a:t>
            </a:r>
            <a:r>
              <a:rPr lang="en-US">
                <a:latin typeface="Arial"/>
                <a:cs typeface="Arial"/>
              </a:rPr>
              <a:t> </a:t>
            </a:r>
            <a:endParaRPr lang="en-CH"/>
          </a:p>
          <a:p>
            <a:pPr marL="171450" indent="-171450">
              <a:buFont typeface="Arial"/>
              <a:buChar char="•"/>
            </a:pPr>
            <a:r>
              <a:rPr lang="en-US">
                <a:latin typeface="Arial"/>
                <a:cs typeface="Arial"/>
              </a:rPr>
              <a:t>...</a:t>
            </a:r>
            <a:r>
              <a:rPr lang="en-US" err="1">
                <a:latin typeface="Arial"/>
                <a:cs typeface="Arial"/>
              </a:rPr>
              <a:t>beteiligensichamGespräch</a:t>
            </a:r>
            <a:r>
              <a:rPr lang="en-US">
                <a:latin typeface="Arial"/>
                <a:cs typeface="Arial"/>
              </a:rPr>
              <a:t> </a:t>
            </a:r>
            <a:endParaRPr lang="en-CH"/>
          </a:p>
          <a:p>
            <a:pPr marL="171450" indent="-171450">
              <a:buFont typeface="Arial"/>
              <a:buChar char="•"/>
            </a:pPr>
            <a:r>
              <a:rPr lang="en-US">
                <a:latin typeface="Arial"/>
                <a:cs typeface="Arial"/>
              </a:rPr>
              <a:t>...</a:t>
            </a:r>
            <a:r>
              <a:rPr lang="en-US" err="1">
                <a:latin typeface="Arial"/>
                <a:cs typeface="Arial"/>
              </a:rPr>
              <a:t>übernehmen</a:t>
            </a:r>
            <a:r>
              <a:rPr lang="en-US">
                <a:latin typeface="Arial"/>
                <a:cs typeface="Arial"/>
              </a:rPr>
              <a:t> </a:t>
            </a:r>
            <a:r>
              <a:rPr lang="en-US" err="1">
                <a:latin typeface="Arial"/>
                <a:cs typeface="Arial"/>
              </a:rPr>
              <a:t>eine</a:t>
            </a:r>
            <a:r>
              <a:rPr lang="en-US">
                <a:latin typeface="Arial"/>
                <a:cs typeface="Arial"/>
              </a:rPr>
              <a:t> Rolle </a:t>
            </a:r>
            <a:r>
              <a:rPr lang="en-US" err="1">
                <a:latin typeface="Arial"/>
                <a:cs typeface="Arial"/>
              </a:rPr>
              <a:t>im</a:t>
            </a:r>
            <a:r>
              <a:rPr lang="en-US">
                <a:latin typeface="Arial"/>
                <a:cs typeface="Arial"/>
              </a:rPr>
              <a:t> Spiel </a:t>
            </a:r>
            <a:endParaRPr lang="en-CH"/>
          </a:p>
          <a:p>
            <a:br>
              <a:rPr lang="en-CH">
                <a:cs typeface="Arial"/>
              </a:rPr>
            </a:br>
            <a:endParaRPr lang="en-CH">
              <a:cs typeface="Arial"/>
            </a:endParaRPr>
          </a:p>
        </p:txBody>
      </p:sp>
      <p:sp>
        <p:nvSpPr>
          <p:cNvPr id="4" name="Header Placeholder 3"/>
          <p:cNvSpPr>
            <a:spLocks noGrp="1"/>
          </p:cNvSpPr>
          <p:nvPr>
            <p:ph type="hdr" sz="quarter"/>
          </p:nvPr>
        </p:nvSpPr>
        <p:spPr/>
        <p:txBody>
          <a:bodyPr/>
          <a:lstStyle/>
          <a:p>
            <a:r>
              <a:rPr lang="de-DE" altLang="de-DE"/>
              <a:t>Elterninformationsveranstaltung Eintritt Kindergarten</a:t>
            </a:r>
          </a:p>
        </p:txBody>
      </p:sp>
      <p:sp>
        <p:nvSpPr>
          <p:cNvPr id="5" name="Date Placehold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ooter Placeholder 5"/>
          <p:cNvSpPr>
            <a:spLocks noGrp="1"/>
          </p:cNvSpPr>
          <p:nvPr>
            <p:ph type="ftr" sz="quarter" idx="4"/>
          </p:nvPr>
        </p:nvSpPr>
        <p:spPr/>
        <p:txBody>
          <a:bodyPr/>
          <a:lstStyle/>
          <a:p>
            <a:endParaRPr lang="de-DE" altLang="de-DE"/>
          </a:p>
        </p:txBody>
      </p:sp>
      <p:sp>
        <p:nvSpPr>
          <p:cNvPr id="7" name="Slide Number Placeholder 6"/>
          <p:cNvSpPr>
            <a:spLocks noGrp="1"/>
          </p:cNvSpPr>
          <p:nvPr>
            <p:ph type="sldNum" sz="quarter" idx="5"/>
          </p:nvPr>
        </p:nvSpPr>
        <p:spPr/>
        <p:txBody>
          <a:bodyPr/>
          <a:lstStyle/>
          <a:p>
            <a:fld id="{CF6FC701-4FF8-4501-B603-9A57AE5C51B4}" type="slidenum">
              <a:rPr lang="de-DE" altLang="de-DE" smtClean="0"/>
              <a:pPr/>
              <a:t>21</a:t>
            </a:fld>
            <a:endParaRPr lang="de-DE" altLang="de-DE"/>
          </a:p>
        </p:txBody>
      </p:sp>
    </p:spTree>
    <p:extLst>
      <p:ext uri="{BB962C8B-B14F-4D97-AF65-F5344CB8AC3E}">
        <p14:creationId xmlns:p14="http://schemas.microsoft.com/office/powerpoint/2010/main" val="3403773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G: Strenger</a:t>
            </a:r>
            <a:r>
              <a:rPr lang="de-CH" baseline="0"/>
              <a:t> Tagesablauf / Hinweis: Besuchsmorgen für Eltern  / Hinweis: Wellen-Vormittag</a:t>
            </a:r>
            <a:endParaRPr lang="de-CH"/>
          </a:p>
        </p:txBody>
      </p:sp>
      <p:sp>
        <p:nvSpPr>
          <p:cNvPr id="4" name="Kopfzeilenplatzhalter 3"/>
          <p:cNvSpPr>
            <a:spLocks noGrp="1"/>
          </p:cNvSpPr>
          <p:nvPr>
            <p:ph type="hdr" sz="quarter" idx="10"/>
          </p:nvPr>
        </p:nvSpPr>
        <p:spPr/>
        <p:txBody>
          <a:bodyPr/>
          <a:lstStyle/>
          <a:p>
            <a:r>
              <a:rPr lang="de-DE" altLang="de-DE"/>
              <a:t>Elterninformationsveranstaltung Eintritt Kindergarten</a:t>
            </a:r>
          </a:p>
        </p:txBody>
      </p:sp>
      <p:sp>
        <p:nvSpPr>
          <p:cNvPr id="5" name="Datumsplatzhalter 4"/>
          <p:cNvSpPr>
            <a:spLocks noGrp="1"/>
          </p:cNvSpPr>
          <p:nvPr>
            <p:ph type="dt" idx="11"/>
          </p:nvPr>
        </p:nvSpPr>
        <p:spPr/>
        <p:txBody>
          <a:bodyPr/>
          <a:lstStyle/>
          <a:p>
            <a:fld id="{11B3B76E-EF39-4F15-A5B1-A4AEE17FBE8C}" type="datetime1">
              <a:rPr lang="de-DE" altLang="de-DE" smtClean="0"/>
              <a:t>19.01.2026</a:t>
            </a:fld>
            <a:endParaRPr lang="de-DE" altLang="de-DE"/>
          </a:p>
        </p:txBody>
      </p:sp>
      <p:sp>
        <p:nvSpPr>
          <p:cNvPr id="6" name="Fußzeilenplatzhalter 5"/>
          <p:cNvSpPr>
            <a:spLocks noGrp="1"/>
          </p:cNvSpPr>
          <p:nvPr>
            <p:ph type="ftr" sz="quarter" idx="12"/>
          </p:nvPr>
        </p:nvSpPr>
        <p:spPr/>
        <p:txBody>
          <a:bodyPr/>
          <a:lstStyle/>
          <a:p>
            <a:endParaRPr lang="de-DE" altLang="de-DE"/>
          </a:p>
        </p:txBody>
      </p:sp>
      <p:sp>
        <p:nvSpPr>
          <p:cNvPr id="7" name="Foliennummernplatzhalter 6"/>
          <p:cNvSpPr>
            <a:spLocks noGrp="1"/>
          </p:cNvSpPr>
          <p:nvPr>
            <p:ph type="sldNum" sz="quarter" idx="13"/>
          </p:nvPr>
        </p:nvSpPr>
        <p:spPr/>
        <p:txBody>
          <a:bodyPr/>
          <a:lstStyle/>
          <a:p>
            <a:fld id="{CF6FC701-4FF8-4501-B603-9A57AE5C51B4}" type="slidenum">
              <a:rPr lang="de-DE" altLang="de-DE" smtClean="0"/>
              <a:pPr/>
              <a:t>22</a:t>
            </a:fld>
            <a:endParaRPr lang="de-DE" altLang="de-DE"/>
          </a:p>
        </p:txBody>
      </p:sp>
    </p:spTree>
    <p:extLst>
      <p:ext uri="{BB962C8B-B14F-4D97-AF65-F5344CB8AC3E}">
        <p14:creationId xmlns:p14="http://schemas.microsoft.com/office/powerpoint/2010/main" val="3625525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A: Strenger</a:t>
            </a:r>
            <a:r>
              <a:rPr lang="de-CH" baseline="0"/>
              <a:t> Tagesablauf / Hinweis: Kennenlernmöglichkeit vor Sommerferien im zugeteilten KG</a:t>
            </a:r>
          </a:p>
          <a:p>
            <a:r>
              <a:rPr lang="de-CH" baseline="0">
                <a:sym typeface="Wingdings" pitchFamily="2" charset="2"/>
              </a:rPr>
              <a:t> Stundenplan ändern</a:t>
            </a:r>
            <a:endParaRPr lang="de-CH"/>
          </a:p>
        </p:txBody>
      </p:sp>
      <p:sp>
        <p:nvSpPr>
          <p:cNvPr id="4" name="Kopfzeilenplatzhalter 3"/>
          <p:cNvSpPr>
            <a:spLocks noGrp="1"/>
          </p:cNvSpPr>
          <p:nvPr>
            <p:ph type="hdr" sz="quarter" idx="10"/>
          </p:nvPr>
        </p:nvSpPr>
        <p:spPr/>
        <p:txBody>
          <a:bodyPr/>
          <a:lstStyle/>
          <a:p>
            <a:r>
              <a:rPr lang="de-DE" altLang="de-DE"/>
              <a:t>Elterninformationsveranstaltung Eintritt Kindergarten</a:t>
            </a:r>
          </a:p>
        </p:txBody>
      </p:sp>
      <p:sp>
        <p:nvSpPr>
          <p:cNvPr id="5" name="Datumsplatzhalter 4"/>
          <p:cNvSpPr>
            <a:spLocks noGrp="1"/>
          </p:cNvSpPr>
          <p:nvPr>
            <p:ph type="dt" idx="11"/>
          </p:nvPr>
        </p:nvSpPr>
        <p:spPr/>
        <p:txBody>
          <a:bodyPr/>
          <a:lstStyle/>
          <a:p>
            <a:fld id="{F55C02AA-F2AE-4DB8-A065-8E48DDC83F12}" type="datetime1">
              <a:rPr lang="de-DE" altLang="de-DE" smtClean="0"/>
              <a:t>19.01.2026</a:t>
            </a:fld>
            <a:endParaRPr lang="de-DE" altLang="de-DE"/>
          </a:p>
        </p:txBody>
      </p:sp>
      <p:sp>
        <p:nvSpPr>
          <p:cNvPr id="6" name="Fußzeilenplatzhalter 5"/>
          <p:cNvSpPr>
            <a:spLocks noGrp="1"/>
          </p:cNvSpPr>
          <p:nvPr>
            <p:ph type="ftr" sz="quarter" idx="12"/>
          </p:nvPr>
        </p:nvSpPr>
        <p:spPr/>
        <p:txBody>
          <a:bodyPr/>
          <a:lstStyle/>
          <a:p>
            <a:endParaRPr lang="de-DE" altLang="de-DE"/>
          </a:p>
        </p:txBody>
      </p:sp>
      <p:sp>
        <p:nvSpPr>
          <p:cNvPr id="7" name="Foliennummernplatzhalter 6"/>
          <p:cNvSpPr>
            <a:spLocks noGrp="1"/>
          </p:cNvSpPr>
          <p:nvPr>
            <p:ph type="sldNum" sz="quarter" idx="13"/>
          </p:nvPr>
        </p:nvSpPr>
        <p:spPr/>
        <p:txBody>
          <a:bodyPr/>
          <a:lstStyle/>
          <a:p>
            <a:fld id="{CF6FC701-4FF8-4501-B603-9A57AE5C51B4}" type="slidenum">
              <a:rPr lang="de-DE" altLang="de-DE" smtClean="0"/>
              <a:pPr/>
              <a:t>23</a:t>
            </a:fld>
            <a:endParaRPr lang="de-DE" altLang="de-DE"/>
          </a:p>
        </p:txBody>
      </p:sp>
    </p:spTree>
    <p:extLst>
      <p:ext uri="{BB962C8B-B14F-4D97-AF65-F5344CB8AC3E}">
        <p14:creationId xmlns:p14="http://schemas.microsoft.com/office/powerpoint/2010/main" val="3213723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G</a:t>
            </a:r>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24</a:t>
            </a:fld>
            <a:endParaRPr lang="de-DE" altLang="de-DE"/>
          </a:p>
        </p:txBody>
      </p:sp>
    </p:spTree>
    <p:extLst>
      <p:ext uri="{BB962C8B-B14F-4D97-AF65-F5344CB8AC3E}">
        <p14:creationId xmlns:p14="http://schemas.microsoft.com/office/powerpoint/2010/main" val="584246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G</a:t>
            </a:r>
          </a:p>
        </p:txBody>
      </p:sp>
      <p:sp>
        <p:nvSpPr>
          <p:cNvPr id="4" name="Kopfzeilenplatzhalter 3"/>
          <p:cNvSpPr>
            <a:spLocks noGrp="1"/>
          </p:cNvSpPr>
          <p:nvPr>
            <p:ph type="hdr" sz="quarter" idx="10"/>
          </p:nvPr>
        </p:nvSpPr>
        <p:spPr/>
        <p:txBody>
          <a:bodyPr/>
          <a:lstStyle/>
          <a:p>
            <a:r>
              <a:rPr lang="de-DE" altLang="de-DE"/>
              <a:t>Elterninformationsveranstaltung Eintritt Kindergarten</a:t>
            </a:r>
          </a:p>
        </p:txBody>
      </p:sp>
      <p:sp>
        <p:nvSpPr>
          <p:cNvPr id="5" name="Datumsplatzhalter 4"/>
          <p:cNvSpPr>
            <a:spLocks noGrp="1"/>
          </p:cNvSpPr>
          <p:nvPr>
            <p:ph type="dt" idx="11"/>
          </p:nvPr>
        </p:nvSpPr>
        <p:spPr/>
        <p:txBody>
          <a:bodyPr/>
          <a:lstStyle/>
          <a:p>
            <a:fld id="{F71325D4-04D3-45D1-A4FE-2593BF4363AB}" type="datetime1">
              <a:rPr lang="de-DE" altLang="de-DE" smtClean="0"/>
              <a:t>19.01.2026</a:t>
            </a:fld>
            <a:endParaRPr lang="de-DE" altLang="de-DE"/>
          </a:p>
        </p:txBody>
      </p:sp>
      <p:sp>
        <p:nvSpPr>
          <p:cNvPr id="6" name="Fußzeilenplatzhalter 5"/>
          <p:cNvSpPr>
            <a:spLocks noGrp="1"/>
          </p:cNvSpPr>
          <p:nvPr>
            <p:ph type="ftr" sz="quarter" idx="12"/>
          </p:nvPr>
        </p:nvSpPr>
        <p:spPr/>
        <p:txBody>
          <a:bodyPr/>
          <a:lstStyle/>
          <a:p>
            <a:endParaRPr lang="de-DE" altLang="de-DE"/>
          </a:p>
        </p:txBody>
      </p:sp>
      <p:sp>
        <p:nvSpPr>
          <p:cNvPr id="7" name="Foliennummernplatzhalter 6"/>
          <p:cNvSpPr>
            <a:spLocks noGrp="1"/>
          </p:cNvSpPr>
          <p:nvPr>
            <p:ph type="sldNum" sz="quarter" idx="13"/>
          </p:nvPr>
        </p:nvSpPr>
        <p:spPr/>
        <p:txBody>
          <a:bodyPr/>
          <a:lstStyle/>
          <a:p>
            <a:fld id="{CF6FC701-4FF8-4501-B603-9A57AE5C51B4}" type="slidenum">
              <a:rPr lang="de-DE" altLang="de-DE" smtClean="0"/>
              <a:pPr/>
              <a:t>25</a:t>
            </a:fld>
            <a:endParaRPr lang="de-DE" altLang="de-DE"/>
          </a:p>
        </p:txBody>
      </p:sp>
    </p:spTree>
    <p:extLst>
      <p:ext uri="{BB962C8B-B14F-4D97-AF65-F5344CB8AC3E}">
        <p14:creationId xmlns:p14="http://schemas.microsoft.com/office/powerpoint/2010/main" val="1148116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Ziel des heutigen Abends: sie haben einen ersten Eindruck vom Kindergartenalltag und dem Schülerclub. Sie wissen, wie Sie Ihr Kind beim Übertritt unterstützen. Wir vernetzen uns gegenseitig und kommen in einen Austausch. Sie tragen in den nächsten 7 Monate wesentlich dazu bei, dass der Kindergarteneintritt möglichst gut gelingt. Heute Abend werden Sie Informationen, Inputs und viele Eindrücke dafür gewinnen. Nehmen Sie diese mit nach Hause. Wir, beziehungsweise Ihr Kind ist auf Ihre Hilfe angewiesen.</a:t>
            </a:r>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2</a:t>
            </a:fld>
            <a:endParaRPr lang="de-DE" altLang="de-DE"/>
          </a:p>
        </p:txBody>
      </p:sp>
    </p:spTree>
    <p:extLst>
      <p:ext uri="{BB962C8B-B14F-4D97-AF65-F5344CB8AC3E}">
        <p14:creationId xmlns:p14="http://schemas.microsoft.com/office/powerpoint/2010/main" val="2528732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Evelyn Baumann</a:t>
            </a:r>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26</a:t>
            </a:fld>
            <a:endParaRPr lang="de-DE" altLang="de-DE"/>
          </a:p>
        </p:txBody>
      </p:sp>
    </p:spTree>
    <p:extLst>
      <p:ext uri="{BB962C8B-B14F-4D97-AF65-F5344CB8AC3E}">
        <p14:creationId xmlns:p14="http://schemas.microsoft.com/office/powerpoint/2010/main" val="2599954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Wer hat in seiner Kindheit </a:t>
            </a:r>
            <a:r>
              <a:rPr lang="de-DE" err="1"/>
              <a:t>draussen</a:t>
            </a:r>
            <a:r>
              <a:rPr lang="de-DE"/>
              <a:t> „unbeaufsichtigt“ gespielt? Wer hat gerne „Prinzessin“, Räuber und Poli oder ähnliches gespielt? Wer hat gerne Brettspiele gespielt?</a:t>
            </a:r>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27</a:t>
            </a:fld>
            <a:endParaRPr lang="de-DE" altLang="de-DE"/>
          </a:p>
        </p:txBody>
      </p:sp>
    </p:spTree>
    <p:extLst>
      <p:ext uri="{BB962C8B-B14F-4D97-AF65-F5344CB8AC3E}">
        <p14:creationId xmlns:p14="http://schemas.microsoft.com/office/powerpoint/2010/main" val="587446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Spielen ist nicht eine Auszeit von Lernen. Spielen ist Lernen. </a:t>
            </a:r>
            <a:r>
              <a:rPr lang="de-CH"/>
              <a:t>Spielen ist wichtig für die digital geprägte Zukunft, weil sich die Anforderungen an Menschen verändern. In Zukunft werden viele Aufgaben von Maschinen und Programmen übernommen, während </a:t>
            </a:r>
            <a:r>
              <a:rPr lang="de-CH" b="1"/>
              <a:t>kreatives Denken</a:t>
            </a:r>
            <a:r>
              <a:rPr lang="de-CH"/>
              <a:t>, </a:t>
            </a:r>
            <a:r>
              <a:rPr lang="de-CH" b="1"/>
              <a:t>Innovation</a:t>
            </a:r>
            <a:r>
              <a:rPr lang="de-CH"/>
              <a:t> und </a:t>
            </a:r>
            <a:r>
              <a:rPr lang="de-CH" b="1"/>
              <a:t>lösungsorientiertes Handeln</a:t>
            </a:r>
            <a:r>
              <a:rPr lang="de-CH"/>
              <a:t> immer wichtiger werden. Genau diese Fähigkeiten werden beim Spielen gefördert</a:t>
            </a:r>
            <a:endParaRPr lang="de-DE"/>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28</a:t>
            </a:fld>
            <a:endParaRPr lang="de-DE" altLang="de-DE"/>
          </a:p>
        </p:txBody>
      </p:sp>
    </p:spTree>
    <p:extLst>
      <p:ext uri="{BB962C8B-B14F-4D97-AF65-F5344CB8AC3E}">
        <p14:creationId xmlns:p14="http://schemas.microsoft.com/office/powerpoint/2010/main" val="4059356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Die Forschung zeigt, welchen signifikanten Einfluss das freie Spiel auf den späteren Schulerfolg hat.</a:t>
            </a:r>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29</a:t>
            </a:fld>
            <a:endParaRPr lang="de-DE" altLang="de-DE"/>
          </a:p>
        </p:txBody>
      </p:sp>
    </p:spTree>
    <p:extLst>
      <p:ext uri="{BB962C8B-B14F-4D97-AF65-F5344CB8AC3E}">
        <p14:creationId xmlns:p14="http://schemas.microsoft.com/office/powerpoint/2010/main" val="121341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CH"/>
              <a:t>SL:</a:t>
            </a:r>
            <a:br>
              <a:rPr lang="en-CH"/>
            </a:br>
            <a:r>
              <a:rPr lang="en-GB" b="0" i="0">
                <a:effectLst/>
                <a:latin typeface="Arial" panose="020B0604020202020204" pitchFamily="34" charset="0"/>
                <a:hlinkClick r:id="rId3"/>
              </a:rPr>
              <a:t>www.kinder-4.ch</a:t>
            </a:r>
            <a:r>
              <a:rPr lang="en-GB" b="0" i="0">
                <a:effectLst/>
                <a:latin typeface="Arial" panose="020B0604020202020204" pitchFamily="34" charset="0"/>
              </a:rPr>
              <a:t> (in 13 </a:t>
            </a:r>
            <a:r>
              <a:rPr lang="en-GB" b="0" i="0" err="1">
                <a:effectLst/>
                <a:latin typeface="Arial" panose="020B0604020202020204" pitchFamily="34" charset="0"/>
              </a:rPr>
              <a:t>Sprachen</a:t>
            </a:r>
            <a:r>
              <a:rPr lang="en-GB" b="0" i="0">
                <a:effectLst/>
                <a:latin typeface="Arial" panose="020B0604020202020204" pitchFamily="34" charset="0"/>
              </a:rPr>
              <a:t>)</a:t>
            </a:r>
          </a:p>
          <a:p>
            <a:endParaRPr lang="en-CH"/>
          </a:p>
        </p:txBody>
      </p:sp>
      <p:sp>
        <p:nvSpPr>
          <p:cNvPr id="4" name="Header Placeholder 3"/>
          <p:cNvSpPr>
            <a:spLocks noGrp="1"/>
          </p:cNvSpPr>
          <p:nvPr>
            <p:ph type="hdr" sz="quarter"/>
          </p:nvPr>
        </p:nvSpPr>
        <p:spPr/>
        <p:txBody>
          <a:bodyPr/>
          <a:lstStyle/>
          <a:p>
            <a:r>
              <a:rPr lang="de-DE" altLang="de-DE"/>
              <a:t>Elterninformationsveranstaltung Eintritt Kindergarten</a:t>
            </a:r>
          </a:p>
        </p:txBody>
      </p:sp>
      <p:sp>
        <p:nvSpPr>
          <p:cNvPr id="5" name="Date Placehold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ooter Placeholder 5"/>
          <p:cNvSpPr>
            <a:spLocks noGrp="1"/>
          </p:cNvSpPr>
          <p:nvPr>
            <p:ph type="ftr" sz="quarter" idx="4"/>
          </p:nvPr>
        </p:nvSpPr>
        <p:spPr/>
        <p:txBody>
          <a:bodyPr/>
          <a:lstStyle/>
          <a:p>
            <a:endParaRPr lang="de-DE" altLang="de-DE"/>
          </a:p>
        </p:txBody>
      </p:sp>
      <p:sp>
        <p:nvSpPr>
          <p:cNvPr id="7" name="Slide Number Placeholder 6"/>
          <p:cNvSpPr>
            <a:spLocks noGrp="1"/>
          </p:cNvSpPr>
          <p:nvPr>
            <p:ph type="sldNum" sz="quarter" idx="5"/>
          </p:nvPr>
        </p:nvSpPr>
        <p:spPr/>
        <p:txBody>
          <a:bodyPr/>
          <a:lstStyle/>
          <a:p>
            <a:fld id="{CF6FC701-4FF8-4501-B603-9A57AE5C51B4}" type="slidenum">
              <a:rPr lang="de-DE" altLang="de-DE" smtClean="0"/>
              <a:pPr/>
              <a:t>30</a:t>
            </a:fld>
            <a:endParaRPr lang="de-DE" altLang="de-DE"/>
          </a:p>
        </p:txBody>
      </p:sp>
    </p:spTree>
    <p:extLst>
      <p:ext uri="{BB962C8B-B14F-4D97-AF65-F5344CB8AC3E}">
        <p14:creationId xmlns:p14="http://schemas.microsoft.com/office/powerpoint/2010/main" val="3519229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Präsentation wird auf der Webseite hinterlegt sein.</a:t>
            </a:r>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31</a:t>
            </a:fld>
            <a:endParaRPr lang="de-DE" altLang="de-DE"/>
          </a:p>
        </p:txBody>
      </p:sp>
    </p:spTree>
    <p:extLst>
      <p:ext uri="{BB962C8B-B14F-4D97-AF65-F5344CB8AC3E}">
        <p14:creationId xmlns:p14="http://schemas.microsoft.com/office/powerpoint/2010/main" val="1640856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SL: </a:t>
            </a:r>
            <a:r>
              <a:rPr lang="de-CH">
                <a:cs typeface="Arial" panose="020B0604020202020204" pitchFamily="34" charset="0"/>
              </a:rPr>
              <a:t>Die Schulleitung ist für die Zuteilung zuständig.</a:t>
            </a:r>
            <a:endParaRPr lang="de-DE"/>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33</a:t>
            </a:fld>
            <a:endParaRPr lang="de-DE" altLang="de-DE"/>
          </a:p>
        </p:txBody>
      </p:sp>
    </p:spTree>
    <p:extLst>
      <p:ext uri="{BB962C8B-B14F-4D97-AF65-F5344CB8AC3E}">
        <p14:creationId xmlns:p14="http://schemas.microsoft.com/office/powerpoint/2010/main" val="26475938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SL. </a:t>
            </a:r>
            <a:r>
              <a:rPr lang="de-DE" err="1"/>
              <a:t>überleitung</a:t>
            </a:r>
            <a:r>
              <a:rPr lang="de-DE"/>
              <a:t> Thomas Zehnder: Wer von Ihnen kennt persönlich (also nicht wegen einer </a:t>
            </a:r>
            <a:r>
              <a:rPr lang="de-DE" err="1"/>
              <a:t>Paolizeikontrolle</a:t>
            </a:r>
            <a:r>
              <a:rPr lang="de-DE"/>
              <a:t>) einen Polizist/Polizistin? Wer von Ihnen wollte früher einmal Polizist/Polizistin werden? Wer ist es heute wirklich geworden? </a:t>
            </a:r>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34</a:t>
            </a:fld>
            <a:endParaRPr lang="de-DE" altLang="de-DE"/>
          </a:p>
        </p:txBody>
      </p:sp>
    </p:spTree>
    <p:extLst>
      <p:ext uri="{BB962C8B-B14F-4D97-AF65-F5344CB8AC3E}">
        <p14:creationId xmlns:p14="http://schemas.microsoft.com/office/powerpoint/2010/main" val="28108727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r>
              <a:rPr lang="de-CH"/>
              <a:t>T. Zehnder </a:t>
            </a:r>
            <a:r>
              <a:rPr lang="de-CH">
                <a:sym typeface="Wingdings" pitchFamily="2" charset="2"/>
              </a:rPr>
              <a:t> Foliensatz</a:t>
            </a:r>
            <a:endParaRPr lang="de-CH"/>
          </a:p>
        </p:txBody>
      </p:sp>
      <p:sp>
        <p:nvSpPr>
          <p:cNvPr id="4" name="Kopfzeilenplatzhalter 3"/>
          <p:cNvSpPr>
            <a:spLocks noGrp="1"/>
          </p:cNvSpPr>
          <p:nvPr>
            <p:ph type="hdr" sz="quarter" idx="10"/>
          </p:nvPr>
        </p:nvSpPr>
        <p:spPr/>
        <p:txBody>
          <a:bodyPr/>
          <a:lstStyle/>
          <a:p>
            <a:r>
              <a:rPr lang="de-DE" altLang="de-DE"/>
              <a:t>Elterninformationsveranstaltung Eintritt Kindergarten</a:t>
            </a:r>
          </a:p>
        </p:txBody>
      </p:sp>
      <p:sp>
        <p:nvSpPr>
          <p:cNvPr id="5" name="Datumsplatzhalter 4"/>
          <p:cNvSpPr>
            <a:spLocks noGrp="1"/>
          </p:cNvSpPr>
          <p:nvPr>
            <p:ph type="dt" idx="11"/>
          </p:nvPr>
        </p:nvSpPr>
        <p:spPr/>
        <p:txBody>
          <a:bodyPr/>
          <a:lstStyle/>
          <a:p>
            <a:fld id="{8B9D837C-D652-4B30-8F8D-1F9054BCF96B}" type="datetime1">
              <a:rPr lang="de-DE" altLang="de-DE" smtClean="0"/>
              <a:t>19.01.2026</a:t>
            </a:fld>
            <a:endParaRPr lang="de-DE" altLang="de-DE"/>
          </a:p>
        </p:txBody>
      </p:sp>
      <p:sp>
        <p:nvSpPr>
          <p:cNvPr id="6" name="Fußzeilenplatzhalter 5"/>
          <p:cNvSpPr>
            <a:spLocks noGrp="1"/>
          </p:cNvSpPr>
          <p:nvPr>
            <p:ph type="ftr" sz="quarter" idx="12"/>
          </p:nvPr>
        </p:nvSpPr>
        <p:spPr/>
        <p:txBody>
          <a:bodyPr/>
          <a:lstStyle/>
          <a:p>
            <a:endParaRPr lang="de-DE" altLang="de-DE"/>
          </a:p>
        </p:txBody>
      </p:sp>
      <p:sp>
        <p:nvSpPr>
          <p:cNvPr id="7" name="Foliennummernplatzhalter 6"/>
          <p:cNvSpPr>
            <a:spLocks noGrp="1"/>
          </p:cNvSpPr>
          <p:nvPr>
            <p:ph type="sldNum" sz="quarter" idx="13"/>
          </p:nvPr>
        </p:nvSpPr>
        <p:spPr/>
        <p:txBody>
          <a:bodyPr/>
          <a:lstStyle/>
          <a:p>
            <a:fld id="{CF6FC701-4FF8-4501-B603-9A57AE5C51B4}" type="slidenum">
              <a:rPr lang="de-DE" altLang="de-DE" smtClean="0"/>
              <a:pPr/>
              <a:t>35</a:t>
            </a:fld>
            <a:endParaRPr lang="de-DE" altLang="de-DE"/>
          </a:p>
        </p:txBody>
      </p:sp>
    </p:spTree>
    <p:extLst>
      <p:ext uri="{BB962C8B-B14F-4D97-AF65-F5344CB8AC3E}">
        <p14:creationId xmlns:p14="http://schemas.microsoft.com/office/powerpoint/2010/main" val="30418532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Betreuungspersonal: pädagogische Mitarbeitende, Hortassistenzen, Mitarbeitende Küche, Sozialpädagogen in Ausbildung, Lehrling Fachperson Betreuung, Zivildienstleistende</a:t>
            </a:r>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40</a:t>
            </a:fld>
            <a:endParaRPr lang="de-DE" altLang="de-DE"/>
          </a:p>
        </p:txBody>
      </p:sp>
    </p:spTree>
    <p:extLst>
      <p:ext uri="{BB962C8B-B14F-4D97-AF65-F5344CB8AC3E}">
        <p14:creationId xmlns:p14="http://schemas.microsoft.com/office/powerpoint/2010/main" val="2036298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Wer kann sich noch an den Namen der eigenen Kindergärtnerin erinnern?</a:t>
            </a:r>
          </a:p>
          <a:p>
            <a:endParaRPr lang="de-DE"/>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4</a:t>
            </a:fld>
            <a:endParaRPr lang="de-DE" altLang="de-DE"/>
          </a:p>
        </p:txBody>
      </p:sp>
    </p:spTree>
    <p:extLst>
      <p:ext uri="{BB962C8B-B14F-4D97-AF65-F5344CB8AC3E}">
        <p14:creationId xmlns:p14="http://schemas.microsoft.com/office/powerpoint/2010/main" val="15384011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Tarife und alles rund um die Subventionen könne dem Betriebsreglement entnommen werden. Diesen finden sie unter der Homepage der Schule-</a:t>
            </a:r>
            <a:r>
              <a:rPr lang="de-DE" err="1"/>
              <a:t>Uitikon</a:t>
            </a:r>
            <a:r>
              <a:rPr lang="de-DE"/>
              <a:t> unter der Rubrik Betreuung. Darin finden sie auch die Angaben zu den Anmeldefristen und die Anmeldedokumente.</a:t>
            </a:r>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42</a:t>
            </a:fld>
            <a:endParaRPr lang="de-DE" altLang="de-DE"/>
          </a:p>
        </p:txBody>
      </p:sp>
    </p:spTree>
    <p:extLst>
      <p:ext uri="{BB962C8B-B14F-4D97-AF65-F5344CB8AC3E}">
        <p14:creationId xmlns:p14="http://schemas.microsoft.com/office/powerpoint/2010/main" val="336454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latin typeface="Calibri"/>
                <a:ea typeface="Calibri"/>
                <a:cs typeface="Calibri"/>
              </a:rPr>
              <a:t>Für </a:t>
            </a:r>
            <a:r>
              <a:rPr lang="en-US" err="1">
                <a:latin typeface="Calibri"/>
                <a:ea typeface="Calibri"/>
                <a:cs typeface="Calibri"/>
              </a:rPr>
              <a:t>Infostand</a:t>
            </a:r>
            <a:r>
              <a:rPr lang="en-US">
                <a:latin typeface="Calibri"/>
                <a:ea typeface="Calibri"/>
                <a:cs typeface="Calibri"/>
              </a:rPr>
              <a:t>: </a:t>
            </a:r>
            <a:r>
              <a:rPr lang="en-US" err="1">
                <a:latin typeface="Calibri"/>
                <a:ea typeface="Calibri"/>
                <a:cs typeface="Calibri"/>
              </a:rPr>
              <a:t>Anschauungsmaterial</a:t>
            </a:r>
            <a:r>
              <a:rPr lang="en-US">
                <a:latin typeface="Calibri"/>
                <a:ea typeface="Calibri"/>
                <a:cs typeface="Calibri"/>
              </a:rPr>
              <a:t> </a:t>
            </a:r>
            <a:r>
              <a:rPr lang="en-US" err="1">
                <a:latin typeface="Calibri"/>
                <a:ea typeface="Calibri"/>
                <a:cs typeface="Calibri"/>
              </a:rPr>
              <a:t>mitnehmen</a:t>
            </a:r>
            <a:r>
              <a:rPr lang="en-US">
                <a:latin typeface="Calibri"/>
                <a:ea typeface="Calibri"/>
                <a:cs typeface="Calibri"/>
              </a:rPr>
              <a:t> (</a:t>
            </a:r>
            <a:r>
              <a:rPr lang="en-US" err="1">
                <a:latin typeface="Calibri"/>
                <a:ea typeface="Calibri"/>
                <a:cs typeface="Calibri"/>
              </a:rPr>
              <a:t>z.B.</a:t>
            </a:r>
            <a:r>
              <a:rPr lang="en-US">
                <a:latin typeface="Calibri"/>
                <a:ea typeface="Calibri"/>
                <a:cs typeface="Calibri"/>
              </a:rPr>
              <a:t> Portfolio/ Lernspiele/....)</a:t>
            </a:r>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a:pPr/>
              <a:t>47</a:t>
            </a:fld>
            <a:endParaRPr lang="de-DE" altLang="de-DE"/>
          </a:p>
        </p:txBody>
      </p:sp>
    </p:spTree>
    <p:extLst>
      <p:ext uri="{BB962C8B-B14F-4D97-AF65-F5344CB8AC3E}">
        <p14:creationId xmlns:p14="http://schemas.microsoft.com/office/powerpoint/2010/main" val="3493060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Fotos Lehrpersonen und Schulhaus einfügen </a:t>
            </a:r>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6</a:t>
            </a:fld>
            <a:endParaRPr lang="de-DE" altLang="de-DE"/>
          </a:p>
        </p:txBody>
      </p:sp>
    </p:spTree>
    <p:extLst>
      <p:ext uri="{BB962C8B-B14F-4D97-AF65-F5344CB8AC3E}">
        <p14:creationId xmlns:p14="http://schemas.microsoft.com/office/powerpoint/2010/main" val="628208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Wer hat bereits einen Podcast/Artikel/Buch zum Thema übertritt gelesen?</a:t>
            </a:r>
          </a:p>
          <a:p>
            <a:endParaRPr lang="de-DE"/>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11</a:t>
            </a:fld>
            <a:endParaRPr lang="de-DE" altLang="de-DE"/>
          </a:p>
        </p:txBody>
      </p:sp>
    </p:spTree>
    <p:extLst>
      <p:ext uri="{BB962C8B-B14F-4D97-AF65-F5344CB8AC3E}">
        <p14:creationId xmlns:p14="http://schemas.microsoft.com/office/powerpoint/2010/main" val="1676716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err="1"/>
              <a:t>èDie</a:t>
            </a:r>
            <a:r>
              <a:rPr lang="de-DE"/>
              <a:t> Zeit zwischen heute Abend und dem Kindergarteneintritt ist eine wichtige Zeit für Sie und auch für Ihr Kind. Ich habe dieses Jahr die Eltern zum </a:t>
            </a:r>
            <a:r>
              <a:rPr lang="de-DE" err="1"/>
              <a:t>Kindergarteintritt</a:t>
            </a:r>
            <a:r>
              <a:rPr lang="de-DE"/>
              <a:t> befragt und gebeten alles anzugeben, was Ihrer Meinung nach geholfen hat, dass dieser übertritt gut gelingt. Alle Eltern haben diese 6 Punkte als zentral gewertet. Was Sie in allen Punkten unbedingt brauchen- und da spreche ich aus Erfahrung als Mutter: es braucht Ihrerseits viel Vertrauen, Zuversicht, Geduld und </a:t>
            </a:r>
            <a:r>
              <a:rPr lang="de-DE" err="1"/>
              <a:t>Durchaltevermögen</a:t>
            </a:r>
            <a:r>
              <a:rPr lang="de-DE"/>
              <a:t>. Bevor Sie jetzt einen Einblick in den kindergartenalltag erhalten, noch eine kurze Aktivierungsfrage: Wer hat schöne Erinnerungen an die eigene Kindergartenzeit? Wer war froh, als es dann endlich in die Schule ging? Wer war nie im </a:t>
            </a:r>
            <a:r>
              <a:rPr lang="de-DE" err="1"/>
              <a:t>kindergarten</a:t>
            </a:r>
            <a:r>
              <a:rPr lang="de-DE"/>
              <a:t>? </a:t>
            </a:r>
            <a:r>
              <a:rPr lang="de-DE" err="1"/>
              <a:t>überleitung</a:t>
            </a:r>
            <a:r>
              <a:rPr lang="de-DE"/>
              <a:t> Giovanna Gilli mit Eindrücken und Informationen aus dem Kindergartenalltag</a:t>
            </a:r>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12</a:t>
            </a:fld>
            <a:endParaRPr lang="de-DE" altLang="de-DE"/>
          </a:p>
        </p:txBody>
      </p:sp>
    </p:spTree>
    <p:extLst>
      <p:ext uri="{BB962C8B-B14F-4D97-AF65-F5344CB8AC3E}">
        <p14:creationId xmlns:p14="http://schemas.microsoft.com/office/powerpoint/2010/main" val="3174527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SL</a:t>
            </a:r>
          </a:p>
          <a:p>
            <a:endParaRPr lang="de-DE"/>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13</a:t>
            </a:fld>
            <a:endParaRPr lang="de-DE" altLang="de-DE"/>
          </a:p>
        </p:txBody>
      </p:sp>
    </p:spTree>
    <p:extLst>
      <p:ext uri="{BB962C8B-B14F-4D97-AF65-F5344CB8AC3E}">
        <p14:creationId xmlns:p14="http://schemas.microsoft.com/office/powerpoint/2010/main" val="542294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cs typeface="Arial"/>
              </a:rPr>
              <a:t>G</a:t>
            </a:r>
          </a:p>
        </p:txBody>
      </p:sp>
      <p:sp>
        <p:nvSpPr>
          <p:cNvPr id="4" name="Kopfzeilenplatzhalter 3"/>
          <p:cNvSpPr>
            <a:spLocks noGrp="1"/>
          </p:cNvSpPr>
          <p:nvPr>
            <p:ph type="hdr" sz="quarter" idx="10"/>
          </p:nvPr>
        </p:nvSpPr>
        <p:spPr/>
        <p:txBody>
          <a:bodyPr/>
          <a:lstStyle/>
          <a:p>
            <a:r>
              <a:rPr lang="de-DE" altLang="de-DE"/>
              <a:t>Elterninformationsveranstaltung Eintritt Kindergarten</a:t>
            </a:r>
          </a:p>
        </p:txBody>
      </p:sp>
      <p:sp>
        <p:nvSpPr>
          <p:cNvPr id="5" name="Datumsplatzhalter 4"/>
          <p:cNvSpPr>
            <a:spLocks noGrp="1"/>
          </p:cNvSpPr>
          <p:nvPr>
            <p:ph type="dt" idx="11"/>
          </p:nvPr>
        </p:nvSpPr>
        <p:spPr/>
        <p:txBody>
          <a:bodyPr/>
          <a:lstStyle/>
          <a:p>
            <a:fld id="{FFB751A8-122C-48DB-AC4D-D520939C14FF}" type="datetime1">
              <a:rPr lang="de-DE" altLang="de-DE" smtClean="0"/>
              <a:t>19.01.2026</a:t>
            </a:fld>
            <a:endParaRPr lang="de-DE" altLang="de-DE"/>
          </a:p>
        </p:txBody>
      </p:sp>
      <p:sp>
        <p:nvSpPr>
          <p:cNvPr id="6" name="Fußzeilenplatzhalter 5"/>
          <p:cNvSpPr>
            <a:spLocks noGrp="1"/>
          </p:cNvSpPr>
          <p:nvPr>
            <p:ph type="ftr" sz="quarter" idx="12"/>
          </p:nvPr>
        </p:nvSpPr>
        <p:spPr/>
        <p:txBody>
          <a:bodyPr/>
          <a:lstStyle/>
          <a:p>
            <a:endParaRPr lang="de-DE" altLang="de-DE"/>
          </a:p>
        </p:txBody>
      </p:sp>
      <p:sp>
        <p:nvSpPr>
          <p:cNvPr id="7" name="Foliennummernplatzhalter 6"/>
          <p:cNvSpPr>
            <a:spLocks noGrp="1"/>
          </p:cNvSpPr>
          <p:nvPr>
            <p:ph type="sldNum" sz="quarter" idx="13"/>
          </p:nvPr>
        </p:nvSpPr>
        <p:spPr/>
        <p:txBody>
          <a:bodyPr/>
          <a:lstStyle/>
          <a:p>
            <a:fld id="{CF6FC701-4FF8-4501-B603-9A57AE5C51B4}" type="slidenum">
              <a:rPr lang="de-DE" altLang="de-DE" smtClean="0"/>
              <a:pPr/>
              <a:t>14</a:t>
            </a:fld>
            <a:endParaRPr lang="de-DE" altLang="de-DE"/>
          </a:p>
        </p:txBody>
      </p:sp>
    </p:spTree>
    <p:extLst>
      <p:ext uri="{BB962C8B-B14F-4D97-AF65-F5344CB8AC3E}">
        <p14:creationId xmlns:p14="http://schemas.microsoft.com/office/powerpoint/2010/main" val="27681636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atin typeface="Arial"/>
                <a:cs typeface="Arial"/>
              </a:rPr>
              <a:t>G</a:t>
            </a:r>
          </a:p>
          <a:p>
            <a:r>
              <a:rPr lang="de-DE">
                <a:latin typeface="Arial"/>
                <a:cs typeface="Arial"/>
              </a:rPr>
              <a:t>Dabei wird im Unterricht spezifisches Wissen &amp; damit verbundene Fähigkeiten und Fertigkeiten – sprich Fachliche Kompetenz </a:t>
            </a:r>
          </a:p>
          <a:p>
            <a:r>
              <a:rPr lang="de-DE">
                <a:latin typeface="Arial"/>
                <a:cs typeface="Arial"/>
              </a:rPr>
              <a:t>z.B. Was ein Eichhörnchen isst, welche Feinde einen Igel hat etc. </a:t>
            </a:r>
            <a:endParaRPr lang="de-DE">
              <a:cs typeface="Arial"/>
            </a:endParaRPr>
          </a:p>
          <a:p>
            <a:endParaRPr lang="de-DE">
              <a:cs typeface="Arial"/>
            </a:endParaRPr>
          </a:p>
          <a:p>
            <a:r>
              <a:rPr lang="de-DE">
                <a:latin typeface="Arial"/>
                <a:cs typeface="Arial"/>
              </a:rPr>
              <a:t>Sie erlernen aber auch ihre überfachliche Kompetenzen, dass über den Fachbereich  Wissen &amp; Können hinausgeht und auch </a:t>
            </a:r>
            <a:r>
              <a:rPr lang="de-DE" err="1">
                <a:latin typeface="Arial"/>
                <a:cs typeface="Arial"/>
              </a:rPr>
              <a:t>ausserhalb</a:t>
            </a:r>
            <a:r>
              <a:rPr lang="de-DE">
                <a:latin typeface="Arial"/>
                <a:cs typeface="Arial"/>
              </a:rPr>
              <a:t> der Schule eine Rolle spielt, d.h. </a:t>
            </a:r>
            <a:r>
              <a:rPr lang="de-DE" err="1">
                <a:latin typeface="Arial"/>
                <a:cs typeface="Arial"/>
              </a:rPr>
              <a:t>zb</a:t>
            </a:r>
            <a:r>
              <a:rPr lang="de-DE">
                <a:latin typeface="Arial"/>
                <a:cs typeface="Arial"/>
              </a:rPr>
              <a:t>. Selbst – und Eigenständigkeit gefördert. (Werte, Rücksichtnahme...)</a:t>
            </a:r>
          </a:p>
          <a:p>
            <a:endParaRPr lang="de-DE">
              <a:cs typeface="Arial"/>
            </a:endParaRPr>
          </a:p>
          <a:p>
            <a:r>
              <a:rPr lang="de-DE">
                <a:latin typeface="Arial"/>
                <a:cs typeface="Arial"/>
              </a:rPr>
              <a:t>Das Wechselspiel funktioniert, wenn die überfachlichen Kompetenzen einen festen Platz im Unterricht haben. </a:t>
            </a:r>
            <a:endParaRPr lang="de-DE">
              <a:cs typeface="Arial"/>
            </a:endParaRPr>
          </a:p>
        </p:txBody>
      </p:sp>
      <p:sp>
        <p:nvSpPr>
          <p:cNvPr id="4" name="Kopfzeilenplatzhalter 3"/>
          <p:cNvSpPr>
            <a:spLocks noGrp="1"/>
          </p:cNvSpPr>
          <p:nvPr>
            <p:ph type="hdr" sz="quarter"/>
          </p:nvPr>
        </p:nvSpPr>
        <p:spPr/>
        <p:txBody>
          <a:bodyPr/>
          <a:lstStyle/>
          <a:p>
            <a:r>
              <a:rPr lang="de-DE" altLang="de-DE"/>
              <a:t>Elterninformationsveranstaltung Eintritt Kindergarten</a:t>
            </a:r>
          </a:p>
        </p:txBody>
      </p:sp>
      <p:sp>
        <p:nvSpPr>
          <p:cNvPr id="5" name="Datumsplatzhalter 4"/>
          <p:cNvSpPr>
            <a:spLocks noGrp="1"/>
          </p:cNvSpPr>
          <p:nvPr>
            <p:ph type="dt" idx="1"/>
          </p:nvPr>
        </p:nvSpPr>
        <p:spPr/>
        <p:txBody>
          <a:bodyPr/>
          <a:lstStyle/>
          <a:p>
            <a:fld id="{F404E5CB-8834-4B37-86FC-AAFD032FC4D7}" type="datetime1">
              <a:rPr lang="de-DE" altLang="de-DE" smtClean="0"/>
              <a:t>19.01.2026</a:t>
            </a:fld>
            <a:endParaRPr lang="de-DE" altLang="de-DE"/>
          </a:p>
        </p:txBody>
      </p:sp>
      <p:sp>
        <p:nvSpPr>
          <p:cNvPr id="6" name="Fußzeilenplatzhalter 5"/>
          <p:cNvSpPr>
            <a:spLocks noGrp="1"/>
          </p:cNvSpPr>
          <p:nvPr>
            <p:ph type="ftr" sz="quarter" idx="4"/>
          </p:nvPr>
        </p:nvSpPr>
        <p:spPr/>
        <p:txBody>
          <a:bodyPr/>
          <a:lstStyle/>
          <a:p>
            <a:endParaRPr lang="de-DE" altLang="de-DE"/>
          </a:p>
        </p:txBody>
      </p:sp>
      <p:sp>
        <p:nvSpPr>
          <p:cNvPr id="7" name="Foliennummernplatzhalter 6"/>
          <p:cNvSpPr>
            <a:spLocks noGrp="1"/>
          </p:cNvSpPr>
          <p:nvPr>
            <p:ph type="sldNum" sz="quarter" idx="5"/>
          </p:nvPr>
        </p:nvSpPr>
        <p:spPr/>
        <p:txBody>
          <a:bodyPr/>
          <a:lstStyle/>
          <a:p>
            <a:fld id="{CF6FC701-4FF8-4501-B603-9A57AE5C51B4}" type="slidenum">
              <a:rPr lang="de-DE" altLang="de-DE" smtClean="0"/>
              <a:pPr/>
              <a:t>15</a:t>
            </a:fld>
            <a:endParaRPr lang="de-DE" altLang="de-DE"/>
          </a:p>
        </p:txBody>
      </p:sp>
    </p:spTree>
    <p:extLst>
      <p:ext uri="{BB962C8B-B14F-4D97-AF65-F5344CB8AC3E}">
        <p14:creationId xmlns:p14="http://schemas.microsoft.com/office/powerpoint/2010/main" val="2716379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8223" name="Group 31"/>
          <p:cNvGrpSpPr>
            <a:grpSpLocks/>
          </p:cNvGrpSpPr>
          <p:nvPr/>
        </p:nvGrpSpPr>
        <p:grpSpPr bwMode="auto">
          <a:xfrm>
            <a:off x="5373688" y="-3175"/>
            <a:ext cx="3771900" cy="2673350"/>
            <a:chOff x="3385" y="-2"/>
            <a:chExt cx="2376" cy="1684"/>
          </a:xfrm>
        </p:grpSpPr>
        <p:sp>
          <p:nvSpPr>
            <p:cNvPr id="8220" name="Freeform 28"/>
            <p:cNvSpPr>
              <a:spLocks/>
            </p:cNvSpPr>
            <p:nvPr userDrawn="1"/>
          </p:nvSpPr>
          <p:spPr bwMode="auto">
            <a:xfrm>
              <a:off x="5260" y="653"/>
              <a:ext cx="501" cy="489"/>
            </a:xfrm>
            <a:custGeom>
              <a:avLst/>
              <a:gdLst>
                <a:gd name="T0" fmla="*/ 1590 w 3501"/>
                <a:gd name="T1" fmla="*/ 1960 h 3422"/>
                <a:gd name="T2" fmla="*/ 1063 w 3501"/>
                <a:gd name="T3" fmla="*/ 1670 h 3422"/>
                <a:gd name="T4" fmla="*/ 722 w 3501"/>
                <a:gd name="T5" fmla="*/ 1421 h 3422"/>
                <a:gd name="T6" fmla="*/ 532 w 3501"/>
                <a:gd name="T7" fmla="*/ 1194 h 3422"/>
                <a:gd name="T8" fmla="*/ 458 w 3501"/>
                <a:gd name="T9" fmla="*/ 971 h 3422"/>
                <a:gd name="T10" fmla="*/ 489 w 3501"/>
                <a:gd name="T11" fmla="*/ 752 h 3422"/>
                <a:gd name="T12" fmla="*/ 573 w 3501"/>
                <a:gd name="T13" fmla="*/ 579 h 3422"/>
                <a:gd name="T14" fmla="*/ 743 w 3501"/>
                <a:gd name="T15" fmla="*/ 465 h 3422"/>
                <a:gd name="T16" fmla="*/ 945 w 3501"/>
                <a:gd name="T17" fmla="*/ 451 h 3422"/>
                <a:gd name="T18" fmla="*/ 1118 w 3501"/>
                <a:gd name="T19" fmla="*/ 503 h 3422"/>
                <a:gd name="T20" fmla="*/ 1267 w 3501"/>
                <a:gd name="T21" fmla="*/ 600 h 3422"/>
                <a:gd name="T22" fmla="*/ 1423 w 3501"/>
                <a:gd name="T23" fmla="*/ 768 h 3422"/>
                <a:gd name="T24" fmla="*/ 1464 w 3501"/>
                <a:gd name="T25" fmla="*/ 934 h 3422"/>
                <a:gd name="T26" fmla="*/ 1434 w 3501"/>
                <a:gd name="T27" fmla="*/ 1059 h 3422"/>
                <a:gd name="T28" fmla="*/ 1319 w 3501"/>
                <a:gd name="T29" fmla="*/ 1125 h 3422"/>
                <a:gd name="T30" fmla="*/ 1190 w 3501"/>
                <a:gd name="T31" fmla="*/ 1141 h 3422"/>
                <a:gd name="T32" fmla="*/ 1214 w 3501"/>
                <a:gd name="T33" fmla="*/ 1217 h 3422"/>
                <a:gd name="T34" fmla="*/ 1313 w 3501"/>
                <a:gd name="T35" fmla="*/ 1391 h 3422"/>
                <a:gd name="T36" fmla="*/ 1427 w 3501"/>
                <a:gd name="T37" fmla="*/ 1507 h 3422"/>
                <a:gd name="T38" fmla="*/ 1552 w 3501"/>
                <a:gd name="T39" fmla="*/ 1562 h 3422"/>
                <a:gd name="T40" fmla="*/ 1728 w 3501"/>
                <a:gd name="T41" fmla="*/ 1571 h 3422"/>
                <a:gd name="T42" fmla="*/ 1840 w 3501"/>
                <a:gd name="T43" fmla="*/ 1741 h 3422"/>
                <a:gd name="T44" fmla="*/ 1959 w 3501"/>
                <a:gd name="T45" fmla="*/ 1906 h 3422"/>
                <a:gd name="T46" fmla="*/ 2194 w 3501"/>
                <a:gd name="T47" fmla="*/ 2045 h 3422"/>
                <a:gd name="T48" fmla="*/ 2451 w 3501"/>
                <a:gd name="T49" fmla="*/ 2111 h 3422"/>
                <a:gd name="T50" fmla="*/ 2664 w 3501"/>
                <a:gd name="T51" fmla="*/ 2121 h 3422"/>
                <a:gd name="T52" fmla="*/ 2687 w 3501"/>
                <a:gd name="T53" fmla="*/ 2043 h 3422"/>
                <a:gd name="T54" fmla="*/ 2576 w 3501"/>
                <a:gd name="T55" fmla="*/ 1874 h 3422"/>
                <a:gd name="T56" fmla="*/ 2528 w 3501"/>
                <a:gd name="T57" fmla="*/ 1738 h 3422"/>
                <a:gd name="T58" fmla="*/ 2546 w 3501"/>
                <a:gd name="T59" fmla="*/ 1708 h 3422"/>
                <a:gd name="T60" fmla="*/ 2675 w 3501"/>
                <a:gd name="T61" fmla="*/ 1752 h 3422"/>
                <a:gd name="T62" fmla="*/ 2797 w 3501"/>
                <a:gd name="T63" fmla="*/ 1726 h 3422"/>
                <a:gd name="T64" fmla="*/ 2773 w 3501"/>
                <a:gd name="T65" fmla="*/ 1645 h 3422"/>
                <a:gd name="T66" fmla="*/ 2614 w 3501"/>
                <a:gd name="T67" fmla="*/ 1380 h 3422"/>
                <a:gd name="T68" fmla="*/ 2436 w 3501"/>
                <a:gd name="T69" fmla="*/ 986 h 3422"/>
                <a:gd name="T70" fmla="*/ 2296 w 3501"/>
                <a:gd name="T71" fmla="*/ 805 h 3422"/>
                <a:gd name="T72" fmla="*/ 2114 w 3501"/>
                <a:gd name="T73" fmla="*/ 701 h 3422"/>
                <a:gd name="T74" fmla="*/ 1979 w 3501"/>
                <a:gd name="T75" fmla="*/ 687 h 3422"/>
                <a:gd name="T76" fmla="*/ 1720 w 3501"/>
                <a:gd name="T77" fmla="*/ 439 h 3422"/>
                <a:gd name="T78" fmla="*/ 1506 w 3501"/>
                <a:gd name="T79" fmla="*/ 231 h 3422"/>
                <a:gd name="T80" fmla="*/ 1255 w 3501"/>
                <a:gd name="T81" fmla="*/ 77 h 3422"/>
                <a:gd name="T82" fmla="*/ 973 w 3501"/>
                <a:gd name="T83" fmla="*/ 4 h 3422"/>
                <a:gd name="T84" fmla="*/ 759 w 3501"/>
                <a:gd name="T85" fmla="*/ 7 h 3422"/>
                <a:gd name="T86" fmla="*/ 554 w 3501"/>
                <a:gd name="T87" fmla="*/ 49 h 3422"/>
                <a:gd name="T88" fmla="*/ 372 w 3501"/>
                <a:gd name="T89" fmla="*/ 130 h 3422"/>
                <a:gd name="T90" fmla="*/ 233 w 3501"/>
                <a:gd name="T91" fmla="*/ 242 h 3422"/>
                <a:gd name="T92" fmla="*/ 114 w 3501"/>
                <a:gd name="T93" fmla="*/ 407 h 3422"/>
                <a:gd name="T94" fmla="*/ 14 w 3501"/>
                <a:gd name="T95" fmla="*/ 724 h 3422"/>
                <a:gd name="T96" fmla="*/ 5 w 3501"/>
                <a:gd name="T97" fmla="*/ 981 h 3422"/>
                <a:gd name="T98" fmla="*/ 68 w 3501"/>
                <a:gd name="T99" fmla="*/ 1246 h 3422"/>
                <a:gd name="T100" fmla="*/ 240 w 3501"/>
                <a:gd name="T101" fmla="*/ 1524 h 3422"/>
                <a:gd name="T102" fmla="*/ 487 w 3501"/>
                <a:gd name="T103" fmla="*/ 1761 h 3422"/>
                <a:gd name="T104" fmla="*/ 1242 w 3501"/>
                <a:gd name="T105" fmla="*/ 2275 h 3422"/>
                <a:gd name="T106" fmla="*/ 1836 w 3501"/>
                <a:gd name="T107" fmla="*/ 2564 h 3422"/>
                <a:gd name="T108" fmla="*/ 2441 w 3501"/>
                <a:gd name="T109" fmla="*/ 2841 h 3422"/>
                <a:gd name="T110" fmla="*/ 3095 w 3501"/>
                <a:gd name="T111" fmla="*/ 3137 h 3422"/>
                <a:gd name="T112" fmla="*/ 3501 w 3501"/>
                <a:gd name="T113" fmla="*/ 3422 h 3422"/>
                <a:gd name="T114" fmla="*/ 3140 w 3501"/>
                <a:gd name="T115" fmla="*/ 2560 h 3422"/>
                <a:gd name="T116" fmla="*/ 2665 w 3501"/>
                <a:gd name="T117" fmla="*/ 2377 h 3422"/>
                <a:gd name="T118" fmla="*/ 2173 w 3501"/>
                <a:gd name="T119" fmla="*/ 2206 h 3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01" h="3422">
                  <a:moveTo>
                    <a:pt x="2115" y="2180"/>
                  </a:moveTo>
                  <a:lnTo>
                    <a:pt x="2034" y="2150"/>
                  </a:lnTo>
                  <a:lnTo>
                    <a:pt x="1954" y="2119"/>
                  </a:lnTo>
                  <a:lnTo>
                    <a:pt x="1878" y="2087"/>
                  </a:lnTo>
                  <a:lnTo>
                    <a:pt x="1804" y="2057"/>
                  </a:lnTo>
                  <a:lnTo>
                    <a:pt x="1731" y="2025"/>
                  </a:lnTo>
                  <a:lnTo>
                    <a:pt x="1660" y="1992"/>
                  </a:lnTo>
                  <a:lnTo>
                    <a:pt x="1590" y="1960"/>
                  </a:lnTo>
                  <a:lnTo>
                    <a:pt x="1523" y="1926"/>
                  </a:lnTo>
                  <a:lnTo>
                    <a:pt x="1455" y="1892"/>
                  </a:lnTo>
                  <a:lnTo>
                    <a:pt x="1389" y="1859"/>
                  </a:lnTo>
                  <a:lnTo>
                    <a:pt x="1323" y="1823"/>
                  </a:lnTo>
                  <a:lnTo>
                    <a:pt x="1258" y="1787"/>
                  </a:lnTo>
                  <a:lnTo>
                    <a:pt x="1193" y="1748"/>
                  </a:lnTo>
                  <a:lnTo>
                    <a:pt x="1128" y="1710"/>
                  </a:lnTo>
                  <a:lnTo>
                    <a:pt x="1063" y="1670"/>
                  </a:lnTo>
                  <a:lnTo>
                    <a:pt x="997" y="1628"/>
                  </a:lnTo>
                  <a:lnTo>
                    <a:pt x="952" y="1598"/>
                  </a:lnTo>
                  <a:lnTo>
                    <a:pt x="908" y="1568"/>
                  </a:lnTo>
                  <a:lnTo>
                    <a:pt x="867" y="1539"/>
                  </a:lnTo>
                  <a:lnTo>
                    <a:pt x="828" y="1509"/>
                  </a:lnTo>
                  <a:lnTo>
                    <a:pt x="790" y="1480"/>
                  </a:lnTo>
                  <a:lnTo>
                    <a:pt x="755" y="1451"/>
                  </a:lnTo>
                  <a:lnTo>
                    <a:pt x="722" y="1421"/>
                  </a:lnTo>
                  <a:lnTo>
                    <a:pt x="691" y="1393"/>
                  </a:lnTo>
                  <a:lnTo>
                    <a:pt x="663" y="1364"/>
                  </a:lnTo>
                  <a:lnTo>
                    <a:pt x="636" y="1336"/>
                  </a:lnTo>
                  <a:lnTo>
                    <a:pt x="611" y="1307"/>
                  </a:lnTo>
                  <a:lnTo>
                    <a:pt x="589" y="1278"/>
                  </a:lnTo>
                  <a:lnTo>
                    <a:pt x="568" y="1250"/>
                  </a:lnTo>
                  <a:lnTo>
                    <a:pt x="548" y="1221"/>
                  </a:lnTo>
                  <a:lnTo>
                    <a:pt x="532" y="1194"/>
                  </a:lnTo>
                  <a:lnTo>
                    <a:pt x="517" y="1165"/>
                  </a:lnTo>
                  <a:lnTo>
                    <a:pt x="503" y="1138"/>
                  </a:lnTo>
                  <a:lnTo>
                    <a:pt x="491" y="1109"/>
                  </a:lnTo>
                  <a:lnTo>
                    <a:pt x="482" y="1081"/>
                  </a:lnTo>
                  <a:lnTo>
                    <a:pt x="473" y="1054"/>
                  </a:lnTo>
                  <a:lnTo>
                    <a:pt x="467" y="1026"/>
                  </a:lnTo>
                  <a:lnTo>
                    <a:pt x="462" y="999"/>
                  </a:lnTo>
                  <a:lnTo>
                    <a:pt x="458" y="971"/>
                  </a:lnTo>
                  <a:lnTo>
                    <a:pt x="457" y="944"/>
                  </a:lnTo>
                  <a:lnTo>
                    <a:pt x="457" y="916"/>
                  </a:lnTo>
                  <a:lnTo>
                    <a:pt x="458" y="889"/>
                  </a:lnTo>
                  <a:lnTo>
                    <a:pt x="462" y="861"/>
                  </a:lnTo>
                  <a:lnTo>
                    <a:pt x="467" y="834"/>
                  </a:lnTo>
                  <a:lnTo>
                    <a:pt x="472" y="807"/>
                  </a:lnTo>
                  <a:lnTo>
                    <a:pt x="481" y="780"/>
                  </a:lnTo>
                  <a:lnTo>
                    <a:pt x="489" y="752"/>
                  </a:lnTo>
                  <a:lnTo>
                    <a:pt x="500" y="726"/>
                  </a:lnTo>
                  <a:lnTo>
                    <a:pt x="506" y="702"/>
                  </a:lnTo>
                  <a:lnTo>
                    <a:pt x="514" y="680"/>
                  </a:lnTo>
                  <a:lnTo>
                    <a:pt x="523" y="659"/>
                  </a:lnTo>
                  <a:lnTo>
                    <a:pt x="534" y="638"/>
                  </a:lnTo>
                  <a:lnTo>
                    <a:pt x="545" y="618"/>
                  </a:lnTo>
                  <a:lnTo>
                    <a:pt x="558" y="598"/>
                  </a:lnTo>
                  <a:lnTo>
                    <a:pt x="573" y="579"/>
                  </a:lnTo>
                  <a:lnTo>
                    <a:pt x="589" y="561"/>
                  </a:lnTo>
                  <a:lnTo>
                    <a:pt x="606" y="544"/>
                  </a:lnTo>
                  <a:lnTo>
                    <a:pt x="625" y="528"/>
                  </a:lnTo>
                  <a:lnTo>
                    <a:pt x="645" y="513"/>
                  </a:lnTo>
                  <a:lnTo>
                    <a:pt x="667" y="499"/>
                  </a:lnTo>
                  <a:lnTo>
                    <a:pt x="691" y="486"/>
                  </a:lnTo>
                  <a:lnTo>
                    <a:pt x="717" y="475"/>
                  </a:lnTo>
                  <a:lnTo>
                    <a:pt x="743" y="465"/>
                  </a:lnTo>
                  <a:lnTo>
                    <a:pt x="773" y="457"/>
                  </a:lnTo>
                  <a:lnTo>
                    <a:pt x="798" y="453"/>
                  </a:lnTo>
                  <a:lnTo>
                    <a:pt x="824" y="449"/>
                  </a:lnTo>
                  <a:lnTo>
                    <a:pt x="849" y="447"/>
                  </a:lnTo>
                  <a:lnTo>
                    <a:pt x="873" y="446"/>
                  </a:lnTo>
                  <a:lnTo>
                    <a:pt x="898" y="447"/>
                  </a:lnTo>
                  <a:lnTo>
                    <a:pt x="921" y="448"/>
                  </a:lnTo>
                  <a:lnTo>
                    <a:pt x="945" y="451"/>
                  </a:lnTo>
                  <a:lnTo>
                    <a:pt x="968" y="455"/>
                  </a:lnTo>
                  <a:lnTo>
                    <a:pt x="991" y="459"/>
                  </a:lnTo>
                  <a:lnTo>
                    <a:pt x="1013" y="464"/>
                  </a:lnTo>
                  <a:lnTo>
                    <a:pt x="1034" y="471"/>
                  </a:lnTo>
                  <a:lnTo>
                    <a:pt x="1057" y="478"/>
                  </a:lnTo>
                  <a:lnTo>
                    <a:pt x="1078" y="485"/>
                  </a:lnTo>
                  <a:lnTo>
                    <a:pt x="1098" y="494"/>
                  </a:lnTo>
                  <a:lnTo>
                    <a:pt x="1118" y="503"/>
                  </a:lnTo>
                  <a:lnTo>
                    <a:pt x="1138" y="514"/>
                  </a:lnTo>
                  <a:lnTo>
                    <a:pt x="1158" y="525"/>
                  </a:lnTo>
                  <a:lnTo>
                    <a:pt x="1177" y="535"/>
                  </a:lnTo>
                  <a:lnTo>
                    <a:pt x="1196" y="548"/>
                  </a:lnTo>
                  <a:lnTo>
                    <a:pt x="1214" y="559"/>
                  </a:lnTo>
                  <a:lnTo>
                    <a:pt x="1232" y="573"/>
                  </a:lnTo>
                  <a:lnTo>
                    <a:pt x="1249" y="586"/>
                  </a:lnTo>
                  <a:lnTo>
                    <a:pt x="1267" y="600"/>
                  </a:lnTo>
                  <a:lnTo>
                    <a:pt x="1284" y="615"/>
                  </a:lnTo>
                  <a:lnTo>
                    <a:pt x="1316" y="644"/>
                  </a:lnTo>
                  <a:lnTo>
                    <a:pt x="1347" y="674"/>
                  </a:lnTo>
                  <a:lnTo>
                    <a:pt x="1376" y="706"/>
                  </a:lnTo>
                  <a:lnTo>
                    <a:pt x="1404" y="737"/>
                  </a:lnTo>
                  <a:lnTo>
                    <a:pt x="1410" y="748"/>
                  </a:lnTo>
                  <a:lnTo>
                    <a:pt x="1418" y="757"/>
                  </a:lnTo>
                  <a:lnTo>
                    <a:pt x="1423" y="768"/>
                  </a:lnTo>
                  <a:lnTo>
                    <a:pt x="1429" y="779"/>
                  </a:lnTo>
                  <a:lnTo>
                    <a:pt x="1439" y="801"/>
                  </a:lnTo>
                  <a:lnTo>
                    <a:pt x="1447" y="823"/>
                  </a:lnTo>
                  <a:lnTo>
                    <a:pt x="1454" y="845"/>
                  </a:lnTo>
                  <a:lnTo>
                    <a:pt x="1458" y="869"/>
                  </a:lnTo>
                  <a:lnTo>
                    <a:pt x="1461" y="891"/>
                  </a:lnTo>
                  <a:lnTo>
                    <a:pt x="1463" y="913"/>
                  </a:lnTo>
                  <a:lnTo>
                    <a:pt x="1464" y="934"/>
                  </a:lnTo>
                  <a:lnTo>
                    <a:pt x="1463" y="955"/>
                  </a:lnTo>
                  <a:lnTo>
                    <a:pt x="1462" y="975"/>
                  </a:lnTo>
                  <a:lnTo>
                    <a:pt x="1460" y="993"/>
                  </a:lnTo>
                  <a:lnTo>
                    <a:pt x="1457" y="1009"/>
                  </a:lnTo>
                  <a:lnTo>
                    <a:pt x="1453" y="1023"/>
                  </a:lnTo>
                  <a:lnTo>
                    <a:pt x="1448" y="1036"/>
                  </a:lnTo>
                  <a:lnTo>
                    <a:pt x="1444" y="1047"/>
                  </a:lnTo>
                  <a:lnTo>
                    <a:pt x="1434" y="1059"/>
                  </a:lnTo>
                  <a:lnTo>
                    <a:pt x="1423" y="1072"/>
                  </a:lnTo>
                  <a:lnTo>
                    <a:pt x="1410" y="1083"/>
                  </a:lnTo>
                  <a:lnTo>
                    <a:pt x="1398" y="1092"/>
                  </a:lnTo>
                  <a:lnTo>
                    <a:pt x="1384" y="1101"/>
                  </a:lnTo>
                  <a:lnTo>
                    <a:pt x="1368" y="1109"/>
                  </a:lnTo>
                  <a:lnTo>
                    <a:pt x="1352" y="1115"/>
                  </a:lnTo>
                  <a:lnTo>
                    <a:pt x="1336" y="1121"/>
                  </a:lnTo>
                  <a:lnTo>
                    <a:pt x="1319" y="1125"/>
                  </a:lnTo>
                  <a:lnTo>
                    <a:pt x="1301" y="1129"/>
                  </a:lnTo>
                  <a:lnTo>
                    <a:pt x="1284" y="1132"/>
                  </a:lnTo>
                  <a:lnTo>
                    <a:pt x="1266" y="1134"/>
                  </a:lnTo>
                  <a:lnTo>
                    <a:pt x="1247" y="1135"/>
                  </a:lnTo>
                  <a:lnTo>
                    <a:pt x="1229" y="1135"/>
                  </a:lnTo>
                  <a:lnTo>
                    <a:pt x="1211" y="1135"/>
                  </a:lnTo>
                  <a:lnTo>
                    <a:pt x="1193" y="1134"/>
                  </a:lnTo>
                  <a:lnTo>
                    <a:pt x="1190" y="1141"/>
                  </a:lnTo>
                  <a:lnTo>
                    <a:pt x="1188" y="1147"/>
                  </a:lnTo>
                  <a:lnTo>
                    <a:pt x="1189" y="1153"/>
                  </a:lnTo>
                  <a:lnTo>
                    <a:pt x="1190" y="1162"/>
                  </a:lnTo>
                  <a:lnTo>
                    <a:pt x="1192" y="1170"/>
                  </a:lnTo>
                  <a:lnTo>
                    <a:pt x="1195" y="1179"/>
                  </a:lnTo>
                  <a:lnTo>
                    <a:pt x="1200" y="1188"/>
                  </a:lnTo>
                  <a:lnTo>
                    <a:pt x="1205" y="1198"/>
                  </a:lnTo>
                  <a:lnTo>
                    <a:pt x="1214" y="1217"/>
                  </a:lnTo>
                  <a:lnTo>
                    <a:pt x="1225" y="1235"/>
                  </a:lnTo>
                  <a:lnTo>
                    <a:pt x="1235" y="1253"/>
                  </a:lnTo>
                  <a:lnTo>
                    <a:pt x="1240" y="1268"/>
                  </a:lnTo>
                  <a:lnTo>
                    <a:pt x="1254" y="1293"/>
                  </a:lnTo>
                  <a:lnTo>
                    <a:pt x="1267" y="1318"/>
                  </a:lnTo>
                  <a:lnTo>
                    <a:pt x="1281" y="1342"/>
                  </a:lnTo>
                  <a:lnTo>
                    <a:pt x="1297" y="1366"/>
                  </a:lnTo>
                  <a:lnTo>
                    <a:pt x="1313" y="1391"/>
                  </a:lnTo>
                  <a:lnTo>
                    <a:pt x="1330" y="1414"/>
                  </a:lnTo>
                  <a:lnTo>
                    <a:pt x="1349" y="1437"/>
                  </a:lnTo>
                  <a:lnTo>
                    <a:pt x="1369" y="1458"/>
                  </a:lnTo>
                  <a:lnTo>
                    <a:pt x="1380" y="1469"/>
                  </a:lnTo>
                  <a:lnTo>
                    <a:pt x="1391" y="1478"/>
                  </a:lnTo>
                  <a:lnTo>
                    <a:pt x="1403" y="1488"/>
                  </a:lnTo>
                  <a:lnTo>
                    <a:pt x="1415" y="1498"/>
                  </a:lnTo>
                  <a:lnTo>
                    <a:pt x="1427" y="1507"/>
                  </a:lnTo>
                  <a:lnTo>
                    <a:pt x="1441" y="1516"/>
                  </a:lnTo>
                  <a:lnTo>
                    <a:pt x="1455" y="1524"/>
                  </a:lnTo>
                  <a:lnTo>
                    <a:pt x="1470" y="1531"/>
                  </a:lnTo>
                  <a:lnTo>
                    <a:pt x="1484" y="1539"/>
                  </a:lnTo>
                  <a:lnTo>
                    <a:pt x="1500" y="1545"/>
                  </a:lnTo>
                  <a:lnTo>
                    <a:pt x="1517" y="1552"/>
                  </a:lnTo>
                  <a:lnTo>
                    <a:pt x="1534" y="1557"/>
                  </a:lnTo>
                  <a:lnTo>
                    <a:pt x="1552" y="1562"/>
                  </a:lnTo>
                  <a:lnTo>
                    <a:pt x="1570" y="1566"/>
                  </a:lnTo>
                  <a:lnTo>
                    <a:pt x="1589" y="1571"/>
                  </a:lnTo>
                  <a:lnTo>
                    <a:pt x="1610" y="1574"/>
                  </a:lnTo>
                  <a:lnTo>
                    <a:pt x="1633" y="1575"/>
                  </a:lnTo>
                  <a:lnTo>
                    <a:pt x="1656" y="1575"/>
                  </a:lnTo>
                  <a:lnTo>
                    <a:pt x="1680" y="1574"/>
                  </a:lnTo>
                  <a:lnTo>
                    <a:pt x="1705" y="1572"/>
                  </a:lnTo>
                  <a:lnTo>
                    <a:pt x="1728" y="1571"/>
                  </a:lnTo>
                  <a:lnTo>
                    <a:pt x="1750" y="1570"/>
                  </a:lnTo>
                  <a:lnTo>
                    <a:pt x="1771" y="1568"/>
                  </a:lnTo>
                  <a:lnTo>
                    <a:pt x="1790" y="1571"/>
                  </a:lnTo>
                  <a:lnTo>
                    <a:pt x="1799" y="1608"/>
                  </a:lnTo>
                  <a:lnTo>
                    <a:pt x="1807" y="1643"/>
                  </a:lnTo>
                  <a:lnTo>
                    <a:pt x="1817" y="1676"/>
                  </a:lnTo>
                  <a:lnTo>
                    <a:pt x="1828" y="1709"/>
                  </a:lnTo>
                  <a:lnTo>
                    <a:pt x="1840" y="1741"/>
                  </a:lnTo>
                  <a:lnTo>
                    <a:pt x="1855" y="1772"/>
                  </a:lnTo>
                  <a:lnTo>
                    <a:pt x="1862" y="1787"/>
                  </a:lnTo>
                  <a:lnTo>
                    <a:pt x="1871" y="1802"/>
                  </a:lnTo>
                  <a:lnTo>
                    <a:pt x="1880" y="1817"/>
                  </a:lnTo>
                  <a:lnTo>
                    <a:pt x="1890" y="1831"/>
                  </a:lnTo>
                  <a:lnTo>
                    <a:pt x="1911" y="1858"/>
                  </a:lnTo>
                  <a:lnTo>
                    <a:pt x="1934" y="1883"/>
                  </a:lnTo>
                  <a:lnTo>
                    <a:pt x="1959" y="1906"/>
                  </a:lnTo>
                  <a:lnTo>
                    <a:pt x="1984" y="1928"/>
                  </a:lnTo>
                  <a:lnTo>
                    <a:pt x="2012" y="1949"/>
                  </a:lnTo>
                  <a:lnTo>
                    <a:pt x="2039" y="1969"/>
                  </a:lnTo>
                  <a:lnTo>
                    <a:pt x="2069" y="1986"/>
                  </a:lnTo>
                  <a:lnTo>
                    <a:pt x="2098" y="2003"/>
                  </a:lnTo>
                  <a:lnTo>
                    <a:pt x="2130" y="2018"/>
                  </a:lnTo>
                  <a:lnTo>
                    <a:pt x="2161" y="2032"/>
                  </a:lnTo>
                  <a:lnTo>
                    <a:pt x="2194" y="2045"/>
                  </a:lnTo>
                  <a:lnTo>
                    <a:pt x="2226" y="2057"/>
                  </a:lnTo>
                  <a:lnTo>
                    <a:pt x="2258" y="2067"/>
                  </a:lnTo>
                  <a:lnTo>
                    <a:pt x="2291" y="2077"/>
                  </a:lnTo>
                  <a:lnTo>
                    <a:pt x="2324" y="2085"/>
                  </a:lnTo>
                  <a:lnTo>
                    <a:pt x="2356" y="2093"/>
                  </a:lnTo>
                  <a:lnTo>
                    <a:pt x="2389" y="2100"/>
                  </a:lnTo>
                  <a:lnTo>
                    <a:pt x="2420" y="2105"/>
                  </a:lnTo>
                  <a:lnTo>
                    <a:pt x="2451" y="2111"/>
                  </a:lnTo>
                  <a:lnTo>
                    <a:pt x="2482" y="2114"/>
                  </a:lnTo>
                  <a:lnTo>
                    <a:pt x="2511" y="2117"/>
                  </a:lnTo>
                  <a:lnTo>
                    <a:pt x="2540" y="2119"/>
                  </a:lnTo>
                  <a:lnTo>
                    <a:pt x="2567" y="2121"/>
                  </a:lnTo>
                  <a:lnTo>
                    <a:pt x="2594" y="2122"/>
                  </a:lnTo>
                  <a:lnTo>
                    <a:pt x="2618" y="2122"/>
                  </a:lnTo>
                  <a:lnTo>
                    <a:pt x="2643" y="2122"/>
                  </a:lnTo>
                  <a:lnTo>
                    <a:pt x="2664" y="2121"/>
                  </a:lnTo>
                  <a:lnTo>
                    <a:pt x="2684" y="2120"/>
                  </a:lnTo>
                  <a:lnTo>
                    <a:pt x="2702" y="2118"/>
                  </a:lnTo>
                  <a:lnTo>
                    <a:pt x="2718" y="2115"/>
                  </a:lnTo>
                  <a:lnTo>
                    <a:pt x="2733" y="2113"/>
                  </a:lnTo>
                  <a:lnTo>
                    <a:pt x="2744" y="2110"/>
                  </a:lnTo>
                  <a:lnTo>
                    <a:pt x="2724" y="2087"/>
                  </a:lnTo>
                  <a:lnTo>
                    <a:pt x="2705" y="2065"/>
                  </a:lnTo>
                  <a:lnTo>
                    <a:pt x="2687" y="2043"/>
                  </a:lnTo>
                  <a:lnTo>
                    <a:pt x="2670" y="2022"/>
                  </a:lnTo>
                  <a:lnTo>
                    <a:pt x="2654" y="1999"/>
                  </a:lnTo>
                  <a:lnTo>
                    <a:pt x="2638" y="1978"/>
                  </a:lnTo>
                  <a:lnTo>
                    <a:pt x="2625" y="1958"/>
                  </a:lnTo>
                  <a:lnTo>
                    <a:pt x="2611" y="1937"/>
                  </a:lnTo>
                  <a:lnTo>
                    <a:pt x="2598" y="1916"/>
                  </a:lnTo>
                  <a:lnTo>
                    <a:pt x="2587" y="1895"/>
                  </a:lnTo>
                  <a:lnTo>
                    <a:pt x="2576" y="1874"/>
                  </a:lnTo>
                  <a:lnTo>
                    <a:pt x="2566" y="1853"/>
                  </a:lnTo>
                  <a:lnTo>
                    <a:pt x="2557" y="1832"/>
                  </a:lnTo>
                  <a:lnTo>
                    <a:pt x="2548" y="1811"/>
                  </a:lnTo>
                  <a:lnTo>
                    <a:pt x="2541" y="1790"/>
                  </a:lnTo>
                  <a:lnTo>
                    <a:pt x="2535" y="1769"/>
                  </a:lnTo>
                  <a:lnTo>
                    <a:pt x="2533" y="1759"/>
                  </a:lnTo>
                  <a:lnTo>
                    <a:pt x="2530" y="1748"/>
                  </a:lnTo>
                  <a:lnTo>
                    <a:pt x="2528" y="1738"/>
                  </a:lnTo>
                  <a:lnTo>
                    <a:pt x="2527" y="1727"/>
                  </a:lnTo>
                  <a:lnTo>
                    <a:pt x="2527" y="1722"/>
                  </a:lnTo>
                  <a:lnTo>
                    <a:pt x="2528" y="1718"/>
                  </a:lnTo>
                  <a:lnTo>
                    <a:pt x="2530" y="1715"/>
                  </a:lnTo>
                  <a:lnTo>
                    <a:pt x="2533" y="1711"/>
                  </a:lnTo>
                  <a:lnTo>
                    <a:pt x="2536" y="1709"/>
                  </a:lnTo>
                  <a:lnTo>
                    <a:pt x="2540" y="1708"/>
                  </a:lnTo>
                  <a:lnTo>
                    <a:pt x="2546" y="1708"/>
                  </a:lnTo>
                  <a:lnTo>
                    <a:pt x="2553" y="1709"/>
                  </a:lnTo>
                  <a:lnTo>
                    <a:pt x="2588" y="1725"/>
                  </a:lnTo>
                  <a:lnTo>
                    <a:pt x="2617" y="1737"/>
                  </a:lnTo>
                  <a:lnTo>
                    <a:pt x="2631" y="1741"/>
                  </a:lnTo>
                  <a:lnTo>
                    <a:pt x="2644" y="1745"/>
                  </a:lnTo>
                  <a:lnTo>
                    <a:pt x="2654" y="1747"/>
                  </a:lnTo>
                  <a:lnTo>
                    <a:pt x="2665" y="1750"/>
                  </a:lnTo>
                  <a:lnTo>
                    <a:pt x="2675" y="1752"/>
                  </a:lnTo>
                  <a:lnTo>
                    <a:pt x="2685" y="1752"/>
                  </a:lnTo>
                  <a:lnTo>
                    <a:pt x="2693" y="1752"/>
                  </a:lnTo>
                  <a:lnTo>
                    <a:pt x="2701" y="1752"/>
                  </a:lnTo>
                  <a:lnTo>
                    <a:pt x="2716" y="1750"/>
                  </a:lnTo>
                  <a:lnTo>
                    <a:pt x="2729" y="1746"/>
                  </a:lnTo>
                  <a:lnTo>
                    <a:pt x="2755" y="1738"/>
                  </a:lnTo>
                  <a:lnTo>
                    <a:pt x="2781" y="1729"/>
                  </a:lnTo>
                  <a:lnTo>
                    <a:pt x="2797" y="1726"/>
                  </a:lnTo>
                  <a:lnTo>
                    <a:pt x="2814" y="1724"/>
                  </a:lnTo>
                  <a:lnTo>
                    <a:pt x="2835" y="1724"/>
                  </a:lnTo>
                  <a:lnTo>
                    <a:pt x="2859" y="1727"/>
                  </a:lnTo>
                  <a:lnTo>
                    <a:pt x="2841" y="1712"/>
                  </a:lnTo>
                  <a:lnTo>
                    <a:pt x="2823" y="1697"/>
                  </a:lnTo>
                  <a:lnTo>
                    <a:pt x="2806" y="1680"/>
                  </a:lnTo>
                  <a:lnTo>
                    <a:pt x="2789" y="1663"/>
                  </a:lnTo>
                  <a:lnTo>
                    <a:pt x="2773" y="1645"/>
                  </a:lnTo>
                  <a:lnTo>
                    <a:pt x="2758" y="1626"/>
                  </a:lnTo>
                  <a:lnTo>
                    <a:pt x="2743" y="1607"/>
                  </a:lnTo>
                  <a:lnTo>
                    <a:pt x="2729" y="1586"/>
                  </a:lnTo>
                  <a:lnTo>
                    <a:pt x="2703" y="1546"/>
                  </a:lnTo>
                  <a:lnTo>
                    <a:pt x="2680" y="1506"/>
                  </a:lnTo>
                  <a:lnTo>
                    <a:pt x="2657" y="1466"/>
                  </a:lnTo>
                  <a:lnTo>
                    <a:pt x="2637" y="1428"/>
                  </a:lnTo>
                  <a:lnTo>
                    <a:pt x="2614" y="1380"/>
                  </a:lnTo>
                  <a:lnTo>
                    <a:pt x="2592" y="1330"/>
                  </a:lnTo>
                  <a:lnTo>
                    <a:pt x="2571" y="1278"/>
                  </a:lnTo>
                  <a:lnTo>
                    <a:pt x="2548" y="1225"/>
                  </a:lnTo>
                  <a:lnTo>
                    <a:pt x="2526" y="1171"/>
                  </a:lnTo>
                  <a:lnTo>
                    <a:pt x="2502" y="1117"/>
                  </a:lnTo>
                  <a:lnTo>
                    <a:pt x="2477" y="1063"/>
                  </a:lnTo>
                  <a:lnTo>
                    <a:pt x="2451" y="1012"/>
                  </a:lnTo>
                  <a:lnTo>
                    <a:pt x="2436" y="986"/>
                  </a:lnTo>
                  <a:lnTo>
                    <a:pt x="2421" y="961"/>
                  </a:lnTo>
                  <a:lnTo>
                    <a:pt x="2407" y="936"/>
                  </a:lnTo>
                  <a:lnTo>
                    <a:pt x="2391" y="912"/>
                  </a:lnTo>
                  <a:lnTo>
                    <a:pt x="2373" y="889"/>
                  </a:lnTo>
                  <a:lnTo>
                    <a:pt x="2356" y="867"/>
                  </a:lnTo>
                  <a:lnTo>
                    <a:pt x="2337" y="845"/>
                  </a:lnTo>
                  <a:lnTo>
                    <a:pt x="2317" y="824"/>
                  </a:lnTo>
                  <a:lnTo>
                    <a:pt x="2296" y="805"/>
                  </a:lnTo>
                  <a:lnTo>
                    <a:pt x="2274" y="787"/>
                  </a:lnTo>
                  <a:lnTo>
                    <a:pt x="2252" y="769"/>
                  </a:lnTo>
                  <a:lnTo>
                    <a:pt x="2228" y="753"/>
                  </a:lnTo>
                  <a:lnTo>
                    <a:pt x="2202" y="738"/>
                  </a:lnTo>
                  <a:lnTo>
                    <a:pt x="2176" y="726"/>
                  </a:lnTo>
                  <a:lnTo>
                    <a:pt x="2148" y="714"/>
                  </a:lnTo>
                  <a:lnTo>
                    <a:pt x="2119" y="703"/>
                  </a:lnTo>
                  <a:lnTo>
                    <a:pt x="2114" y="701"/>
                  </a:lnTo>
                  <a:lnTo>
                    <a:pt x="2102" y="698"/>
                  </a:lnTo>
                  <a:lnTo>
                    <a:pt x="2083" y="693"/>
                  </a:lnTo>
                  <a:lnTo>
                    <a:pt x="2058" y="688"/>
                  </a:lnTo>
                  <a:lnTo>
                    <a:pt x="2044" y="687"/>
                  </a:lnTo>
                  <a:lnTo>
                    <a:pt x="2029" y="685"/>
                  </a:lnTo>
                  <a:lnTo>
                    <a:pt x="2013" y="684"/>
                  </a:lnTo>
                  <a:lnTo>
                    <a:pt x="1996" y="685"/>
                  </a:lnTo>
                  <a:lnTo>
                    <a:pt x="1979" y="687"/>
                  </a:lnTo>
                  <a:lnTo>
                    <a:pt x="1961" y="689"/>
                  </a:lnTo>
                  <a:lnTo>
                    <a:pt x="1943" y="693"/>
                  </a:lnTo>
                  <a:lnTo>
                    <a:pt x="1925" y="699"/>
                  </a:lnTo>
                  <a:lnTo>
                    <a:pt x="1882" y="641"/>
                  </a:lnTo>
                  <a:lnTo>
                    <a:pt x="1839" y="582"/>
                  </a:lnTo>
                  <a:lnTo>
                    <a:pt x="1792" y="525"/>
                  </a:lnTo>
                  <a:lnTo>
                    <a:pt x="1746" y="467"/>
                  </a:lnTo>
                  <a:lnTo>
                    <a:pt x="1720" y="439"/>
                  </a:lnTo>
                  <a:lnTo>
                    <a:pt x="1696" y="411"/>
                  </a:lnTo>
                  <a:lnTo>
                    <a:pt x="1671" y="384"/>
                  </a:lnTo>
                  <a:lnTo>
                    <a:pt x="1644" y="357"/>
                  </a:lnTo>
                  <a:lnTo>
                    <a:pt x="1618" y="331"/>
                  </a:lnTo>
                  <a:lnTo>
                    <a:pt x="1590" y="304"/>
                  </a:lnTo>
                  <a:lnTo>
                    <a:pt x="1563" y="280"/>
                  </a:lnTo>
                  <a:lnTo>
                    <a:pt x="1535" y="256"/>
                  </a:lnTo>
                  <a:lnTo>
                    <a:pt x="1506" y="231"/>
                  </a:lnTo>
                  <a:lnTo>
                    <a:pt x="1477" y="209"/>
                  </a:lnTo>
                  <a:lnTo>
                    <a:pt x="1446" y="187"/>
                  </a:lnTo>
                  <a:lnTo>
                    <a:pt x="1417" y="166"/>
                  </a:lnTo>
                  <a:lnTo>
                    <a:pt x="1385" y="145"/>
                  </a:lnTo>
                  <a:lnTo>
                    <a:pt x="1353" y="126"/>
                  </a:lnTo>
                  <a:lnTo>
                    <a:pt x="1321" y="108"/>
                  </a:lnTo>
                  <a:lnTo>
                    <a:pt x="1287" y="93"/>
                  </a:lnTo>
                  <a:lnTo>
                    <a:pt x="1255" y="77"/>
                  </a:lnTo>
                  <a:lnTo>
                    <a:pt x="1220" y="62"/>
                  </a:lnTo>
                  <a:lnTo>
                    <a:pt x="1185" y="49"/>
                  </a:lnTo>
                  <a:lnTo>
                    <a:pt x="1149" y="37"/>
                  </a:lnTo>
                  <a:lnTo>
                    <a:pt x="1113" y="27"/>
                  </a:lnTo>
                  <a:lnTo>
                    <a:pt x="1076" y="18"/>
                  </a:lnTo>
                  <a:lnTo>
                    <a:pt x="1038" y="11"/>
                  </a:lnTo>
                  <a:lnTo>
                    <a:pt x="999" y="6"/>
                  </a:lnTo>
                  <a:lnTo>
                    <a:pt x="973" y="4"/>
                  </a:lnTo>
                  <a:lnTo>
                    <a:pt x="947" y="1"/>
                  </a:lnTo>
                  <a:lnTo>
                    <a:pt x="920" y="0"/>
                  </a:lnTo>
                  <a:lnTo>
                    <a:pt x="893" y="0"/>
                  </a:lnTo>
                  <a:lnTo>
                    <a:pt x="866" y="0"/>
                  </a:lnTo>
                  <a:lnTo>
                    <a:pt x="840" y="0"/>
                  </a:lnTo>
                  <a:lnTo>
                    <a:pt x="812" y="3"/>
                  </a:lnTo>
                  <a:lnTo>
                    <a:pt x="786" y="5"/>
                  </a:lnTo>
                  <a:lnTo>
                    <a:pt x="759" y="7"/>
                  </a:lnTo>
                  <a:lnTo>
                    <a:pt x="733" y="10"/>
                  </a:lnTo>
                  <a:lnTo>
                    <a:pt x="706" y="14"/>
                  </a:lnTo>
                  <a:lnTo>
                    <a:pt x="681" y="18"/>
                  </a:lnTo>
                  <a:lnTo>
                    <a:pt x="654" y="23"/>
                  </a:lnTo>
                  <a:lnTo>
                    <a:pt x="629" y="29"/>
                  </a:lnTo>
                  <a:lnTo>
                    <a:pt x="604" y="35"/>
                  </a:lnTo>
                  <a:lnTo>
                    <a:pt x="578" y="42"/>
                  </a:lnTo>
                  <a:lnTo>
                    <a:pt x="554" y="49"/>
                  </a:lnTo>
                  <a:lnTo>
                    <a:pt x="529" y="58"/>
                  </a:lnTo>
                  <a:lnTo>
                    <a:pt x="505" y="66"/>
                  </a:lnTo>
                  <a:lnTo>
                    <a:pt x="482" y="75"/>
                  </a:lnTo>
                  <a:lnTo>
                    <a:pt x="458" y="85"/>
                  </a:lnTo>
                  <a:lnTo>
                    <a:pt x="436" y="95"/>
                  </a:lnTo>
                  <a:lnTo>
                    <a:pt x="414" y="106"/>
                  </a:lnTo>
                  <a:lnTo>
                    <a:pt x="393" y="118"/>
                  </a:lnTo>
                  <a:lnTo>
                    <a:pt x="372" y="130"/>
                  </a:lnTo>
                  <a:lnTo>
                    <a:pt x="352" y="142"/>
                  </a:lnTo>
                  <a:lnTo>
                    <a:pt x="332" y="156"/>
                  </a:lnTo>
                  <a:lnTo>
                    <a:pt x="313" y="170"/>
                  </a:lnTo>
                  <a:lnTo>
                    <a:pt x="295" y="185"/>
                  </a:lnTo>
                  <a:lnTo>
                    <a:pt x="277" y="199"/>
                  </a:lnTo>
                  <a:lnTo>
                    <a:pt x="260" y="215"/>
                  </a:lnTo>
                  <a:lnTo>
                    <a:pt x="245" y="232"/>
                  </a:lnTo>
                  <a:lnTo>
                    <a:pt x="233" y="242"/>
                  </a:lnTo>
                  <a:lnTo>
                    <a:pt x="222" y="252"/>
                  </a:lnTo>
                  <a:lnTo>
                    <a:pt x="211" y="264"/>
                  </a:lnTo>
                  <a:lnTo>
                    <a:pt x="200" y="275"/>
                  </a:lnTo>
                  <a:lnTo>
                    <a:pt x="180" y="299"/>
                  </a:lnTo>
                  <a:lnTo>
                    <a:pt x="162" y="324"/>
                  </a:lnTo>
                  <a:lnTo>
                    <a:pt x="145" y="351"/>
                  </a:lnTo>
                  <a:lnTo>
                    <a:pt x="129" y="378"/>
                  </a:lnTo>
                  <a:lnTo>
                    <a:pt x="114" y="407"/>
                  </a:lnTo>
                  <a:lnTo>
                    <a:pt x="102" y="437"/>
                  </a:lnTo>
                  <a:lnTo>
                    <a:pt x="89" y="466"/>
                  </a:lnTo>
                  <a:lnTo>
                    <a:pt x="77" y="497"/>
                  </a:lnTo>
                  <a:lnTo>
                    <a:pt x="67" y="527"/>
                  </a:lnTo>
                  <a:lnTo>
                    <a:pt x="56" y="557"/>
                  </a:lnTo>
                  <a:lnTo>
                    <a:pt x="38" y="617"/>
                  </a:lnTo>
                  <a:lnTo>
                    <a:pt x="21" y="674"/>
                  </a:lnTo>
                  <a:lnTo>
                    <a:pt x="14" y="724"/>
                  </a:lnTo>
                  <a:lnTo>
                    <a:pt x="7" y="771"/>
                  </a:lnTo>
                  <a:lnTo>
                    <a:pt x="3" y="818"/>
                  </a:lnTo>
                  <a:lnTo>
                    <a:pt x="0" y="864"/>
                  </a:lnTo>
                  <a:lnTo>
                    <a:pt x="0" y="888"/>
                  </a:lnTo>
                  <a:lnTo>
                    <a:pt x="0" y="911"/>
                  </a:lnTo>
                  <a:lnTo>
                    <a:pt x="1" y="934"/>
                  </a:lnTo>
                  <a:lnTo>
                    <a:pt x="3" y="958"/>
                  </a:lnTo>
                  <a:lnTo>
                    <a:pt x="5" y="981"/>
                  </a:lnTo>
                  <a:lnTo>
                    <a:pt x="8" y="1004"/>
                  </a:lnTo>
                  <a:lnTo>
                    <a:pt x="13" y="1027"/>
                  </a:lnTo>
                  <a:lnTo>
                    <a:pt x="18" y="1052"/>
                  </a:lnTo>
                  <a:lnTo>
                    <a:pt x="23" y="1092"/>
                  </a:lnTo>
                  <a:lnTo>
                    <a:pt x="32" y="1131"/>
                  </a:lnTo>
                  <a:lnTo>
                    <a:pt x="41" y="1170"/>
                  </a:lnTo>
                  <a:lnTo>
                    <a:pt x="53" y="1209"/>
                  </a:lnTo>
                  <a:lnTo>
                    <a:pt x="68" y="1246"/>
                  </a:lnTo>
                  <a:lnTo>
                    <a:pt x="84" y="1283"/>
                  </a:lnTo>
                  <a:lnTo>
                    <a:pt x="102" y="1320"/>
                  </a:lnTo>
                  <a:lnTo>
                    <a:pt x="121" y="1355"/>
                  </a:lnTo>
                  <a:lnTo>
                    <a:pt x="142" y="1391"/>
                  </a:lnTo>
                  <a:lnTo>
                    <a:pt x="164" y="1424"/>
                  </a:lnTo>
                  <a:lnTo>
                    <a:pt x="188" y="1458"/>
                  </a:lnTo>
                  <a:lnTo>
                    <a:pt x="214" y="1491"/>
                  </a:lnTo>
                  <a:lnTo>
                    <a:pt x="240" y="1524"/>
                  </a:lnTo>
                  <a:lnTo>
                    <a:pt x="269" y="1556"/>
                  </a:lnTo>
                  <a:lnTo>
                    <a:pt x="298" y="1588"/>
                  </a:lnTo>
                  <a:lnTo>
                    <a:pt x="327" y="1618"/>
                  </a:lnTo>
                  <a:lnTo>
                    <a:pt x="358" y="1648"/>
                  </a:lnTo>
                  <a:lnTo>
                    <a:pt x="390" y="1678"/>
                  </a:lnTo>
                  <a:lnTo>
                    <a:pt x="421" y="1706"/>
                  </a:lnTo>
                  <a:lnTo>
                    <a:pt x="453" y="1734"/>
                  </a:lnTo>
                  <a:lnTo>
                    <a:pt x="487" y="1761"/>
                  </a:lnTo>
                  <a:lnTo>
                    <a:pt x="520" y="1788"/>
                  </a:lnTo>
                  <a:lnTo>
                    <a:pt x="554" y="1813"/>
                  </a:lnTo>
                  <a:lnTo>
                    <a:pt x="587" y="1838"/>
                  </a:lnTo>
                  <a:lnTo>
                    <a:pt x="654" y="1886"/>
                  </a:lnTo>
                  <a:lnTo>
                    <a:pt x="721" y="1932"/>
                  </a:lnTo>
                  <a:lnTo>
                    <a:pt x="786" y="1975"/>
                  </a:lnTo>
                  <a:lnTo>
                    <a:pt x="849" y="2014"/>
                  </a:lnTo>
                  <a:lnTo>
                    <a:pt x="1242" y="2275"/>
                  </a:lnTo>
                  <a:lnTo>
                    <a:pt x="1320" y="2314"/>
                  </a:lnTo>
                  <a:lnTo>
                    <a:pt x="1398" y="2352"/>
                  </a:lnTo>
                  <a:lnTo>
                    <a:pt x="1473" y="2390"/>
                  </a:lnTo>
                  <a:lnTo>
                    <a:pt x="1547" y="2426"/>
                  </a:lnTo>
                  <a:lnTo>
                    <a:pt x="1620" y="2461"/>
                  </a:lnTo>
                  <a:lnTo>
                    <a:pt x="1692" y="2496"/>
                  </a:lnTo>
                  <a:lnTo>
                    <a:pt x="1764" y="2530"/>
                  </a:lnTo>
                  <a:lnTo>
                    <a:pt x="1836" y="2564"/>
                  </a:lnTo>
                  <a:lnTo>
                    <a:pt x="1908" y="2597"/>
                  </a:lnTo>
                  <a:lnTo>
                    <a:pt x="1980" y="2630"/>
                  </a:lnTo>
                  <a:lnTo>
                    <a:pt x="2054" y="2664"/>
                  </a:lnTo>
                  <a:lnTo>
                    <a:pt x="2128" y="2698"/>
                  </a:lnTo>
                  <a:lnTo>
                    <a:pt x="2203" y="2732"/>
                  </a:lnTo>
                  <a:lnTo>
                    <a:pt x="2281" y="2768"/>
                  </a:lnTo>
                  <a:lnTo>
                    <a:pt x="2360" y="2804"/>
                  </a:lnTo>
                  <a:lnTo>
                    <a:pt x="2441" y="2841"/>
                  </a:lnTo>
                  <a:lnTo>
                    <a:pt x="2538" y="2878"/>
                  </a:lnTo>
                  <a:lnTo>
                    <a:pt x="2631" y="2915"/>
                  </a:lnTo>
                  <a:lnTo>
                    <a:pt x="2719" y="2952"/>
                  </a:lnTo>
                  <a:lnTo>
                    <a:pt x="2803" y="2989"/>
                  </a:lnTo>
                  <a:lnTo>
                    <a:pt x="2881" y="3026"/>
                  </a:lnTo>
                  <a:lnTo>
                    <a:pt x="2956" y="3064"/>
                  </a:lnTo>
                  <a:lnTo>
                    <a:pt x="3027" y="3101"/>
                  </a:lnTo>
                  <a:lnTo>
                    <a:pt x="3095" y="3137"/>
                  </a:lnTo>
                  <a:lnTo>
                    <a:pt x="3157" y="3174"/>
                  </a:lnTo>
                  <a:lnTo>
                    <a:pt x="3217" y="3210"/>
                  </a:lnTo>
                  <a:lnTo>
                    <a:pt x="3273" y="3246"/>
                  </a:lnTo>
                  <a:lnTo>
                    <a:pt x="3324" y="3282"/>
                  </a:lnTo>
                  <a:lnTo>
                    <a:pt x="3374" y="3318"/>
                  </a:lnTo>
                  <a:lnTo>
                    <a:pt x="3420" y="3353"/>
                  </a:lnTo>
                  <a:lnTo>
                    <a:pt x="3462" y="3388"/>
                  </a:lnTo>
                  <a:lnTo>
                    <a:pt x="3501" y="3422"/>
                  </a:lnTo>
                  <a:lnTo>
                    <a:pt x="3501" y="2727"/>
                  </a:lnTo>
                  <a:lnTo>
                    <a:pt x="3455" y="2701"/>
                  </a:lnTo>
                  <a:lnTo>
                    <a:pt x="3406" y="2677"/>
                  </a:lnTo>
                  <a:lnTo>
                    <a:pt x="3356" y="2653"/>
                  </a:lnTo>
                  <a:lnTo>
                    <a:pt x="3305" y="2628"/>
                  </a:lnTo>
                  <a:lnTo>
                    <a:pt x="3251" y="2605"/>
                  </a:lnTo>
                  <a:lnTo>
                    <a:pt x="3196" y="2582"/>
                  </a:lnTo>
                  <a:lnTo>
                    <a:pt x="3140" y="2560"/>
                  </a:lnTo>
                  <a:lnTo>
                    <a:pt x="3081" y="2537"/>
                  </a:lnTo>
                  <a:lnTo>
                    <a:pt x="3026" y="2512"/>
                  </a:lnTo>
                  <a:lnTo>
                    <a:pt x="2969" y="2488"/>
                  </a:lnTo>
                  <a:lnTo>
                    <a:pt x="2909" y="2464"/>
                  </a:lnTo>
                  <a:lnTo>
                    <a:pt x="2850" y="2441"/>
                  </a:lnTo>
                  <a:lnTo>
                    <a:pt x="2789" y="2420"/>
                  </a:lnTo>
                  <a:lnTo>
                    <a:pt x="2727" y="2399"/>
                  </a:lnTo>
                  <a:lnTo>
                    <a:pt x="2665" y="2377"/>
                  </a:lnTo>
                  <a:lnTo>
                    <a:pt x="2602" y="2357"/>
                  </a:lnTo>
                  <a:lnTo>
                    <a:pt x="2539" y="2337"/>
                  </a:lnTo>
                  <a:lnTo>
                    <a:pt x="2476" y="2316"/>
                  </a:lnTo>
                  <a:lnTo>
                    <a:pt x="2414" y="2295"/>
                  </a:lnTo>
                  <a:lnTo>
                    <a:pt x="2353" y="2274"/>
                  </a:lnTo>
                  <a:lnTo>
                    <a:pt x="2291" y="2252"/>
                  </a:lnTo>
                  <a:lnTo>
                    <a:pt x="2231" y="2229"/>
                  </a:lnTo>
                  <a:lnTo>
                    <a:pt x="2173" y="2206"/>
                  </a:lnTo>
                  <a:lnTo>
                    <a:pt x="2115" y="218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221" name="Freeform 29"/>
            <p:cNvSpPr>
              <a:spLocks noEditPoints="1"/>
            </p:cNvSpPr>
            <p:nvPr userDrawn="1"/>
          </p:nvSpPr>
          <p:spPr bwMode="auto">
            <a:xfrm>
              <a:off x="3385" y="579"/>
              <a:ext cx="627" cy="77"/>
            </a:xfrm>
            <a:custGeom>
              <a:avLst/>
              <a:gdLst>
                <a:gd name="T0" fmla="*/ 91 w 4384"/>
                <a:gd name="T1" fmla="*/ 483 h 539"/>
                <a:gd name="T2" fmla="*/ 166 w 4384"/>
                <a:gd name="T3" fmla="*/ 426 h 539"/>
                <a:gd name="T4" fmla="*/ 65 w 4384"/>
                <a:gd name="T5" fmla="*/ 344 h 539"/>
                <a:gd name="T6" fmla="*/ 5 w 4384"/>
                <a:gd name="T7" fmla="*/ 211 h 539"/>
                <a:gd name="T8" fmla="*/ 145 w 4384"/>
                <a:gd name="T9" fmla="*/ 139 h 539"/>
                <a:gd name="T10" fmla="*/ 103 w 4384"/>
                <a:gd name="T11" fmla="*/ 195 h 539"/>
                <a:gd name="T12" fmla="*/ 66 w 4384"/>
                <a:gd name="T13" fmla="*/ 267 h 539"/>
                <a:gd name="T14" fmla="*/ 197 w 4384"/>
                <a:gd name="T15" fmla="*/ 343 h 539"/>
                <a:gd name="T16" fmla="*/ 210 w 4384"/>
                <a:gd name="T17" fmla="*/ 495 h 539"/>
                <a:gd name="T18" fmla="*/ 451 w 4384"/>
                <a:gd name="T19" fmla="*/ 538 h 539"/>
                <a:gd name="T20" fmla="*/ 330 w 4384"/>
                <a:gd name="T21" fmla="*/ 448 h 539"/>
                <a:gd name="T22" fmla="*/ 324 w 4384"/>
                <a:gd name="T23" fmla="*/ 254 h 539"/>
                <a:gd name="T24" fmla="*/ 428 w 4384"/>
                <a:gd name="T25" fmla="*/ 144 h 539"/>
                <a:gd name="T26" fmla="*/ 520 w 4384"/>
                <a:gd name="T27" fmla="*/ 199 h 539"/>
                <a:gd name="T28" fmla="*/ 392 w 4384"/>
                <a:gd name="T29" fmla="*/ 247 h 539"/>
                <a:gd name="T30" fmla="*/ 417 w 4384"/>
                <a:gd name="T31" fmla="*/ 463 h 539"/>
                <a:gd name="T32" fmla="*/ 553 w 4384"/>
                <a:gd name="T33" fmla="*/ 524 h 539"/>
                <a:gd name="T34" fmla="*/ 863 w 4384"/>
                <a:gd name="T35" fmla="*/ 213 h 539"/>
                <a:gd name="T36" fmla="*/ 740 w 4384"/>
                <a:gd name="T37" fmla="*/ 217 h 539"/>
                <a:gd name="T38" fmla="*/ 793 w 4384"/>
                <a:gd name="T39" fmla="*/ 143 h 539"/>
                <a:gd name="T40" fmla="*/ 926 w 4384"/>
                <a:gd name="T41" fmla="*/ 188 h 539"/>
                <a:gd name="T42" fmla="*/ 1231 w 4384"/>
                <a:gd name="T43" fmla="*/ 526 h 539"/>
                <a:gd name="T44" fmla="*/ 1092 w 4384"/>
                <a:gd name="T45" fmla="*/ 508 h 539"/>
                <a:gd name="T46" fmla="*/ 1141 w 4384"/>
                <a:gd name="T47" fmla="*/ 454 h 539"/>
                <a:gd name="T48" fmla="*/ 1226 w 4384"/>
                <a:gd name="T49" fmla="*/ 474 h 539"/>
                <a:gd name="T50" fmla="*/ 1965 w 4384"/>
                <a:gd name="T51" fmla="*/ 359 h 539"/>
                <a:gd name="T52" fmla="*/ 1830 w 4384"/>
                <a:gd name="T53" fmla="*/ 481 h 539"/>
                <a:gd name="T54" fmla="*/ 1845 w 4384"/>
                <a:gd name="T55" fmla="*/ 539 h 539"/>
                <a:gd name="T56" fmla="*/ 1704 w 4384"/>
                <a:gd name="T57" fmla="*/ 467 h 539"/>
                <a:gd name="T58" fmla="*/ 1694 w 4384"/>
                <a:gd name="T59" fmla="*/ 239 h 539"/>
                <a:gd name="T60" fmla="*/ 1853 w 4384"/>
                <a:gd name="T61" fmla="*/ 140 h 539"/>
                <a:gd name="T62" fmla="*/ 1965 w 4384"/>
                <a:gd name="T63" fmla="*/ 339 h 539"/>
                <a:gd name="T64" fmla="*/ 1754 w 4384"/>
                <a:gd name="T65" fmla="*/ 251 h 539"/>
                <a:gd name="T66" fmla="*/ 1873 w 4384"/>
                <a:gd name="T67" fmla="*/ 204 h 539"/>
                <a:gd name="T68" fmla="*/ 2404 w 4384"/>
                <a:gd name="T69" fmla="*/ 526 h 539"/>
                <a:gd name="T70" fmla="*/ 2265 w 4384"/>
                <a:gd name="T71" fmla="*/ 508 h 539"/>
                <a:gd name="T72" fmla="*/ 2313 w 4384"/>
                <a:gd name="T73" fmla="*/ 454 h 539"/>
                <a:gd name="T74" fmla="*/ 2398 w 4384"/>
                <a:gd name="T75" fmla="*/ 474 h 539"/>
                <a:gd name="T76" fmla="*/ 2662 w 4384"/>
                <a:gd name="T77" fmla="*/ 68 h 539"/>
                <a:gd name="T78" fmla="*/ 2722 w 4384"/>
                <a:gd name="T79" fmla="*/ 8 h 539"/>
                <a:gd name="T80" fmla="*/ 2665 w 4384"/>
                <a:gd name="T81" fmla="*/ 532 h 539"/>
                <a:gd name="T82" fmla="*/ 2901 w 4384"/>
                <a:gd name="T83" fmla="*/ 513 h 539"/>
                <a:gd name="T84" fmla="*/ 2949 w 4384"/>
                <a:gd name="T85" fmla="*/ 145 h 539"/>
                <a:gd name="T86" fmla="*/ 3005 w 4384"/>
                <a:gd name="T87" fmla="*/ 481 h 539"/>
                <a:gd name="T88" fmla="*/ 3140 w 4384"/>
                <a:gd name="T89" fmla="*/ 84 h 539"/>
                <a:gd name="T90" fmla="*/ 3157 w 4384"/>
                <a:gd name="T91" fmla="*/ 0 h 539"/>
                <a:gd name="T92" fmla="*/ 3174 w 4384"/>
                <a:gd name="T93" fmla="*/ 84 h 539"/>
                <a:gd name="T94" fmla="*/ 3409 w 4384"/>
                <a:gd name="T95" fmla="*/ 310 h 539"/>
                <a:gd name="T96" fmla="*/ 3713 w 4384"/>
                <a:gd name="T97" fmla="*/ 505 h 539"/>
                <a:gd name="T98" fmla="*/ 3661 w 4384"/>
                <a:gd name="T99" fmla="*/ 370 h 539"/>
                <a:gd name="T100" fmla="*/ 3692 w 4384"/>
                <a:gd name="T101" fmla="*/ 199 h 539"/>
                <a:gd name="T102" fmla="*/ 3844 w 4384"/>
                <a:gd name="T103" fmla="*/ 140 h 539"/>
                <a:gd name="T104" fmla="*/ 3960 w 4384"/>
                <a:gd name="T105" fmla="*/ 232 h 539"/>
                <a:gd name="T106" fmla="*/ 3967 w 4384"/>
                <a:gd name="T107" fmla="*/ 424 h 539"/>
                <a:gd name="T108" fmla="*/ 3872 w 4384"/>
                <a:gd name="T109" fmla="*/ 533 h 539"/>
                <a:gd name="T110" fmla="*/ 3750 w 4384"/>
                <a:gd name="T111" fmla="*/ 220 h 539"/>
                <a:gd name="T112" fmla="*/ 3752 w 4384"/>
                <a:gd name="T113" fmla="*/ 457 h 539"/>
                <a:gd name="T114" fmla="*/ 3854 w 4384"/>
                <a:gd name="T115" fmla="*/ 481 h 539"/>
                <a:gd name="T116" fmla="*/ 3905 w 4384"/>
                <a:gd name="T117" fmla="*/ 272 h 539"/>
                <a:gd name="T118" fmla="*/ 4318 w 4384"/>
                <a:gd name="T119" fmla="*/ 532 h 539"/>
                <a:gd name="T120" fmla="*/ 4246 w 4384"/>
                <a:gd name="T121" fmla="*/ 198 h 539"/>
                <a:gd name="T122" fmla="*/ 4186 w 4384"/>
                <a:gd name="T123" fmla="*/ 166 h 539"/>
                <a:gd name="T124" fmla="*/ 4336 w 4384"/>
                <a:gd name="T125" fmla="*/ 15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84" h="539">
                  <a:moveTo>
                    <a:pt x="91" y="539"/>
                  </a:moveTo>
                  <a:lnTo>
                    <a:pt x="76" y="538"/>
                  </a:lnTo>
                  <a:lnTo>
                    <a:pt x="60" y="536"/>
                  </a:lnTo>
                  <a:lnTo>
                    <a:pt x="46" y="534"/>
                  </a:lnTo>
                  <a:lnTo>
                    <a:pt x="34" y="531"/>
                  </a:lnTo>
                  <a:lnTo>
                    <a:pt x="13" y="526"/>
                  </a:lnTo>
                  <a:lnTo>
                    <a:pt x="6" y="523"/>
                  </a:lnTo>
                  <a:lnTo>
                    <a:pt x="6" y="465"/>
                  </a:lnTo>
                  <a:lnTo>
                    <a:pt x="15" y="468"/>
                  </a:lnTo>
                  <a:lnTo>
                    <a:pt x="37" y="474"/>
                  </a:lnTo>
                  <a:lnTo>
                    <a:pt x="51" y="477"/>
                  </a:lnTo>
                  <a:lnTo>
                    <a:pt x="65" y="480"/>
                  </a:lnTo>
                  <a:lnTo>
                    <a:pt x="79" y="482"/>
                  </a:lnTo>
                  <a:lnTo>
                    <a:pt x="91" y="483"/>
                  </a:lnTo>
                  <a:lnTo>
                    <a:pt x="106" y="482"/>
                  </a:lnTo>
                  <a:lnTo>
                    <a:pt x="118" y="481"/>
                  </a:lnTo>
                  <a:lnTo>
                    <a:pt x="125" y="479"/>
                  </a:lnTo>
                  <a:lnTo>
                    <a:pt x="131" y="478"/>
                  </a:lnTo>
                  <a:lnTo>
                    <a:pt x="137" y="476"/>
                  </a:lnTo>
                  <a:lnTo>
                    <a:pt x="143" y="473"/>
                  </a:lnTo>
                  <a:lnTo>
                    <a:pt x="148" y="469"/>
                  </a:lnTo>
                  <a:lnTo>
                    <a:pt x="152" y="465"/>
                  </a:lnTo>
                  <a:lnTo>
                    <a:pt x="156" y="461"/>
                  </a:lnTo>
                  <a:lnTo>
                    <a:pt x="160" y="456"/>
                  </a:lnTo>
                  <a:lnTo>
                    <a:pt x="163" y="449"/>
                  </a:lnTo>
                  <a:lnTo>
                    <a:pt x="164" y="442"/>
                  </a:lnTo>
                  <a:lnTo>
                    <a:pt x="166" y="434"/>
                  </a:lnTo>
                  <a:lnTo>
                    <a:pt x="166" y="426"/>
                  </a:lnTo>
                  <a:lnTo>
                    <a:pt x="166" y="419"/>
                  </a:lnTo>
                  <a:lnTo>
                    <a:pt x="165" y="412"/>
                  </a:lnTo>
                  <a:lnTo>
                    <a:pt x="164" y="406"/>
                  </a:lnTo>
                  <a:lnTo>
                    <a:pt x="162" y="401"/>
                  </a:lnTo>
                  <a:lnTo>
                    <a:pt x="160" y="396"/>
                  </a:lnTo>
                  <a:lnTo>
                    <a:pt x="157" y="391"/>
                  </a:lnTo>
                  <a:lnTo>
                    <a:pt x="154" y="388"/>
                  </a:lnTo>
                  <a:lnTo>
                    <a:pt x="151" y="385"/>
                  </a:lnTo>
                  <a:lnTo>
                    <a:pt x="144" y="378"/>
                  </a:lnTo>
                  <a:lnTo>
                    <a:pt x="134" y="373"/>
                  </a:lnTo>
                  <a:lnTo>
                    <a:pt x="125" y="369"/>
                  </a:lnTo>
                  <a:lnTo>
                    <a:pt x="114" y="365"/>
                  </a:lnTo>
                  <a:lnTo>
                    <a:pt x="76" y="349"/>
                  </a:lnTo>
                  <a:lnTo>
                    <a:pt x="65" y="344"/>
                  </a:lnTo>
                  <a:lnTo>
                    <a:pt x="53" y="338"/>
                  </a:lnTo>
                  <a:lnTo>
                    <a:pt x="40" y="330"/>
                  </a:lnTo>
                  <a:lnTo>
                    <a:pt x="28" y="319"/>
                  </a:lnTo>
                  <a:lnTo>
                    <a:pt x="22" y="313"/>
                  </a:lnTo>
                  <a:lnTo>
                    <a:pt x="17" y="305"/>
                  </a:lnTo>
                  <a:lnTo>
                    <a:pt x="12" y="298"/>
                  </a:lnTo>
                  <a:lnTo>
                    <a:pt x="8" y="289"/>
                  </a:lnTo>
                  <a:lnTo>
                    <a:pt x="5" y="280"/>
                  </a:lnTo>
                  <a:lnTo>
                    <a:pt x="2" y="269"/>
                  </a:lnTo>
                  <a:lnTo>
                    <a:pt x="1" y="259"/>
                  </a:lnTo>
                  <a:lnTo>
                    <a:pt x="0" y="246"/>
                  </a:lnTo>
                  <a:lnTo>
                    <a:pt x="1" y="233"/>
                  </a:lnTo>
                  <a:lnTo>
                    <a:pt x="3" y="222"/>
                  </a:lnTo>
                  <a:lnTo>
                    <a:pt x="5" y="211"/>
                  </a:lnTo>
                  <a:lnTo>
                    <a:pt x="9" y="200"/>
                  </a:lnTo>
                  <a:lnTo>
                    <a:pt x="15" y="191"/>
                  </a:lnTo>
                  <a:lnTo>
                    <a:pt x="20" y="181"/>
                  </a:lnTo>
                  <a:lnTo>
                    <a:pt x="27" y="174"/>
                  </a:lnTo>
                  <a:lnTo>
                    <a:pt x="35" y="167"/>
                  </a:lnTo>
                  <a:lnTo>
                    <a:pt x="44" y="160"/>
                  </a:lnTo>
                  <a:lnTo>
                    <a:pt x="54" y="154"/>
                  </a:lnTo>
                  <a:lnTo>
                    <a:pt x="63" y="150"/>
                  </a:lnTo>
                  <a:lnTo>
                    <a:pt x="75" y="145"/>
                  </a:lnTo>
                  <a:lnTo>
                    <a:pt x="87" y="142"/>
                  </a:lnTo>
                  <a:lnTo>
                    <a:pt x="99" y="140"/>
                  </a:lnTo>
                  <a:lnTo>
                    <a:pt x="113" y="139"/>
                  </a:lnTo>
                  <a:lnTo>
                    <a:pt x="127" y="139"/>
                  </a:lnTo>
                  <a:lnTo>
                    <a:pt x="145" y="139"/>
                  </a:lnTo>
                  <a:lnTo>
                    <a:pt x="162" y="141"/>
                  </a:lnTo>
                  <a:lnTo>
                    <a:pt x="177" y="143"/>
                  </a:lnTo>
                  <a:lnTo>
                    <a:pt x="189" y="146"/>
                  </a:lnTo>
                  <a:lnTo>
                    <a:pt x="207" y="152"/>
                  </a:lnTo>
                  <a:lnTo>
                    <a:pt x="214" y="154"/>
                  </a:lnTo>
                  <a:lnTo>
                    <a:pt x="214" y="209"/>
                  </a:lnTo>
                  <a:lnTo>
                    <a:pt x="206" y="206"/>
                  </a:lnTo>
                  <a:lnTo>
                    <a:pt x="186" y="200"/>
                  </a:lnTo>
                  <a:lnTo>
                    <a:pt x="173" y="198"/>
                  </a:lnTo>
                  <a:lnTo>
                    <a:pt x="159" y="195"/>
                  </a:lnTo>
                  <a:lnTo>
                    <a:pt x="144" y="194"/>
                  </a:lnTo>
                  <a:lnTo>
                    <a:pt x="129" y="193"/>
                  </a:lnTo>
                  <a:lnTo>
                    <a:pt x="115" y="194"/>
                  </a:lnTo>
                  <a:lnTo>
                    <a:pt x="103" y="195"/>
                  </a:lnTo>
                  <a:lnTo>
                    <a:pt x="92" y="198"/>
                  </a:lnTo>
                  <a:lnTo>
                    <a:pt x="81" y="204"/>
                  </a:lnTo>
                  <a:lnTo>
                    <a:pt x="77" y="206"/>
                  </a:lnTo>
                  <a:lnTo>
                    <a:pt x="74" y="210"/>
                  </a:lnTo>
                  <a:lnTo>
                    <a:pt x="70" y="214"/>
                  </a:lnTo>
                  <a:lnTo>
                    <a:pt x="67" y="218"/>
                  </a:lnTo>
                  <a:lnTo>
                    <a:pt x="65" y="224"/>
                  </a:lnTo>
                  <a:lnTo>
                    <a:pt x="63" y="229"/>
                  </a:lnTo>
                  <a:lnTo>
                    <a:pt x="62" y="235"/>
                  </a:lnTo>
                  <a:lnTo>
                    <a:pt x="62" y="243"/>
                  </a:lnTo>
                  <a:lnTo>
                    <a:pt x="62" y="250"/>
                  </a:lnTo>
                  <a:lnTo>
                    <a:pt x="63" y="257"/>
                  </a:lnTo>
                  <a:lnTo>
                    <a:pt x="64" y="262"/>
                  </a:lnTo>
                  <a:lnTo>
                    <a:pt x="66" y="267"/>
                  </a:lnTo>
                  <a:lnTo>
                    <a:pt x="69" y="271"/>
                  </a:lnTo>
                  <a:lnTo>
                    <a:pt x="72" y="276"/>
                  </a:lnTo>
                  <a:lnTo>
                    <a:pt x="75" y="280"/>
                  </a:lnTo>
                  <a:lnTo>
                    <a:pt x="78" y="283"/>
                  </a:lnTo>
                  <a:lnTo>
                    <a:pt x="85" y="288"/>
                  </a:lnTo>
                  <a:lnTo>
                    <a:pt x="93" y="293"/>
                  </a:lnTo>
                  <a:lnTo>
                    <a:pt x="101" y="296"/>
                  </a:lnTo>
                  <a:lnTo>
                    <a:pt x="109" y="299"/>
                  </a:lnTo>
                  <a:lnTo>
                    <a:pt x="147" y="314"/>
                  </a:lnTo>
                  <a:lnTo>
                    <a:pt x="163" y="320"/>
                  </a:lnTo>
                  <a:lnTo>
                    <a:pt x="177" y="329"/>
                  </a:lnTo>
                  <a:lnTo>
                    <a:pt x="184" y="333"/>
                  </a:lnTo>
                  <a:lnTo>
                    <a:pt x="190" y="338"/>
                  </a:lnTo>
                  <a:lnTo>
                    <a:pt x="197" y="343"/>
                  </a:lnTo>
                  <a:lnTo>
                    <a:pt x="203" y="350"/>
                  </a:lnTo>
                  <a:lnTo>
                    <a:pt x="208" y="356"/>
                  </a:lnTo>
                  <a:lnTo>
                    <a:pt x="214" y="364"/>
                  </a:lnTo>
                  <a:lnTo>
                    <a:pt x="218" y="372"/>
                  </a:lnTo>
                  <a:lnTo>
                    <a:pt x="222" y="382"/>
                  </a:lnTo>
                  <a:lnTo>
                    <a:pt x="224" y="391"/>
                  </a:lnTo>
                  <a:lnTo>
                    <a:pt x="226" y="402"/>
                  </a:lnTo>
                  <a:lnTo>
                    <a:pt x="228" y="413"/>
                  </a:lnTo>
                  <a:lnTo>
                    <a:pt x="228" y="426"/>
                  </a:lnTo>
                  <a:lnTo>
                    <a:pt x="227" y="443"/>
                  </a:lnTo>
                  <a:lnTo>
                    <a:pt x="225" y="458"/>
                  </a:lnTo>
                  <a:lnTo>
                    <a:pt x="222" y="472"/>
                  </a:lnTo>
                  <a:lnTo>
                    <a:pt x="217" y="484"/>
                  </a:lnTo>
                  <a:lnTo>
                    <a:pt x="210" y="495"/>
                  </a:lnTo>
                  <a:lnTo>
                    <a:pt x="203" y="503"/>
                  </a:lnTo>
                  <a:lnTo>
                    <a:pt x="195" y="512"/>
                  </a:lnTo>
                  <a:lnTo>
                    <a:pt x="185" y="518"/>
                  </a:lnTo>
                  <a:lnTo>
                    <a:pt x="175" y="523"/>
                  </a:lnTo>
                  <a:lnTo>
                    <a:pt x="164" y="529"/>
                  </a:lnTo>
                  <a:lnTo>
                    <a:pt x="153" y="532"/>
                  </a:lnTo>
                  <a:lnTo>
                    <a:pt x="142" y="535"/>
                  </a:lnTo>
                  <a:lnTo>
                    <a:pt x="129" y="536"/>
                  </a:lnTo>
                  <a:lnTo>
                    <a:pt x="116" y="538"/>
                  </a:lnTo>
                  <a:lnTo>
                    <a:pt x="103" y="538"/>
                  </a:lnTo>
                  <a:lnTo>
                    <a:pt x="91" y="539"/>
                  </a:lnTo>
                  <a:close/>
                  <a:moveTo>
                    <a:pt x="475" y="539"/>
                  </a:moveTo>
                  <a:lnTo>
                    <a:pt x="463" y="538"/>
                  </a:lnTo>
                  <a:lnTo>
                    <a:pt x="451" y="538"/>
                  </a:lnTo>
                  <a:lnTo>
                    <a:pt x="438" y="536"/>
                  </a:lnTo>
                  <a:lnTo>
                    <a:pt x="424" y="534"/>
                  </a:lnTo>
                  <a:lnTo>
                    <a:pt x="410" y="530"/>
                  </a:lnTo>
                  <a:lnTo>
                    <a:pt x="397" y="524"/>
                  </a:lnTo>
                  <a:lnTo>
                    <a:pt x="384" y="517"/>
                  </a:lnTo>
                  <a:lnTo>
                    <a:pt x="371" y="509"/>
                  </a:lnTo>
                  <a:lnTo>
                    <a:pt x="365" y="503"/>
                  </a:lnTo>
                  <a:lnTo>
                    <a:pt x="360" y="497"/>
                  </a:lnTo>
                  <a:lnTo>
                    <a:pt x="353" y="491"/>
                  </a:lnTo>
                  <a:lnTo>
                    <a:pt x="348" y="483"/>
                  </a:lnTo>
                  <a:lnTo>
                    <a:pt x="343" y="476"/>
                  </a:lnTo>
                  <a:lnTo>
                    <a:pt x="338" y="467"/>
                  </a:lnTo>
                  <a:lnTo>
                    <a:pt x="334" y="459"/>
                  </a:lnTo>
                  <a:lnTo>
                    <a:pt x="330" y="448"/>
                  </a:lnTo>
                  <a:lnTo>
                    <a:pt x="326" y="438"/>
                  </a:lnTo>
                  <a:lnTo>
                    <a:pt x="323" y="427"/>
                  </a:lnTo>
                  <a:lnTo>
                    <a:pt x="319" y="414"/>
                  </a:lnTo>
                  <a:lnTo>
                    <a:pt x="317" y="402"/>
                  </a:lnTo>
                  <a:lnTo>
                    <a:pt x="315" y="388"/>
                  </a:lnTo>
                  <a:lnTo>
                    <a:pt x="314" y="373"/>
                  </a:lnTo>
                  <a:lnTo>
                    <a:pt x="313" y="357"/>
                  </a:lnTo>
                  <a:lnTo>
                    <a:pt x="313" y="341"/>
                  </a:lnTo>
                  <a:lnTo>
                    <a:pt x="313" y="324"/>
                  </a:lnTo>
                  <a:lnTo>
                    <a:pt x="314" y="308"/>
                  </a:lnTo>
                  <a:lnTo>
                    <a:pt x="315" y="294"/>
                  </a:lnTo>
                  <a:lnTo>
                    <a:pt x="317" y="280"/>
                  </a:lnTo>
                  <a:lnTo>
                    <a:pt x="320" y="266"/>
                  </a:lnTo>
                  <a:lnTo>
                    <a:pt x="324" y="254"/>
                  </a:lnTo>
                  <a:lnTo>
                    <a:pt x="327" y="243"/>
                  </a:lnTo>
                  <a:lnTo>
                    <a:pt x="331" y="232"/>
                  </a:lnTo>
                  <a:lnTo>
                    <a:pt x="335" y="222"/>
                  </a:lnTo>
                  <a:lnTo>
                    <a:pt x="340" y="213"/>
                  </a:lnTo>
                  <a:lnTo>
                    <a:pt x="345" y="204"/>
                  </a:lnTo>
                  <a:lnTo>
                    <a:pt x="350" y="196"/>
                  </a:lnTo>
                  <a:lnTo>
                    <a:pt x="355" y="189"/>
                  </a:lnTo>
                  <a:lnTo>
                    <a:pt x="362" y="182"/>
                  </a:lnTo>
                  <a:lnTo>
                    <a:pt x="368" y="176"/>
                  </a:lnTo>
                  <a:lnTo>
                    <a:pt x="374" y="171"/>
                  </a:lnTo>
                  <a:lnTo>
                    <a:pt x="387" y="161"/>
                  </a:lnTo>
                  <a:lnTo>
                    <a:pt x="401" y="154"/>
                  </a:lnTo>
                  <a:lnTo>
                    <a:pt x="415" y="149"/>
                  </a:lnTo>
                  <a:lnTo>
                    <a:pt x="428" y="144"/>
                  </a:lnTo>
                  <a:lnTo>
                    <a:pt x="442" y="141"/>
                  </a:lnTo>
                  <a:lnTo>
                    <a:pt x="455" y="140"/>
                  </a:lnTo>
                  <a:lnTo>
                    <a:pt x="468" y="139"/>
                  </a:lnTo>
                  <a:lnTo>
                    <a:pt x="479" y="139"/>
                  </a:lnTo>
                  <a:lnTo>
                    <a:pt x="494" y="139"/>
                  </a:lnTo>
                  <a:lnTo>
                    <a:pt x="508" y="141"/>
                  </a:lnTo>
                  <a:lnTo>
                    <a:pt x="521" y="143"/>
                  </a:lnTo>
                  <a:lnTo>
                    <a:pt x="531" y="145"/>
                  </a:lnTo>
                  <a:lnTo>
                    <a:pt x="547" y="151"/>
                  </a:lnTo>
                  <a:lnTo>
                    <a:pt x="553" y="153"/>
                  </a:lnTo>
                  <a:lnTo>
                    <a:pt x="553" y="209"/>
                  </a:lnTo>
                  <a:lnTo>
                    <a:pt x="547" y="206"/>
                  </a:lnTo>
                  <a:lnTo>
                    <a:pt x="530" y="202"/>
                  </a:lnTo>
                  <a:lnTo>
                    <a:pt x="520" y="199"/>
                  </a:lnTo>
                  <a:lnTo>
                    <a:pt x="508" y="196"/>
                  </a:lnTo>
                  <a:lnTo>
                    <a:pt x="494" y="195"/>
                  </a:lnTo>
                  <a:lnTo>
                    <a:pt x="481" y="194"/>
                  </a:lnTo>
                  <a:lnTo>
                    <a:pt x="472" y="195"/>
                  </a:lnTo>
                  <a:lnTo>
                    <a:pt x="463" y="195"/>
                  </a:lnTo>
                  <a:lnTo>
                    <a:pt x="454" y="196"/>
                  </a:lnTo>
                  <a:lnTo>
                    <a:pt x="445" y="198"/>
                  </a:lnTo>
                  <a:lnTo>
                    <a:pt x="436" y="202"/>
                  </a:lnTo>
                  <a:lnTo>
                    <a:pt x="427" y="206"/>
                  </a:lnTo>
                  <a:lnTo>
                    <a:pt x="420" y="211"/>
                  </a:lnTo>
                  <a:lnTo>
                    <a:pt x="412" y="217"/>
                  </a:lnTo>
                  <a:lnTo>
                    <a:pt x="405" y="226"/>
                  </a:lnTo>
                  <a:lnTo>
                    <a:pt x="399" y="235"/>
                  </a:lnTo>
                  <a:lnTo>
                    <a:pt x="392" y="247"/>
                  </a:lnTo>
                  <a:lnTo>
                    <a:pt x="388" y="261"/>
                  </a:lnTo>
                  <a:lnTo>
                    <a:pt x="384" y="278"/>
                  </a:lnTo>
                  <a:lnTo>
                    <a:pt x="381" y="296"/>
                  </a:lnTo>
                  <a:lnTo>
                    <a:pt x="379" y="317"/>
                  </a:lnTo>
                  <a:lnTo>
                    <a:pt x="379" y="341"/>
                  </a:lnTo>
                  <a:lnTo>
                    <a:pt x="379" y="362"/>
                  </a:lnTo>
                  <a:lnTo>
                    <a:pt x="381" y="383"/>
                  </a:lnTo>
                  <a:lnTo>
                    <a:pt x="384" y="400"/>
                  </a:lnTo>
                  <a:lnTo>
                    <a:pt x="387" y="414"/>
                  </a:lnTo>
                  <a:lnTo>
                    <a:pt x="391" y="428"/>
                  </a:lnTo>
                  <a:lnTo>
                    <a:pt x="397" y="439"/>
                  </a:lnTo>
                  <a:lnTo>
                    <a:pt x="403" y="449"/>
                  </a:lnTo>
                  <a:lnTo>
                    <a:pt x="409" y="457"/>
                  </a:lnTo>
                  <a:lnTo>
                    <a:pt x="417" y="463"/>
                  </a:lnTo>
                  <a:lnTo>
                    <a:pt x="425" y="468"/>
                  </a:lnTo>
                  <a:lnTo>
                    <a:pt x="433" y="473"/>
                  </a:lnTo>
                  <a:lnTo>
                    <a:pt x="441" y="476"/>
                  </a:lnTo>
                  <a:lnTo>
                    <a:pt x="450" y="478"/>
                  </a:lnTo>
                  <a:lnTo>
                    <a:pt x="458" y="480"/>
                  </a:lnTo>
                  <a:lnTo>
                    <a:pt x="467" y="480"/>
                  </a:lnTo>
                  <a:lnTo>
                    <a:pt x="475" y="481"/>
                  </a:lnTo>
                  <a:lnTo>
                    <a:pt x="489" y="480"/>
                  </a:lnTo>
                  <a:lnTo>
                    <a:pt x="503" y="478"/>
                  </a:lnTo>
                  <a:lnTo>
                    <a:pt x="515" y="476"/>
                  </a:lnTo>
                  <a:lnTo>
                    <a:pt x="527" y="473"/>
                  </a:lnTo>
                  <a:lnTo>
                    <a:pt x="546" y="467"/>
                  </a:lnTo>
                  <a:lnTo>
                    <a:pt x="553" y="465"/>
                  </a:lnTo>
                  <a:lnTo>
                    <a:pt x="553" y="524"/>
                  </a:lnTo>
                  <a:lnTo>
                    <a:pt x="547" y="527"/>
                  </a:lnTo>
                  <a:lnTo>
                    <a:pt x="529" y="532"/>
                  </a:lnTo>
                  <a:lnTo>
                    <a:pt x="517" y="534"/>
                  </a:lnTo>
                  <a:lnTo>
                    <a:pt x="505" y="536"/>
                  </a:lnTo>
                  <a:lnTo>
                    <a:pt x="490" y="538"/>
                  </a:lnTo>
                  <a:lnTo>
                    <a:pt x="475" y="539"/>
                  </a:lnTo>
                  <a:close/>
                  <a:moveTo>
                    <a:pt x="873" y="532"/>
                  </a:moveTo>
                  <a:lnTo>
                    <a:pt x="873" y="251"/>
                  </a:lnTo>
                  <a:lnTo>
                    <a:pt x="873" y="243"/>
                  </a:lnTo>
                  <a:lnTo>
                    <a:pt x="872" y="234"/>
                  </a:lnTo>
                  <a:lnTo>
                    <a:pt x="871" y="228"/>
                  </a:lnTo>
                  <a:lnTo>
                    <a:pt x="869" y="223"/>
                  </a:lnTo>
                  <a:lnTo>
                    <a:pt x="866" y="217"/>
                  </a:lnTo>
                  <a:lnTo>
                    <a:pt x="863" y="213"/>
                  </a:lnTo>
                  <a:lnTo>
                    <a:pt x="859" y="209"/>
                  </a:lnTo>
                  <a:lnTo>
                    <a:pt x="855" y="206"/>
                  </a:lnTo>
                  <a:lnTo>
                    <a:pt x="851" y="204"/>
                  </a:lnTo>
                  <a:lnTo>
                    <a:pt x="847" y="202"/>
                  </a:lnTo>
                  <a:lnTo>
                    <a:pt x="841" y="200"/>
                  </a:lnTo>
                  <a:lnTo>
                    <a:pt x="836" y="199"/>
                  </a:lnTo>
                  <a:lnTo>
                    <a:pt x="824" y="198"/>
                  </a:lnTo>
                  <a:lnTo>
                    <a:pt x="812" y="198"/>
                  </a:lnTo>
                  <a:lnTo>
                    <a:pt x="802" y="198"/>
                  </a:lnTo>
                  <a:lnTo>
                    <a:pt x="793" y="199"/>
                  </a:lnTo>
                  <a:lnTo>
                    <a:pt x="783" y="202"/>
                  </a:lnTo>
                  <a:lnTo>
                    <a:pt x="774" y="205"/>
                  </a:lnTo>
                  <a:lnTo>
                    <a:pt x="757" y="211"/>
                  </a:lnTo>
                  <a:lnTo>
                    <a:pt x="740" y="217"/>
                  </a:lnTo>
                  <a:lnTo>
                    <a:pt x="715" y="231"/>
                  </a:lnTo>
                  <a:lnTo>
                    <a:pt x="706" y="238"/>
                  </a:lnTo>
                  <a:lnTo>
                    <a:pt x="706" y="532"/>
                  </a:lnTo>
                  <a:lnTo>
                    <a:pt x="640" y="532"/>
                  </a:lnTo>
                  <a:lnTo>
                    <a:pt x="640" y="8"/>
                  </a:lnTo>
                  <a:lnTo>
                    <a:pt x="706" y="8"/>
                  </a:lnTo>
                  <a:lnTo>
                    <a:pt x="706" y="192"/>
                  </a:lnTo>
                  <a:lnTo>
                    <a:pt x="715" y="184"/>
                  </a:lnTo>
                  <a:lnTo>
                    <a:pt x="742" y="166"/>
                  </a:lnTo>
                  <a:lnTo>
                    <a:pt x="751" y="160"/>
                  </a:lnTo>
                  <a:lnTo>
                    <a:pt x="761" y="156"/>
                  </a:lnTo>
                  <a:lnTo>
                    <a:pt x="770" y="151"/>
                  </a:lnTo>
                  <a:lnTo>
                    <a:pt x="781" y="146"/>
                  </a:lnTo>
                  <a:lnTo>
                    <a:pt x="793" y="143"/>
                  </a:lnTo>
                  <a:lnTo>
                    <a:pt x="804" y="141"/>
                  </a:lnTo>
                  <a:lnTo>
                    <a:pt x="816" y="139"/>
                  </a:lnTo>
                  <a:lnTo>
                    <a:pt x="829" y="139"/>
                  </a:lnTo>
                  <a:lnTo>
                    <a:pt x="840" y="139"/>
                  </a:lnTo>
                  <a:lnTo>
                    <a:pt x="851" y="140"/>
                  </a:lnTo>
                  <a:lnTo>
                    <a:pt x="863" y="141"/>
                  </a:lnTo>
                  <a:lnTo>
                    <a:pt x="872" y="144"/>
                  </a:lnTo>
                  <a:lnTo>
                    <a:pt x="883" y="148"/>
                  </a:lnTo>
                  <a:lnTo>
                    <a:pt x="891" y="152"/>
                  </a:lnTo>
                  <a:lnTo>
                    <a:pt x="900" y="157"/>
                  </a:lnTo>
                  <a:lnTo>
                    <a:pt x="907" y="162"/>
                  </a:lnTo>
                  <a:lnTo>
                    <a:pt x="914" y="170"/>
                  </a:lnTo>
                  <a:lnTo>
                    <a:pt x="921" y="178"/>
                  </a:lnTo>
                  <a:lnTo>
                    <a:pt x="926" y="188"/>
                  </a:lnTo>
                  <a:lnTo>
                    <a:pt x="930" y="198"/>
                  </a:lnTo>
                  <a:lnTo>
                    <a:pt x="935" y="210"/>
                  </a:lnTo>
                  <a:lnTo>
                    <a:pt x="937" y="223"/>
                  </a:lnTo>
                  <a:lnTo>
                    <a:pt x="939" y="238"/>
                  </a:lnTo>
                  <a:lnTo>
                    <a:pt x="939" y="253"/>
                  </a:lnTo>
                  <a:lnTo>
                    <a:pt x="939" y="532"/>
                  </a:lnTo>
                  <a:lnTo>
                    <a:pt x="873" y="532"/>
                  </a:lnTo>
                  <a:close/>
                  <a:moveTo>
                    <a:pt x="1301" y="532"/>
                  </a:moveTo>
                  <a:lnTo>
                    <a:pt x="1292" y="481"/>
                  </a:lnTo>
                  <a:lnTo>
                    <a:pt x="1283" y="491"/>
                  </a:lnTo>
                  <a:lnTo>
                    <a:pt x="1259" y="510"/>
                  </a:lnTo>
                  <a:lnTo>
                    <a:pt x="1250" y="516"/>
                  </a:lnTo>
                  <a:lnTo>
                    <a:pt x="1241" y="520"/>
                  </a:lnTo>
                  <a:lnTo>
                    <a:pt x="1231" y="526"/>
                  </a:lnTo>
                  <a:lnTo>
                    <a:pt x="1221" y="530"/>
                  </a:lnTo>
                  <a:lnTo>
                    <a:pt x="1210" y="534"/>
                  </a:lnTo>
                  <a:lnTo>
                    <a:pt x="1199" y="536"/>
                  </a:lnTo>
                  <a:lnTo>
                    <a:pt x="1188" y="538"/>
                  </a:lnTo>
                  <a:lnTo>
                    <a:pt x="1175" y="539"/>
                  </a:lnTo>
                  <a:lnTo>
                    <a:pt x="1164" y="538"/>
                  </a:lnTo>
                  <a:lnTo>
                    <a:pt x="1153" y="537"/>
                  </a:lnTo>
                  <a:lnTo>
                    <a:pt x="1142" y="536"/>
                  </a:lnTo>
                  <a:lnTo>
                    <a:pt x="1133" y="533"/>
                  </a:lnTo>
                  <a:lnTo>
                    <a:pt x="1123" y="530"/>
                  </a:lnTo>
                  <a:lnTo>
                    <a:pt x="1115" y="526"/>
                  </a:lnTo>
                  <a:lnTo>
                    <a:pt x="1107" y="520"/>
                  </a:lnTo>
                  <a:lnTo>
                    <a:pt x="1100" y="514"/>
                  </a:lnTo>
                  <a:lnTo>
                    <a:pt x="1092" y="508"/>
                  </a:lnTo>
                  <a:lnTo>
                    <a:pt x="1087" y="499"/>
                  </a:lnTo>
                  <a:lnTo>
                    <a:pt x="1082" y="490"/>
                  </a:lnTo>
                  <a:lnTo>
                    <a:pt x="1078" y="480"/>
                  </a:lnTo>
                  <a:lnTo>
                    <a:pt x="1074" y="468"/>
                  </a:lnTo>
                  <a:lnTo>
                    <a:pt x="1072" y="456"/>
                  </a:lnTo>
                  <a:lnTo>
                    <a:pt x="1070" y="441"/>
                  </a:lnTo>
                  <a:lnTo>
                    <a:pt x="1070" y="426"/>
                  </a:lnTo>
                  <a:lnTo>
                    <a:pt x="1070" y="145"/>
                  </a:lnTo>
                  <a:lnTo>
                    <a:pt x="1136" y="145"/>
                  </a:lnTo>
                  <a:lnTo>
                    <a:pt x="1136" y="411"/>
                  </a:lnTo>
                  <a:lnTo>
                    <a:pt x="1136" y="428"/>
                  </a:lnTo>
                  <a:lnTo>
                    <a:pt x="1138" y="442"/>
                  </a:lnTo>
                  <a:lnTo>
                    <a:pt x="1139" y="447"/>
                  </a:lnTo>
                  <a:lnTo>
                    <a:pt x="1141" y="454"/>
                  </a:lnTo>
                  <a:lnTo>
                    <a:pt x="1143" y="459"/>
                  </a:lnTo>
                  <a:lnTo>
                    <a:pt x="1146" y="463"/>
                  </a:lnTo>
                  <a:lnTo>
                    <a:pt x="1149" y="467"/>
                  </a:lnTo>
                  <a:lnTo>
                    <a:pt x="1154" y="470"/>
                  </a:lnTo>
                  <a:lnTo>
                    <a:pt x="1158" y="474"/>
                  </a:lnTo>
                  <a:lnTo>
                    <a:pt x="1163" y="476"/>
                  </a:lnTo>
                  <a:lnTo>
                    <a:pt x="1169" y="478"/>
                  </a:lnTo>
                  <a:lnTo>
                    <a:pt x="1175" y="479"/>
                  </a:lnTo>
                  <a:lnTo>
                    <a:pt x="1182" y="480"/>
                  </a:lnTo>
                  <a:lnTo>
                    <a:pt x="1190" y="480"/>
                  </a:lnTo>
                  <a:lnTo>
                    <a:pt x="1199" y="479"/>
                  </a:lnTo>
                  <a:lnTo>
                    <a:pt x="1208" y="478"/>
                  </a:lnTo>
                  <a:lnTo>
                    <a:pt x="1216" y="476"/>
                  </a:lnTo>
                  <a:lnTo>
                    <a:pt x="1226" y="474"/>
                  </a:lnTo>
                  <a:lnTo>
                    <a:pt x="1242" y="467"/>
                  </a:lnTo>
                  <a:lnTo>
                    <a:pt x="1256" y="460"/>
                  </a:lnTo>
                  <a:lnTo>
                    <a:pt x="1280" y="445"/>
                  </a:lnTo>
                  <a:lnTo>
                    <a:pt x="1288" y="439"/>
                  </a:lnTo>
                  <a:lnTo>
                    <a:pt x="1288" y="145"/>
                  </a:lnTo>
                  <a:lnTo>
                    <a:pt x="1354" y="145"/>
                  </a:lnTo>
                  <a:lnTo>
                    <a:pt x="1354" y="532"/>
                  </a:lnTo>
                  <a:lnTo>
                    <a:pt x="1301" y="532"/>
                  </a:lnTo>
                  <a:close/>
                  <a:moveTo>
                    <a:pt x="1496" y="532"/>
                  </a:moveTo>
                  <a:lnTo>
                    <a:pt x="1496" y="8"/>
                  </a:lnTo>
                  <a:lnTo>
                    <a:pt x="1561" y="8"/>
                  </a:lnTo>
                  <a:lnTo>
                    <a:pt x="1561" y="532"/>
                  </a:lnTo>
                  <a:lnTo>
                    <a:pt x="1496" y="532"/>
                  </a:lnTo>
                  <a:close/>
                  <a:moveTo>
                    <a:pt x="1965" y="359"/>
                  </a:moveTo>
                  <a:lnTo>
                    <a:pt x="1746" y="359"/>
                  </a:lnTo>
                  <a:lnTo>
                    <a:pt x="1747" y="380"/>
                  </a:lnTo>
                  <a:lnTo>
                    <a:pt x="1750" y="400"/>
                  </a:lnTo>
                  <a:lnTo>
                    <a:pt x="1753" y="416"/>
                  </a:lnTo>
                  <a:lnTo>
                    <a:pt x="1757" y="430"/>
                  </a:lnTo>
                  <a:lnTo>
                    <a:pt x="1763" y="442"/>
                  </a:lnTo>
                  <a:lnTo>
                    <a:pt x="1769" y="452"/>
                  </a:lnTo>
                  <a:lnTo>
                    <a:pt x="1775" y="460"/>
                  </a:lnTo>
                  <a:lnTo>
                    <a:pt x="1783" y="466"/>
                  </a:lnTo>
                  <a:lnTo>
                    <a:pt x="1790" y="472"/>
                  </a:lnTo>
                  <a:lnTo>
                    <a:pt x="1799" y="476"/>
                  </a:lnTo>
                  <a:lnTo>
                    <a:pt x="1806" y="478"/>
                  </a:lnTo>
                  <a:lnTo>
                    <a:pt x="1814" y="480"/>
                  </a:lnTo>
                  <a:lnTo>
                    <a:pt x="1830" y="481"/>
                  </a:lnTo>
                  <a:lnTo>
                    <a:pt x="1845" y="481"/>
                  </a:lnTo>
                  <a:lnTo>
                    <a:pt x="1860" y="481"/>
                  </a:lnTo>
                  <a:lnTo>
                    <a:pt x="1876" y="478"/>
                  </a:lnTo>
                  <a:lnTo>
                    <a:pt x="1893" y="476"/>
                  </a:lnTo>
                  <a:lnTo>
                    <a:pt x="1909" y="472"/>
                  </a:lnTo>
                  <a:lnTo>
                    <a:pt x="1934" y="465"/>
                  </a:lnTo>
                  <a:lnTo>
                    <a:pt x="1945" y="462"/>
                  </a:lnTo>
                  <a:lnTo>
                    <a:pt x="1945" y="520"/>
                  </a:lnTo>
                  <a:lnTo>
                    <a:pt x="1936" y="523"/>
                  </a:lnTo>
                  <a:lnTo>
                    <a:pt x="1913" y="530"/>
                  </a:lnTo>
                  <a:lnTo>
                    <a:pt x="1898" y="533"/>
                  </a:lnTo>
                  <a:lnTo>
                    <a:pt x="1881" y="536"/>
                  </a:lnTo>
                  <a:lnTo>
                    <a:pt x="1863" y="538"/>
                  </a:lnTo>
                  <a:lnTo>
                    <a:pt x="1845" y="539"/>
                  </a:lnTo>
                  <a:lnTo>
                    <a:pt x="1830" y="538"/>
                  </a:lnTo>
                  <a:lnTo>
                    <a:pt x="1817" y="538"/>
                  </a:lnTo>
                  <a:lnTo>
                    <a:pt x="1802" y="536"/>
                  </a:lnTo>
                  <a:lnTo>
                    <a:pt x="1787" y="534"/>
                  </a:lnTo>
                  <a:lnTo>
                    <a:pt x="1773" y="530"/>
                  </a:lnTo>
                  <a:lnTo>
                    <a:pt x="1759" y="524"/>
                  </a:lnTo>
                  <a:lnTo>
                    <a:pt x="1747" y="517"/>
                  </a:lnTo>
                  <a:lnTo>
                    <a:pt x="1735" y="509"/>
                  </a:lnTo>
                  <a:lnTo>
                    <a:pt x="1729" y="503"/>
                  </a:lnTo>
                  <a:lnTo>
                    <a:pt x="1723" y="497"/>
                  </a:lnTo>
                  <a:lnTo>
                    <a:pt x="1718" y="491"/>
                  </a:lnTo>
                  <a:lnTo>
                    <a:pt x="1713" y="483"/>
                  </a:lnTo>
                  <a:lnTo>
                    <a:pt x="1709" y="476"/>
                  </a:lnTo>
                  <a:lnTo>
                    <a:pt x="1704" y="467"/>
                  </a:lnTo>
                  <a:lnTo>
                    <a:pt x="1700" y="458"/>
                  </a:lnTo>
                  <a:lnTo>
                    <a:pt x="1696" y="448"/>
                  </a:lnTo>
                  <a:lnTo>
                    <a:pt x="1693" y="438"/>
                  </a:lnTo>
                  <a:lnTo>
                    <a:pt x="1689" y="426"/>
                  </a:lnTo>
                  <a:lnTo>
                    <a:pt x="1687" y="413"/>
                  </a:lnTo>
                  <a:lnTo>
                    <a:pt x="1685" y="401"/>
                  </a:lnTo>
                  <a:lnTo>
                    <a:pt x="1683" y="387"/>
                  </a:lnTo>
                  <a:lnTo>
                    <a:pt x="1682" y="371"/>
                  </a:lnTo>
                  <a:lnTo>
                    <a:pt x="1681" y="355"/>
                  </a:lnTo>
                  <a:lnTo>
                    <a:pt x="1681" y="339"/>
                  </a:lnTo>
                  <a:lnTo>
                    <a:pt x="1682" y="310"/>
                  </a:lnTo>
                  <a:lnTo>
                    <a:pt x="1684" y="283"/>
                  </a:lnTo>
                  <a:lnTo>
                    <a:pt x="1688" y="260"/>
                  </a:lnTo>
                  <a:lnTo>
                    <a:pt x="1694" y="239"/>
                  </a:lnTo>
                  <a:lnTo>
                    <a:pt x="1700" y="221"/>
                  </a:lnTo>
                  <a:lnTo>
                    <a:pt x="1707" y="204"/>
                  </a:lnTo>
                  <a:lnTo>
                    <a:pt x="1717" y="190"/>
                  </a:lnTo>
                  <a:lnTo>
                    <a:pt x="1727" y="178"/>
                  </a:lnTo>
                  <a:lnTo>
                    <a:pt x="1737" y="168"/>
                  </a:lnTo>
                  <a:lnTo>
                    <a:pt x="1749" y="159"/>
                  </a:lnTo>
                  <a:lnTo>
                    <a:pt x="1760" y="153"/>
                  </a:lnTo>
                  <a:lnTo>
                    <a:pt x="1773" y="148"/>
                  </a:lnTo>
                  <a:lnTo>
                    <a:pt x="1786" y="143"/>
                  </a:lnTo>
                  <a:lnTo>
                    <a:pt x="1800" y="140"/>
                  </a:lnTo>
                  <a:lnTo>
                    <a:pt x="1813" y="139"/>
                  </a:lnTo>
                  <a:lnTo>
                    <a:pt x="1827" y="139"/>
                  </a:lnTo>
                  <a:lnTo>
                    <a:pt x="1840" y="139"/>
                  </a:lnTo>
                  <a:lnTo>
                    <a:pt x="1853" y="140"/>
                  </a:lnTo>
                  <a:lnTo>
                    <a:pt x="1865" y="142"/>
                  </a:lnTo>
                  <a:lnTo>
                    <a:pt x="1878" y="145"/>
                  </a:lnTo>
                  <a:lnTo>
                    <a:pt x="1890" y="151"/>
                  </a:lnTo>
                  <a:lnTo>
                    <a:pt x="1901" y="157"/>
                  </a:lnTo>
                  <a:lnTo>
                    <a:pt x="1913" y="164"/>
                  </a:lnTo>
                  <a:lnTo>
                    <a:pt x="1923" y="175"/>
                  </a:lnTo>
                  <a:lnTo>
                    <a:pt x="1933" y="187"/>
                  </a:lnTo>
                  <a:lnTo>
                    <a:pt x="1941" y="200"/>
                  </a:lnTo>
                  <a:lnTo>
                    <a:pt x="1949" y="216"/>
                  </a:lnTo>
                  <a:lnTo>
                    <a:pt x="1955" y="235"/>
                  </a:lnTo>
                  <a:lnTo>
                    <a:pt x="1961" y="257"/>
                  </a:lnTo>
                  <a:lnTo>
                    <a:pt x="1964" y="281"/>
                  </a:lnTo>
                  <a:lnTo>
                    <a:pt x="1965" y="308"/>
                  </a:lnTo>
                  <a:lnTo>
                    <a:pt x="1965" y="339"/>
                  </a:lnTo>
                  <a:lnTo>
                    <a:pt x="1965" y="359"/>
                  </a:lnTo>
                  <a:close/>
                  <a:moveTo>
                    <a:pt x="1827" y="188"/>
                  </a:moveTo>
                  <a:lnTo>
                    <a:pt x="1818" y="189"/>
                  </a:lnTo>
                  <a:lnTo>
                    <a:pt x="1810" y="189"/>
                  </a:lnTo>
                  <a:lnTo>
                    <a:pt x="1802" y="191"/>
                  </a:lnTo>
                  <a:lnTo>
                    <a:pt x="1794" y="193"/>
                  </a:lnTo>
                  <a:lnTo>
                    <a:pt x="1788" y="196"/>
                  </a:lnTo>
                  <a:lnTo>
                    <a:pt x="1782" y="200"/>
                  </a:lnTo>
                  <a:lnTo>
                    <a:pt x="1775" y="206"/>
                  </a:lnTo>
                  <a:lnTo>
                    <a:pt x="1770" y="212"/>
                  </a:lnTo>
                  <a:lnTo>
                    <a:pt x="1765" y="221"/>
                  </a:lnTo>
                  <a:lnTo>
                    <a:pt x="1760" y="229"/>
                  </a:lnTo>
                  <a:lnTo>
                    <a:pt x="1757" y="240"/>
                  </a:lnTo>
                  <a:lnTo>
                    <a:pt x="1754" y="251"/>
                  </a:lnTo>
                  <a:lnTo>
                    <a:pt x="1751" y="264"/>
                  </a:lnTo>
                  <a:lnTo>
                    <a:pt x="1749" y="279"/>
                  </a:lnTo>
                  <a:lnTo>
                    <a:pt x="1748" y="296"/>
                  </a:lnTo>
                  <a:lnTo>
                    <a:pt x="1747" y="314"/>
                  </a:lnTo>
                  <a:lnTo>
                    <a:pt x="1900" y="314"/>
                  </a:lnTo>
                  <a:lnTo>
                    <a:pt x="1900" y="295"/>
                  </a:lnTo>
                  <a:lnTo>
                    <a:pt x="1899" y="277"/>
                  </a:lnTo>
                  <a:lnTo>
                    <a:pt x="1897" y="262"/>
                  </a:lnTo>
                  <a:lnTo>
                    <a:pt x="1894" y="248"/>
                  </a:lnTo>
                  <a:lnTo>
                    <a:pt x="1891" y="236"/>
                  </a:lnTo>
                  <a:lnTo>
                    <a:pt x="1887" y="226"/>
                  </a:lnTo>
                  <a:lnTo>
                    <a:pt x="1883" y="217"/>
                  </a:lnTo>
                  <a:lnTo>
                    <a:pt x="1878" y="210"/>
                  </a:lnTo>
                  <a:lnTo>
                    <a:pt x="1873" y="204"/>
                  </a:lnTo>
                  <a:lnTo>
                    <a:pt x="1867" y="199"/>
                  </a:lnTo>
                  <a:lnTo>
                    <a:pt x="1861" y="195"/>
                  </a:lnTo>
                  <a:lnTo>
                    <a:pt x="1855" y="192"/>
                  </a:lnTo>
                  <a:lnTo>
                    <a:pt x="1848" y="190"/>
                  </a:lnTo>
                  <a:lnTo>
                    <a:pt x="1841" y="189"/>
                  </a:lnTo>
                  <a:lnTo>
                    <a:pt x="1833" y="188"/>
                  </a:lnTo>
                  <a:lnTo>
                    <a:pt x="1827" y="188"/>
                  </a:lnTo>
                  <a:close/>
                  <a:moveTo>
                    <a:pt x="2473" y="532"/>
                  </a:moveTo>
                  <a:lnTo>
                    <a:pt x="2464" y="481"/>
                  </a:lnTo>
                  <a:lnTo>
                    <a:pt x="2456" y="491"/>
                  </a:lnTo>
                  <a:lnTo>
                    <a:pt x="2431" y="510"/>
                  </a:lnTo>
                  <a:lnTo>
                    <a:pt x="2422" y="516"/>
                  </a:lnTo>
                  <a:lnTo>
                    <a:pt x="2414" y="520"/>
                  </a:lnTo>
                  <a:lnTo>
                    <a:pt x="2404" y="526"/>
                  </a:lnTo>
                  <a:lnTo>
                    <a:pt x="2394" y="530"/>
                  </a:lnTo>
                  <a:lnTo>
                    <a:pt x="2383" y="534"/>
                  </a:lnTo>
                  <a:lnTo>
                    <a:pt x="2371" y="536"/>
                  </a:lnTo>
                  <a:lnTo>
                    <a:pt x="2360" y="538"/>
                  </a:lnTo>
                  <a:lnTo>
                    <a:pt x="2348" y="539"/>
                  </a:lnTo>
                  <a:lnTo>
                    <a:pt x="2336" y="538"/>
                  </a:lnTo>
                  <a:lnTo>
                    <a:pt x="2326" y="537"/>
                  </a:lnTo>
                  <a:lnTo>
                    <a:pt x="2315" y="536"/>
                  </a:lnTo>
                  <a:lnTo>
                    <a:pt x="2306" y="533"/>
                  </a:lnTo>
                  <a:lnTo>
                    <a:pt x="2296" y="530"/>
                  </a:lnTo>
                  <a:lnTo>
                    <a:pt x="2288" y="526"/>
                  </a:lnTo>
                  <a:lnTo>
                    <a:pt x="2279" y="520"/>
                  </a:lnTo>
                  <a:lnTo>
                    <a:pt x="2272" y="514"/>
                  </a:lnTo>
                  <a:lnTo>
                    <a:pt x="2265" y="508"/>
                  </a:lnTo>
                  <a:lnTo>
                    <a:pt x="2259" y="499"/>
                  </a:lnTo>
                  <a:lnTo>
                    <a:pt x="2254" y="490"/>
                  </a:lnTo>
                  <a:lnTo>
                    <a:pt x="2250" y="480"/>
                  </a:lnTo>
                  <a:lnTo>
                    <a:pt x="2246" y="468"/>
                  </a:lnTo>
                  <a:lnTo>
                    <a:pt x="2244" y="456"/>
                  </a:lnTo>
                  <a:lnTo>
                    <a:pt x="2243" y="441"/>
                  </a:lnTo>
                  <a:lnTo>
                    <a:pt x="2242" y="426"/>
                  </a:lnTo>
                  <a:lnTo>
                    <a:pt x="2242" y="145"/>
                  </a:lnTo>
                  <a:lnTo>
                    <a:pt x="2308" y="145"/>
                  </a:lnTo>
                  <a:lnTo>
                    <a:pt x="2308" y="411"/>
                  </a:lnTo>
                  <a:lnTo>
                    <a:pt x="2309" y="428"/>
                  </a:lnTo>
                  <a:lnTo>
                    <a:pt x="2310" y="442"/>
                  </a:lnTo>
                  <a:lnTo>
                    <a:pt x="2312" y="447"/>
                  </a:lnTo>
                  <a:lnTo>
                    <a:pt x="2313" y="454"/>
                  </a:lnTo>
                  <a:lnTo>
                    <a:pt x="2316" y="459"/>
                  </a:lnTo>
                  <a:lnTo>
                    <a:pt x="2318" y="463"/>
                  </a:lnTo>
                  <a:lnTo>
                    <a:pt x="2322" y="467"/>
                  </a:lnTo>
                  <a:lnTo>
                    <a:pt x="2326" y="470"/>
                  </a:lnTo>
                  <a:lnTo>
                    <a:pt x="2330" y="474"/>
                  </a:lnTo>
                  <a:lnTo>
                    <a:pt x="2335" y="476"/>
                  </a:lnTo>
                  <a:lnTo>
                    <a:pt x="2341" y="478"/>
                  </a:lnTo>
                  <a:lnTo>
                    <a:pt x="2347" y="479"/>
                  </a:lnTo>
                  <a:lnTo>
                    <a:pt x="2354" y="480"/>
                  </a:lnTo>
                  <a:lnTo>
                    <a:pt x="2363" y="480"/>
                  </a:lnTo>
                  <a:lnTo>
                    <a:pt x="2371" y="479"/>
                  </a:lnTo>
                  <a:lnTo>
                    <a:pt x="2380" y="478"/>
                  </a:lnTo>
                  <a:lnTo>
                    <a:pt x="2389" y="476"/>
                  </a:lnTo>
                  <a:lnTo>
                    <a:pt x="2398" y="474"/>
                  </a:lnTo>
                  <a:lnTo>
                    <a:pt x="2415" y="467"/>
                  </a:lnTo>
                  <a:lnTo>
                    <a:pt x="2430" y="460"/>
                  </a:lnTo>
                  <a:lnTo>
                    <a:pt x="2452" y="445"/>
                  </a:lnTo>
                  <a:lnTo>
                    <a:pt x="2460" y="439"/>
                  </a:lnTo>
                  <a:lnTo>
                    <a:pt x="2460" y="145"/>
                  </a:lnTo>
                  <a:lnTo>
                    <a:pt x="2526" y="145"/>
                  </a:lnTo>
                  <a:lnTo>
                    <a:pt x="2526" y="532"/>
                  </a:lnTo>
                  <a:lnTo>
                    <a:pt x="2473" y="532"/>
                  </a:lnTo>
                  <a:close/>
                  <a:moveTo>
                    <a:pt x="2697" y="87"/>
                  </a:moveTo>
                  <a:lnTo>
                    <a:pt x="2689" y="87"/>
                  </a:lnTo>
                  <a:lnTo>
                    <a:pt x="2680" y="84"/>
                  </a:lnTo>
                  <a:lnTo>
                    <a:pt x="2674" y="80"/>
                  </a:lnTo>
                  <a:lnTo>
                    <a:pt x="2668" y="74"/>
                  </a:lnTo>
                  <a:lnTo>
                    <a:pt x="2662" y="68"/>
                  </a:lnTo>
                  <a:lnTo>
                    <a:pt x="2658" y="61"/>
                  </a:lnTo>
                  <a:lnTo>
                    <a:pt x="2656" y="52"/>
                  </a:lnTo>
                  <a:lnTo>
                    <a:pt x="2655" y="44"/>
                  </a:lnTo>
                  <a:lnTo>
                    <a:pt x="2656" y="35"/>
                  </a:lnTo>
                  <a:lnTo>
                    <a:pt x="2658" y="27"/>
                  </a:lnTo>
                  <a:lnTo>
                    <a:pt x="2662" y="19"/>
                  </a:lnTo>
                  <a:lnTo>
                    <a:pt x="2668" y="13"/>
                  </a:lnTo>
                  <a:lnTo>
                    <a:pt x="2674" y="8"/>
                  </a:lnTo>
                  <a:lnTo>
                    <a:pt x="2680" y="4"/>
                  </a:lnTo>
                  <a:lnTo>
                    <a:pt x="2689" y="1"/>
                  </a:lnTo>
                  <a:lnTo>
                    <a:pt x="2697" y="0"/>
                  </a:lnTo>
                  <a:lnTo>
                    <a:pt x="2707" y="1"/>
                  </a:lnTo>
                  <a:lnTo>
                    <a:pt x="2714" y="4"/>
                  </a:lnTo>
                  <a:lnTo>
                    <a:pt x="2722" y="8"/>
                  </a:lnTo>
                  <a:lnTo>
                    <a:pt x="2728" y="13"/>
                  </a:lnTo>
                  <a:lnTo>
                    <a:pt x="2733" y="19"/>
                  </a:lnTo>
                  <a:lnTo>
                    <a:pt x="2738" y="27"/>
                  </a:lnTo>
                  <a:lnTo>
                    <a:pt x="2740" y="35"/>
                  </a:lnTo>
                  <a:lnTo>
                    <a:pt x="2741" y="44"/>
                  </a:lnTo>
                  <a:lnTo>
                    <a:pt x="2740" y="52"/>
                  </a:lnTo>
                  <a:lnTo>
                    <a:pt x="2738" y="61"/>
                  </a:lnTo>
                  <a:lnTo>
                    <a:pt x="2733" y="68"/>
                  </a:lnTo>
                  <a:lnTo>
                    <a:pt x="2728" y="74"/>
                  </a:lnTo>
                  <a:lnTo>
                    <a:pt x="2722" y="80"/>
                  </a:lnTo>
                  <a:lnTo>
                    <a:pt x="2714" y="84"/>
                  </a:lnTo>
                  <a:lnTo>
                    <a:pt x="2707" y="87"/>
                  </a:lnTo>
                  <a:lnTo>
                    <a:pt x="2697" y="87"/>
                  </a:lnTo>
                  <a:close/>
                  <a:moveTo>
                    <a:pt x="2665" y="532"/>
                  </a:moveTo>
                  <a:lnTo>
                    <a:pt x="2665" y="145"/>
                  </a:lnTo>
                  <a:lnTo>
                    <a:pt x="2730" y="145"/>
                  </a:lnTo>
                  <a:lnTo>
                    <a:pt x="2730" y="532"/>
                  </a:lnTo>
                  <a:lnTo>
                    <a:pt x="2665" y="532"/>
                  </a:lnTo>
                  <a:close/>
                  <a:moveTo>
                    <a:pt x="2971" y="539"/>
                  </a:moveTo>
                  <a:lnTo>
                    <a:pt x="2961" y="538"/>
                  </a:lnTo>
                  <a:lnTo>
                    <a:pt x="2951" y="538"/>
                  </a:lnTo>
                  <a:lnTo>
                    <a:pt x="2942" y="536"/>
                  </a:lnTo>
                  <a:lnTo>
                    <a:pt x="2933" y="534"/>
                  </a:lnTo>
                  <a:lnTo>
                    <a:pt x="2926" y="532"/>
                  </a:lnTo>
                  <a:lnTo>
                    <a:pt x="2919" y="529"/>
                  </a:lnTo>
                  <a:lnTo>
                    <a:pt x="2912" y="523"/>
                  </a:lnTo>
                  <a:lnTo>
                    <a:pt x="2906" y="519"/>
                  </a:lnTo>
                  <a:lnTo>
                    <a:pt x="2901" y="513"/>
                  </a:lnTo>
                  <a:lnTo>
                    <a:pt x="2896" y="506"/>
                  </a:lnTo>
                  <a:lnTo>
                    <a:pt x="2892" y="498"/>
                  </a:lnTo>
                  <a:lnTo>
                    <a:pt x="2889" y="490"/>
                  </a:lnTo>
                  <a:lnTo>
                    <a:pt x="2887" y="479"/>
                  </a:lnTo>
                  <a:lnTo>
                    <a:pt x="2885" y="468"/>
                  </a:lnTo>
                  <a:lnTo>
                    <a:pt x="2884" y="456"/>
                  </a:lnTo>
                  <a:lnTo>
                    <a:pt x="2884" y="442"/>
                  </a:lnTo>
                  <a:lnTo>
                    <a:pt x="2884" y="196"/>
                  </a:lnTo>
                  <a:lnTo>
                    <a:pt x="2818" y="196"/>
                  </a:lnTo>
                  <a:lnTo>
                    <a:pt x="2818" y="145"/>
                  </a:lnTo>
                  <a:lnTo>
                    <a:pt x="2884" y="145"/>
                  </a:lnTo>
                  <a:lnTo>
                    <a:pt x="2886" y="59"/>
                  </a:lnTo>
                  <a:lnTo>
                    <a:pt x="2949" y="29"/>
                  </a:lnTo>
                  <a:lnTo>
                    <a:pt x="2949" y="145"/>
                  </a:lnTo>
                  <a:lnTo>
                    <a:pt x="3036" y="145"/>
                  </a:lnTo>
                  <a:lnTo>
                    <a:pt x="3029" y="196"/>
                  </a:lnTo>
                  <a:lnTo>
                    <a:pt x="2949" y="196"/>
                  </a:lnTo>
                  <a:lnTo>
                    <a:pt x="2949" y="444"/>
                  </a:lnTo>
                  <a:lnTo>
                    <a:pt x="2949" y="456"/>
                  </a:lnTo>
                  <a:lnTo>
                    <a:pt x="2951" y="465"/>
                  </a:lnTo>
                  <a:lnTo>
                    <a:pt x="2954" y="472"/>
                  </a:lnTo>
                  <a:lnTo>
                    <a:pt x="2958" y="477"/>
                  </a:lnTo>
                  <a:lnTo>
                    <a:pt x="2963" y="480"/>
                  </a:lnTo>
                  <a:lnTo>
                    <a:pt x="2969" y="482"/>
                  </a:lnTo>
                  <a:lnTo>
                    <a:pt x="2977" y="483"/>
                  </a:lnTo>
                  <a:lnTo>
                    <a:pt x="2985" y="483"/>
                  </a:lnTo>
                  <a:lnTo>
                    <a:pt x="2995" y="483"/>
                  </a:lnTo>
                  <a:lnTo>
                    <a:pt x="3005" y="481"/>
                  </a:lnTo>
                  <a:lnTo>
                    <a:pt x="3016" y="479"/>
                  </a:lnTo>
                  <a:lnTo>
                    <a:pt x="3027" y="477"/>
                  </a:lnTo>
                  <a:lnTo>
                    <a:pt x="3044" y="473"/>
                  </a:lnTo>
                  <a:lnTo>
                    <a:pt x="3051" y="470"/>
                  </a:lnTo>
                  <a:lnTo>
                    <a:pt x="3051" y="526"/>
                  </a:lnTo>
                  <a:lnTo>
                    <a:pt x="3044" y="528"/>
                  </a:lnTo>
                  <a:lnTo>
                    <a:pt x="3027" y="532"/>
                  </a:lnTo>
                  <a:lnTo>
                    <a:pt x="3014" y="535"/>
                  </a:lnTo>
                  <a:lnTo>
                    <a:pt x="3001" y="537"/>
                  </a:lnTo>
                  <a:lnTo>
                    <a:pt x="2986" y="538"/>
                  </a:lnTo>
                  <a:lnTo>
                    <a:pt x="2971" y="539"/>
                  </a:lnTo>
                  <a:close/>
                  <a:moveTo>
                    <a:pt x="3157" y="87"/>
                  </a:moveTo>
                  <a:lnTo>
                    <a:pt x="3148" y="87"/>
                  </a:lnTo>
                  <a:lnTo>
                    <a:pt x="3140" y="84"/>
                  </a:lnTo>
                  <a:lnTo>
                    <a:pt x="3133" y="80"/>
                  </a:lnTo>
                  <a:lnTo>
                    <a:pt x="3126" y="74"/>
                  </a:lnTo>
                  <a:lnTo>
                    <a:pt x="3121" y="68"/>
                  </a:lnTo>
                  <a:lnTo>
                    <a:pt x="3118" y="61"/>
                  </a:lnTo>
                  <a:lnTo>
                    <a:pt x="3115" y="52"/>
                  </a:lnTo>
                  <a:lnTo>
                    <a:pt x="3115" y="44"/>
                  </a:lnTo>
                  <a:lnTo>
                    <a:pt x="3115" y="35"/>
                  </a:lnTo>
                  <a:lnTo>
                    <a:pt x="3118" y="27"/>
                  </a:lnTo>
                  <a:lnTo>
                    <a:pt x="3121" y="19"/>
                  </a:lnTo>
                  <a:lnTo>
                    <a:pt x="3126" y="13"/>
                  </a:lnTo>
                  <a:lnTo>
                    <a:pt x="3133" y="8"/>
                  </a:lnTo>
                  <a:lnTo>
                    <a:pt x="3140" y="4"/>
                  </a:lnTo>
                  <a:lnTo>
                    <a:pt x="3148" y="1"/>
                  </a:lnTo>
                  <a:lnTo>
                    <a:pt x="3157" y="0"/>
                  </a:lnTo>
                  <a:lnTo>
                    <a:pt x="3165" y="1"/>
                  </a:lnTo>
                  <a:lnTo>
                    <a:pt x="3174" y="4"/>
                  </a:lnTo>
                  <a:lnTo>
                    <a:pt x="3181" y="8"/>
                  </a:lnTo>
                  <a:lnTo>
                    <a:pt x="3188" y="13"/>
                  </a:lnTo>
                  <a:lnTo>
                    <a:pt x="3193" y="19"/>
                  </a:lnTo>
                  <a:lnTo>
                    <a:pt x="3197" y="27"/>
                  </a:lnTo>
                  <a:lnTo>
                    <a:pt x="3199" y="35"/>
                  </a:lnTo>
                  <a:lnTo>
                    <a:pt x="3200" y="44"/>
                  </a:lnTo>
                  <a:lnTo>
                    <a:pt x="3199" y="52"/>
                  </a:lnTo>
                  <a:lnTo>
                    <a:pt x="3197" y="61"/>
                  </a:lnTo>
                  <a:lnTo>
                    <a:pt x="3193" y="68"/>
                  </a:lnTo>
                  <a:lnTo>
                    <a:pt x="3188" y="74"/>
                  </a:lnTo>
                  <a:lnTo>
                    <a:pt x="3181" y="80"/>
                  </a:lnTo>
                  <a:lnTo>
                    <a:pt x="3174" y="84"/>
                  </a:lnTo>
                  <a:lnTo>
                    <a:pt x="3165" y="87"/>
                  </a:lnTo>
                  <a:lnTo>
                    <a:pt x="3157" y="87"/>
                  </a:lnTo>
                  <a:close/>
                  <a:moveTo>
                    <a:pt x="3124" y="532"/>
                  </a:moveTo>
                  <a:lnTo>
                    <a:pt x="3124" y="145"/>
                  </a:lnTo>
                  <a:lnTo>
                    <a:pt x="3190" y="145"/>
                  </a:lnTo>
                  <a:lnTo>
                    <a:pt x="3190" y="532"/>
                  </a:lnTo>
                  <a:lnTo>
                    <a:pt x="3124" y="532"/>
                  </a:lnTo>
                  <a:close/>
                  <a:moveTo>
                    <a:pt x="3328" y="532"/>
                  </a:moveTo>
                  <a:lnTo>
                    <a:pt x="3328" y="8"/>
                  </a:lnTo>
                  <a:lnTo>
                    <a:pt x="3394" y="8"/>
                  </a:lnTo>
                  <a:lnTo>
                    <a:pt x="3394" y="532"/>
                  </a:lnTo>
                  <a:lnTo>
                    <a:pt x="3328" y="532"/>
                  </a:lnTo>
                  <a:close/>
                  <a:moveTo>
                    <a:pt x="3542" y="539"/>
                  </a:moveTo>
                  <a:lnTo>
                    <a:pt x="3409" y="310"/>
                  </a:lnTo>
                  <a:lnTo>
                    <a:pt x="3524" y="145"/>
                  </a:lnTo>
                  <a:lnTo>
                    <a:pt x="3605" y="145"/>
                  </a:lnTo>
                  <a:lnTo>
                    <a:pt x="3476" y="308"/>
                  </a:lnTo>
                  <a:lnTo>
                    <a:pt x="3620" y="532"/>
                  </a:lnTo>
                  <a:lnTo>
                    <a:pt x="3542" y="539"/>
                  </a:lnTo>
                  <a:close/>
                  <a:moveTo>
                    <a:pt x="3818" y="539"/>
                  </a:moveTo>
                  <a:lnTo>
                    <a:pt x="3805" y="538"/>
                  </a:lnTo>
                  <a:lnTo>
                    <a:pt x="3791" y="537"/>
                  </a:lnTo>
                  <a:lnTo>
                    <a:pt x="3777" y="535"/>
                  </a:lnTo>
                  <a:lnTo>
                    <a:pt x="3764" y="533"/>
                  </a:lnTo>
                  <a:lnTo>
                    <a:pt x="3751" y="528"/>
                  </a:lnTo>
                  <a:lnTo>
                    <a:pt x="3737" y="522"/>
                  </a:lnTo>
                  <a:lnTo>
                    <a:pt x="3724" y="515"/>
                  </a:lnTo>
                  <a:lnTo>
                    <a:pt x="3713" y="505"/>
                  </a:lnTo>
                  <a:lnTo>
                    <a:pt x="3707" y="500"/>
                  </a:lnTo>
                  <a:lnTo>
                    <a:pt x="3702" y="494"/>
                  </a:lnTo>
                  <a:lnTo>
                    <a:pt x="3697" y="487"/>
                  </a:lnTo>
                  <a:lnTo>
                    <a:pt x="3692" y="480"/>
                  </a:lnTo>
                  <a:lnTo>
                    <a:pt x="3687" y="472"/>
                  </a:lnTo>
                  <a:lnTo>
                    <a:pt x="3683" y="463"/>
                  </a:lnTo>
                  <a:lnTo>
                    <a:pt x="3679" y="455"/>
                  </a:lnTo>
                  <a:lnTo>
                    <a:pt x="3675" y="445"/>
                  </a:lnTo>
                  <a:lnTo>
                    <a:pt x="3671" y="434"/>
                  </a:lnTo>
                  <a:lnTo>
                    <a:pt x="3668" y="423"/>
                  </a:lnTo>
                  <a:lnTo>
                    <a:pt x="3666" y="411"/>
                  </a:lnTo>
                  <a:lnTo>
                    <a:pt x="3664" y="398"/>
                  </a:lnTo>
                  <a:lnTo>
                    <a:pt x="3662" y="385"/>
                  </a:lnTo>
                  <a:lnTo>
                    <a:pt x="3661" y="370"/>
                  </a:lnTo>
                  <a:lnTo>
                    <a:pt x="3660" y="355"/>
                  </a:lnTo>
                  <a:lnTo>
                    <a:pt x="3660" y="339"/>
                  </a:lnTo>
                  <a:lnTo>
                    <a:pt x="3660" y="323"/>
                  </a:lnTo>
                  <a:lnTo>
                    <a:pt x="3661" y="307"/>
                  </a:lnTo>
                  <a:lnTo>
                    <a:pt x="3662" y="294"/>
                  </a:lnTo>
                  <a:lnTo>
                    <a:pt x="3664" y="280"/>
                  </a:lnTo>
                  <a:lnTo>
                    <a:pt x="3666" y="268"/>
                  </a:lnTo>
                  <a:lnTo>
                    <a:pt x="3668" y="256"/>
                  </a:lnTo>
                  <a:lnTo>
                    <a:pt x="3671" y="245"/>
                  </a:lnTo>
                  <a:lnTo>
                    <a:pt x="3675" y="234"/>
                  </a:lnTo>
                  <a:lnTo>
                    <a:pt x="3679" y="225"/>
                  </a:lnTo>
                  <a:lnTo>
                    <a:pt x="3683" y="215"/>
                  </a:lnTo>
                  <a:lnTo>
                    <a:pt x="3687" y="207"/>
                  </a:lnTo>
                  <a:lnTo>
                    <a:pt x="3692" y="199"/>
                  </a:lnTo>
                  <a:lnTo>
                    <a:pt x="3697" y="192"/>
                  </a:lnTo>
                  <a:lnTo>
                    <a:pt x="3702" y="186"/>
                  </a:lnTo>
                  <a:lnTo>
                    <a:pt x="3707" y="179"/>
                  </a:lnTo>
                  <a:lnTo>
                    <a:pt x="3713" y="174"/>
                  </a:lnTo>
                  <a:lnTo>
                    <a:pt x="3725" y="164"/>
                  </a:lnTo>
                  <a:lnTo>
                    <a:pt x="3738" y="156"/>
                  </a:lnTo>
                  <a:lnTo>
                    <a:pt x="3751" y="150"/>
                  </a:lnTo>
                  <a:lnTo>
                    <a:pt x="3765" y="145"/>
                  </a:lnTo>
                  <a:lnTo>
                    <a:pt x="3777" y="142"/>
                  </a:lnTo>
                  <a:lnTo>
                    <a:pt x="3791" y="140"/>
                  </a:lnTo>
                  <a:lnTo>
                    <a:pt x="3805" y="139"/>
                  </a:lnTo>
                  <a:lnTo>
                    <a:pt x="3818" y="139"/>
                  </a:lnTo>
                  <a:lnTo>
                    <a:pt x="3831" y="139"/>
                  </a:lnTo>
                  <a:lnTo>
                    <a:pt x="3844" y="140"/>
                  </a:lnTo>
                  <a:lnTo>
                    <a:pt x="3858" y="142"/>
                  </a:lnTo>
                  <a:lnTo>
                    <a:pt x="3872" y="144"/>
                  </a:lnTo>
                  <a:lnTo>
                    <a:pt x="3884" y="150"/>
                  </a:lnTo>
                  <a:lnTo>
                    <a:pt x="3898" y="155"/>
                  </a:lnTo>
                  <a:lnTo>
                    <a:pt x="3911" y="162"/>
                  </a:lnTo>
                  <a:lnTo>
                    <a:pt x="3922" y="172"/>
                  </a:lnTo>
                  <a:lnTo>
                    <a:pt x="3928" y="177"/>
                  </a:lnTo>
                  <a:lnTo>
                    <a:pt x="3934" y="184"/>
                  </a:lnTo>
                  <a:lnTo>
                    <a:pt x="3939" y="190"/>
                  </a:lnTo>
                  <a:lnTo>
                    <a:pt x="3944" y="197"/>
                  </a:lnTo>
                  <a:lnTo>
                    <a:pt x="3949" y="205"/>
                  </a:lnTo>
                  <a:lnTo>
                    <a:pt x="3953" y="213"/>
                  </a:lnTo>
                  <a:lnTo>
                    <a:pt x="3957" y="223"/>
                  </a:lnTo>
                  <a:lnTo>
                    <a:pt x="3960" y="232"/>
                  </a:lnTo>
                  <a:lnTo>
                    <a:pt x="3964" y="243"/>
                  </a:lnTo>
                  <a:lnTo>
                    <a:pt x="3967" y="254"/>
                  </a:lnTo>
                  <a:lnTo>
                    <a:pt x="3970" y="266"/>
                  </a:lnTo>
                  <a:lnTo>
                    <a:pt x="3972" y="279"/>
                  </a:lnTo>
                  <a:lnTo>
                    <a:pt x="3973" y="293"/>
                  </a:lnTo>
                  <a:lnTo>
                    <a:pt x="3974" y="307"/>
                  </a:lnTo>
                  <a:lnTo>
                    <a:pt x="3975" y="322"/>
                  </a:lnTo>
                  <a:lnTo>
                    <a:pt x="3975" y="339"/>
                  </a:lnTo>
                  <a:lnTo>
                    <a:pt x="3975" y="355"/>
                  </a:lnTo>
                  <a:lnTo>
                    <a:pt x="3974" y="371"/>
                  </a:lnTo>
                  <a:lnTo>
                    <a:pt x="3973" y="385"/>
                  </a:lnTo>
                  <a:lnTo>
                    <a:pt x="3972" y="398"/>
                  </a:lnTo>
                  <a:lnTo>
                    <a:pt x="3970" y="412"/>
                  </a:lnTo>
                  <a:lnTo>
                    <a:pt x="3967" y="424"/>
                  </a:lnTo>
                  <a:lnTo>
                    <a:pt x="3964" y="436"/>
                  </a:lnTo>
                  <a:lnTo>
                    <a:pt x="3960" y="446"/>
                  </a:lnTo>
                  <a:lnTo>
                    <a:pt x="3957" y="456"/>
                  </a:lnTo>
                  <a:lnTo>
                    <a:pt x="3953" y="465"/>
                  </a:lnTo>
                  <a:lnTo>
                    <a:pt x="3949" y="474"/>
                  </a:lnTo>
                  <a:lnTo>
                    <a:pt x="3944" y="481"/>
                  </a:lnTo>
                  <a:lnTo>
                    <a:pt x="3939" y="488"/>
                  </a:lnTo>
                  <a:lnTo>
                    <a:pt x="3934" y="495"/>
                  </a:lnTo>
                  <a:lnTo>
                    <a:pt x="3929" y="501"/>
                  </a:lnTo>
                  <a:lnTo>
                    <a:pt x="3922" y="506"/>
                  </a:lnTo>
                  <a:lnTo>
                    <a:pt x="3911" y="516"/>
                  </a:lnTo>
                  <a:lnTo>
                    <a:pt x="3898" y="523"/>
                  </a:lnTo>
                  <a:lnTo>
                    <a:pt x="3885" y="529"/>
                  </a:lnTo>
                  <a:lnTo>
                    <a:pt x="3872" y="533"/>
                  </a:lnTo>
                  <a:lnTo>
                    <a:pt x="3858" y="536"/>
                  </a:lnTo>
                  <a:lnTo>
                    <a:pt x="3844" y="537"/>
                  </a:lnTo>
                  <a:lnTo>
                    <a:pt x="3831" y="538"/>
                  </a:lnTo>
                  <a:lnTo>
                    <a:pt x="3818" y="539"/>
                  </a:lnTo>
                  <a:close/>
                  <a:moveTo>
                    <a:pt x="3818" y="189"/>
                  </a:moveTo>
                  <a:lnTo>
                    <a:pt x="3810" y="189"/>
                  </a:lnTo>
                  <a:lnTo>
                    <a:pt x="3803" y="190"/>
                  </a:lnTo>
                  <a:lnTo>
                    <a:pt x="3794" y="191"/>
                  </a:lnTo>
                  <a:lnTo>
                    <a:pt x="3787" y="193"/>
                  </a:lnTo>
                  <a:lnTo>
                    <a:pt x="3778" y="195"/>
                  </a:lnTo>
                  <a:lnTo>
                    <a:pt x="3771" y="199"/>
                  </a:lnTo>
                  <a:lnTo>
                    <a:pt x="3764" y="205"/>
                  </a:lnTo>
                  <a:lnTo>
                    <a:pt x="3756" y="211"/>
                  </a:lnTo>
                  <a:lnTo>
                    <a:pt x="3750" y="220"/>
                  </a:lnTo>
                  <a:lnTo>
                    <a:pt x="3744" y="230"/>
                  </a:lnTo>
                  <a:lnTo>
                    <a:pt x="3739" y="242"/>
                  </a:lnTo>
                  <a:lnTo>
                    <a:pt x="3734" y="257"/>
                  </a:lnTo>
                  <a:lnTo>
                    <a:pt x="3731" y="272"/>
                  </a:lnTo>
                  <a:lnTo>
                    <a:pt x="3728" y="293"/>
                  </a:lnTo>
                  <a:lnTo>
                    <a:pt x="3726" y="314"/>
                  </a:lnTo>
                  <a:lnTo>
                    <a:pt x="3725" y="339"/>
                  </a:lnTo>
                  <a:lnTo>
                    <a:pt x="3726" y="364"/>
                  </a:lnTo>
                  <a:lnTo>
                    <a:pt x="3728" y="385"/>
                  </a:lnTo>
                  <a:lnTo>
                    <a:pt x="3731" y="404"/>
                  </a:lnTo>
                  <a:lnTo>
                    <a:pt x="3735" y="421"/>
                  </a:lnTo>
                  <a:lnTo>
                    <a:pt x="3740" y="434"/>
                  </a:lnTo>
                  <a:lnTo>
                    <a:pt x="3746" y="447"/>
                  </a:lnTo>
                  <a:lnTo>
                    <a:pt x="3752" y="457"/>
                  </a:lnTo>
                  <a:lnTo>
                    <a:pt x="3759" y="465"/>
                  </a:lnTo>
                  <a:lnTo>
                    <a:pt x="3767" y="473"/>
                  </a:lnTo>
                  <a:lnTo>
                    <a:pt x="3774" y="478"/>
                  </a:lnTo>
                  <a:lnTo>
                    <a:pt x="3782" y="481"/>
                  </a:lnTo>
                  <a:lnTo>
                    <a:pt x="3790" y="484"/>
                  </a:lnTo>
                  <a:lnTo>
                    <a:pt x="3797" y="486"/>
                  </a:lnTo>
                  <a:lnTo>
                    <a:pt x="3805" y="487"/>
                  </a:lnTo>
                  <a:lnTo>
                    <a:pt x="3811" y="487"/>
                  </a:lnTo>
                  <a:lnTo>
                    <a:pt x="3818" y="487"/>
                  </a:lnTo>
                  <a:lnTo>
                    <a:pt x="3824" y="487"/>
                  </a:lnTo>
                  <a:lnTo>
                    <a:pt x="3831" y="487"/>
                  </a:lnTo>
                  <a:lnTo>
                    <a:pt x="3839" y="486"/>
                  </a:lnTo>
                  <a:lnTo>
                    <a:pt x="3846" y="484"/>
                  </a:lnTo>
                  <a:lnTo>
                    <a:pt x="3854" y="481"/>
                  </a:lnTo>
                  <a:lnTo>
                    <a:pt x="3861" y="477"/>
                  </a:lnTo>
                  <a:lnTo>
                    <a:pt x="3869" y="472"/>
                  </a:lnTo>
                  <a:lnTo>
                    <a:pt x="3877" y="464"/>
                  </a:lnTo>
                  <a:lnTo>
                    <a:pt x="3883" y="457"/>
                  </a:lnTo>
                  <a:lnTo>
                    <a:pt x="3890" y="446"/>
                  </a:lnTo>
                  <a:lnTo>
                    <a:pt x="3896" y="434"/>
                  </a:lnTo>
                  <a:lnTo>
                    <a:pt x="3900" y="420"/>
                  </a:lnTo>
                  <a:lnTo>
                    <a:pt x="3904" y="404"/>
                  </a:lnTo>
                  <a:lnTo>
                    <a:pt x="3908" y="385"/>
                  </a:lnTo>
                  <a:lnTo>
                    <a:pt x="3910" y="362"/>
                  </a:lnTo>
                  <a:lnTo>
                    <a:pt x="3911" y="339"/>
                  </a:lnTo>
                  <a:lnTo>
                    <a:pt x="3910" y="314"/>
                  </a:lnTo>
                  <a:lnTo>
                    <a:pt x="3908" y="292"/>
                  </a:lnTo>
                  <a:lnTo>
                    <a:pt x="3905" y="272"/>
                  </a:lnTo>
                  <a:lnTo>
                    <a:pt x="3901" y="256"/>
                  </a:lnTo>
                  <a:lnTo>
                    <a:pt x="3897" y="241"/>
                  </a:lnTo>
                  <a:lnTo>
                    <a:pt x="3892" y="229"/>
                  </a:lnTo>
                  <a:lnTo>
                    <a:pt x="3885" y="218"/>
                  </a:lnTo>
                  <a:lnTo>
                    <a:pt x="3879" y="210"/>
                  </a:lnTo>
                  <a:lnTo>
                    <a:pt x="3872" y="204"/>
                  </a:lnTo>
                  <a:lnTo>
                    <a:pt x="3864" y="198"/>
                  </a:lnTo>
                  <a:lnTo>
                    <a:pt x="3857" y="195"/>
                  </a:lnTo>
                  <a:lnTo>
                    <a:pt x="3849" y="192"/>
                  </a:lnTo>
                  <a:lnTo>
                    <a:pt x="3841" y="191"/>
                  </a:lnTo>
                  <a:lnTo>
                    <a:pt x="3833" y="190"/>
                  </a:lnTo>
                  <a:lnTo>
                    <a:pt x="3825" y="189"/>
                  </a:lnTo>
                  <a:lnTo>
                    <a:pt x="3818" y="189"/>
                  </a:lnTo>
                  <a:close/>
                  <a:moveTo>
                    <a:pt x="4318" y="532"/>
                  </a:moveTo>
                  <a:lnTo>
                    <a:pt x="4318" y="250"/>
                  </a:lnTo>
                  <a:lnTo>
                    <a:pt x="4318" y="242"/>
                  </a:lnTo>
                  <a:lnTo>
                    <a:pt x="4317" y="233"/>
                  </a:lnTo>
                  <a:lnTo>
                    <a:pt x="4315" y="227"/>
                  </a:lnTo>
                  <a:lnTo>
                    <a:pt x="4313" y="221"/>
                  </a:lnTo>
                  <a:lnTo>
                    <a:pt x="4310" y="215"/>
                  </a:lnTo>
                  <a:lnTo>
                    <a:pt x="4307" y="211"/>
                  </a:lnTo>
                  <a:lnTo>
                    <a:pt x="4302" y="208"/>
                  </a:lnTo>
                  <a:lnTo>
                    <a:pt x="4298" y="205"/>
                  </a:lnTo>
                  <a:lnTo>
                    <a:pt x="4289" y="200"/>
                  </a:lnTo>
                  <a:lnTo>
                    <a:pt x="4278" y="198"/>
                  </a:lnTo>
                  <a:lnTo>
                    <a:pt x="4268" y="197"/>
                  </a:lnTo>
                  <a:lnTo>
                    <a:pt x="4257" y="197"/>
                  </a:lnTo>
                  <a:lnTo>
                    <a:pt x="4246" y="198"/>
                  </a:lnTo>
                  <a:lnTo>
                    <a:pt x="4237" y="199"/>
                  </a:lnTo>
                  <a:lnTo>
                    <a:pt x="4227" y="202"/>
                  </a:lnTo>
                  <a:lnTo>
                    <a:pt x="4218" y="204"/>
                  </a:lnTo>
                  <a:lnTo>
                    <a:pt x="4200" y="210"/>
                  </a:lnTo>
                  <a:lnTo>
                    <a:pt x="4184" y="216"/>
                  </a:lnTo>
                  <a:lnTo>
                    <a:pt x="4161" y="230"/>
                  </a:lnTo>
                  <a:lnTo>
                    <a:pt x="4151" y="236"/>
                  </a:lnTo>
                  <a:lnTo>
                    <a:pt x="4151" y="532"/>
                  </a:lnTo>
                  <a:lnTo>
                    <a:pt x="4085" y="532"/>
                  </a:lnTo>
                  <a:lnTo>
                    <a:pt x="4085" y="145"/>
                  </a:lnTo>
                  <a:lnTo>
                    <a:pt x="4134" y="145"/>
                  </a:lnTo>
                  <a:lnTo>
                    <a:pt x="4149" y="193"/>
                  </a:lnTo>
                  <a:lnTo>
                    <a:pt x="4158" y="185"/>
                  </a:lnTo>
                  <a:lnTo>
                    <a:pt x="4186" y="166"/>
                  </a:lnTo>
                  <a:lnTo>
                    <a:pt x="4194" y="161"/>
                  </a:lnTo>
                  <a:lnTo>
                    <a:pt x="4204" y="156"/>
                  </a:lnTo>
                  <a:lnTo>
                    <a:pt x="4215" y="151"/>
                  </a:lnTo>
                  <a:lnTo>
                    <a:pt x="4225" y="148"/>
                  </a:lnTo>
                  <a:lnTo>
                    <a:pt x="4237" y="143"/>
                  </a:lnTo>
                  <a:lnTo>
                    <a:pt x="4248" y="141"/>
                  </a:lnTo>
                  <a:lnTo>
                    <a:pt x="4261" y="139"/>
                  </a:lnTo>
                  <a:lnTo>
                    <a:pt x="4274" y="139"/>
                  </a:lnTo>
                  <a:lnTo>
                    <a:pt x="4286" y="139"/>
                  </a:lnTo>
                  <a:lnTo>
                    <a:pt x="4296" y="140"/>
                  </a:lnTo>
                  <a:lnTo>
                    <a:pt x="4308" y="141"/>
                  </a:lnTo>
                  <a:lnTo>
                    <a:pt x="4317" y="144"/>
                  </a:lnTo>
                  <a:lnTo>
                    <a:pt x="4328" y="148"/>
                  </a:lnTo>
                  <a:lnTo>
                    <a:pt x="4336" y="152"/>
                  </a:lnTo>
                  <a:lnTo>
                    <a:pt x="4345" y="157"/>
                  </a:lnTo>
                  <a:lnTo>
                    <a:pt x="4352" y="162"/>
                  </a:lnTo>
                  <a:lnTo>
                    <a:pt x="4360" y="170"/>
                  </a:lnTo>
                  <a:lnTo>
                    <a:pt x="4366" y="178"/>
                  </a:lnTo>
                  <a:lnTo>
                    <a:pt x="4371" y="188"/>
                  </a:lnTo>
                  <a:lnTo>
                    <a:pt x="4376" y="198"/>
                  </a:lnTo>
                  <a:lnTo>
                    <a:pt x="4380" y="210"/>
                  </a:lnTo>
                  <a:lnTo>
                    <a:pt x="4382" y="223"/>
                  </a:lnTo>
                  <a:lnTo>
                    <a:pt x="4384" y="238"/>
                  </a:lnTo>
                  <a:lnTo>
                    <a:pt x="4384" y="253"/>
                  </a:lnTo>
                  <a:lnTo>
                    <a:pt x="4384" y="532"/>
                  </a:lnTo>
                  <a:lnTo>
                    <a:pt x="4318" y="53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222" name="Freeform 30"/>
            <p:cNvSpPr>
              <a:spLocks noEditPoints="1"/>
            </p:cNvSpPr>
            <p:nvPr userDrawn="1"/>
          </p:nvSpPr>
          <p:spPr bwMode="auto">
            <a:xfrm>
              <a:off x="4228" y="-2"/>
              <a:ext cx="1533" cy="1684"/>
            </a:xfrm>
            <a:custGeom>
              <a:avLst/>
              <a:gdLst>
                <a:gd name="T0" fmla="*/ 8047 w 10725"/>
                <a:gd name="T1" fmla="*/ 6915 h 11784"/>
                <a:gd name="T2" fmla="*/ 6483 w 10725"/>
                <a:gd name="T3" fmla="*/ 4089 h 11784"/>
                <a:gd name="T4" fmla="*/ 7092 w 10725"/>
                <a:gd name="T5" fmla="*/ 3269 h 11784"/>
                <a:gd name="T6" fmla="*/ 6729 w 10725"/>
                <a:gd name="T7" fmla="*/ 2536 h 11784"/>
                <a:gd name="T8" fmla="*/ 5830 w 10725"/>
                <a:gd name="T9" fmla="*/ 1966 h 11784"/>
                <a:gd name="T10" fmla="*/ 5041 w 10725"/>
                <a:gd name="T11" fmla="*/ 2381 h 11784"/>
                <a:gd name="T12" fmla="*/ 4810 w 10725"/>
                <a:gd name="T13" fmla="*/ 1657 h 11784"/>
                <a:gd name="T14" fmla="*/ 4161 w 10725"/>
                <a:gd name="T15" fmla="*/ 2216 h 11784"/>
                <a:gd name="T16" fmla="*/ 4686 w 10725"/>
                <a:gd name="T17" fmla="*/ 3144 h 11784"/>
                <a:gd name="T18" fmla="*/ 3276 w 10725"/>
                <a:gd name="T19" fmla="*/ 1280 h 11784"/>
                <a:gd name="T20" fmla="*/ 3375 w 10725"/>
                <a:gd name="T21" fmla="*/ 278 h 11784"/>
                <a:gd name="T22" fmla="*/ 2983 w 10725"/>
                <a:gd name="T23" fmla="*/ 178 h 11784"/>
                <a:gd name="T24" fmla="*/ 2501 w 10725"/>
                <a:gd name="T25" fmla="*/ 263 h 11784"/>
                <a:gd name="T26" fmla="*/ 1919 w 10725"/>
                <a:gd name="T27" fmla="*/ 326 h 11784"/>
                <a:gd name="T28" fmla="*/ 2222 w 10725"/>
                <a:gd name="T29" fmla="*/ 968 h 11784"/>
                <a:gd name="T30" fmla="*/ 1837 w 10725"/>
                <a:gd name="T31" fmla="*/ 1232 h 11784"/>
                <a:gd name="T32" fmla="*/ 2572 w 10725"/>
                <a:gd name="T33" fmla="*/ 1688 h 11784"/>
                <a:gd name="T34" fmla="*/ 2575 w 10725"/>
                <a:gd name="T35" fmla="*/ 2289 h 11784"/>
                <a:gd name="T36" fmla="*/ 2676 w 10725"/>
                <a:gd name="T37" fmla="*/ 2618 h 11784"/>
                <a:gd name="T38" fmla="*/ 2775 w 10725"/>
                <a:gd name="T39" fmla="*/ 3164 h 11784"/>
                <a:gd name="T40" fmla="*/ 2906 w 10725"/>
                <a:gd name="T41" fmla="*/ 3419 h 11784"/>
                <a:gd name="T42" fmla="*/ 3166 w 10725"/>
                <a:gd name="T43" fmla="*/ 3995 h 11784"/>
                <a:gd name="T44" fmla="*/ 2191 w 10725"/>
                <a:gd name="T45" fmla="*/ 4437 h 11784"/>
                <a:gd name="T46" fmla="*/ 944 w 10725"/>
                <a:gd name="T47" fmla="*/ 3347 h 11784"/>
                <a:gd name="T48" fmla="*/ 768 w 10725"/>
                <a:gd name="T49" fmla="*/ 3801 h 11784"/>
                <a:gd name="T50" fmla="*/ 7 w 10725"/>
                <a:gd name="T51" fmla="*/ 3912 h 11784"/>
                <a:gd name="T52" fmla="*/ 110 w 10725"/>
                <a:gd name="T53" fmla="*/ 4379 h 11784"/>
                <a:gd name="T54" fmla="*/ 500 w 10725"/>
                <a:gd name="T55" fmla="*/ 4828 h 11784"/>
                <a:gd name="T56" fmla="*/ 830 w 10725"/>
                <a:gd name="T57" fmla="*/ 5190 h 11784"/>
                <a:gd name="T58" fmla="*/ 1611 w 10725"/>
                <a:gd name="T59" fmla="*/ 5022 h 11784"/>
                <a:gd name="T60" fmla="*/ 2429 w 10725"/>
                <a:gd name="T61" fmla="*/ 5677 h 11784"/>
                <a:gd name="T62" fmla="*/ 2721 w 10725"/>
                <a:gd name="T63" fmla="*/ 5825 h 11784"/>
                <a:gd name="T64" fmla="*/ 3093 w 10725"/>
                <a:gd name="T65" fmla="*/ 5960 h 11784"/>
                <a:gd name="T66" fmla="*/ 3604 w 10725"/>
                <a:gd name="T67" fmla="*/ 6087 h 11784"/>
                <a:gd name="T68" fmla="*/ 3920 w 10725"/>
                <a:gd name="T69" fmla="*/ 6198 h 11784"/>
                <a:gd name="T70" fmla="*/ 4143 w 10725"/>
                <a:gd name="T71" fmla="*/ 6421 h 11784"/>
                <a:gd name="T72" fmla="*/ 4629 w 10725"/>
                <a:gd name="T73" fmla="*/ 6402 h 11784"/>
                <a:gd name="T74" fmla="*/ 5458 w 10725"/>
                <a:gd name="T75" fmla="*/ 7339 h 11784"/>
                <a:gd name="T76" fmla="*/ 4750 w 10725"/>
                <a:gd name="T77" fmla="*/ 7784 h 11784"/>
                <a:gd name="T78" fmla="*/ 4289 w 10725"/>
                <a:gd name="T79" fmla="*/ 7150 h 11784"/>
                <a:gd name="T80" fmla="*/ 4122 w 10725"/>
                <a:gd name="T81" fmla="*/ 7527 h 11784"/>
                <a:gd name="T82" fmla="*/ 3621 w 10725"/>
                <a:gd name="T83" fmla="*/ 7775 h 11784"/>
                <a:gd name="T84" fmla="*/ 4258 w 10725"/>
                <a:gd name="T85" fmla="*/ 8182 h 11784"/>
                <a:gd name="T86" fmla="*/ 4398 w 10725"/>
                <a:gd name="T87" fmla="*/ 8742 h 11784"/>
                <a:gd name="T88" fmla="*/ 4839 w 10725"/>
                <a:gd name="T89" fmla="*/ 9039 h 11784"/>
                <a:gd name="T90" fmla="*/ 5981 w 10725"/>
                <a:gd name="T91" fmla="*/ 8753 h 11784"/>
                <a:gd name="T92" fmla="*/ 6216 w 10725"/>
                <a:gd name="T93" fmla="*/ 9148 h 11784"/>
                <a:gd name="T94" fmla="*/ 6722 w 10725"/>
                <a:gd name="T95" fmla="*/ 8907 h 11784"/>
                <a:gd name="T96" fmla="*/ 6631 w 10725"/>
                <a:gd name="T97" fmla="*/ 8167 h 11784"/>
                <a:gd name="T98" fmla="*/ 7806 w 10725"/>
                <a:gd name="T99" fmla="*/ 9675 h 11784"/>
                <a:gd name="T100" fmla="*/ 7508 w 10725"/>
                <a:gd name="T101" fmla="*/ 10256 h 11784"/>
                <a:gd name="T102" fmla="*/ 6725 w 10725"/>
                <a:gd name="T103" fmla="*/ 10079 h 11784"/>
                <a:gd name="T104" fmla="*/ 6582 w 10725"/>
                <a:gd name="T105" fmla="*/ 10449 h 11784"/>
                <a:gd name="T106" fmla="*/ 6889 w 10725"/>
                <a:gd name="T107" fmla="*/ 10936 h 11784"/>
                <a:gd name="T108" fmla="*/ 7073 w 10725"/>
                <a:gd name="T109" fmla="*/ 11268 h 11784"/>
                <a:gd name="T110" fmla="*/ 7555 w 10725"/>
                <a:gd name="T111" fmla="*/ 11439 h 11784"/>
                <a:gd name="T112" fmla="*/ 7878 w 10725"/>
                <a:gd name="T113" fmla="*/ 11718 h 11784"/>
                <a:gd name="T114" fmla="*/ 8890 w 10725"/>
                <a:gd name="T115" fmla="*/ 11226 h 11784"/>
                <a:gd name="T116" fmla="*/ 9308 w 10725"/>
                <a:gd name="T117" fmla="*/ 11558 h 11784"/>
                <a:gd name="T118" fmla="*/ 9730 w 10725"/>
                <a:gd name="T119" fmla="*/ 10767 h 11784"/>
                <a:gd name="T120" fmla="*/ 9241 w 10725"/>
                <a:gd name="T121" fmla="*/ 9192 h 11784"/>
                <a:gd name="T122" fmla="*/ 5310 w 10725"/>
                <a:gd name="T123" fmla="*/ 3050 h 11784"/>
                <a:gd name="T124" fmla="*/ 5362 w 10725"/>
                <a:gd name="T125" fmla="*/ 2845 h 1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25" h="11784">
                  <a:moveTo>
                    <a:pt x="10508" y="9123"/>
                  </a:moveTo>
                  <a:lnTo>
                    <a:pt x="10484" y="9125"/>
                  </a:lnTo>
                  <a:lnTo>
                    <a:pt x="10460" y="9123"/>
                  </a:lnTo>
                  <a:lnTo>
                    <a:pt x="10436" y="9123"/>
                  </a:lnTo>
                  <a:lnTo>
                    <a:pt x="10413" y="9122"/>
                  </a:lnTo>
                  <a:lnTo>
                    <a:pt x="10390" y="9120"/>
                  </a:lnTo>
                  <a:lnTo>
                    <a:pt x="10367" y="9118"/>
                  </a:lnTo>
                  <a:lnTo>
                    <a:pt x="10345" y="9115"/>
                  </a:lnTo>
                  <a:lnTo>
                    <a:pt x="10323" y="9112"/>
                  </a:lnTo>
                  <a:lnTo>
                    <a:pt x="10301" y="9108"/>
                  </a:lnTo>
                  <a:lnTo>
                    <a:pt x="10280" y="9103"/>
                  </a:lnTo>
                  <a:lnTo>
                    <a:pt x="10258" y="9098"/>
                  </a:lnTo>
                  <a:lnTo>
                    <a:pt x="10237" y="9093"/>
                  </a:lnTo>
                  <a:lnTo>
                    <a:pt x="10196" y="9080"/>
                  </a:lnTo>
                  <a:lnTo>
                    <a:pt x="10156" y="9066"/>
                  </a:lnTo>
                  <a:lnTo>
                    <a:pt x="10115" y="9050"/>
                  </a:lnTo>
                  <a:lnTo>
                    <a:pt x="10077" y="9033"/>
                  </a:lnTo>
                  <a:lnTo>
                    <a:pt x="10039" y="9015"/>
                  </a:lnTo>
                  <a:lnTo>
                    <a:pt x="10001" y="8995"/>
                  </a:lnTo>
                  <a:lnTo>
                    <a:pt x="9964" y="8975"/>
                  </a:lnTo>
                  <a:lnTo>
                    <a:pt x="9928" y="8953"/>
                  </a:lnTo>
                  <a:lnTo>
                    <a:pt x="9892" y="8930"/>
                  </a:lnTo>
                  <a:lnTo>
                    <a:pt x="9856" y="8906"/>
                  </a:lnTo>
                  <a:lnTo>
                    <a:pt x="9797" y="8857"/>
                  </a:lnTo>
                  <a:lnTo>
                    <a:pt x="9740" y="8806"/>
                  </a:lnTo>
                  <a:lnTo>
                    <a:pt x="9685" y="8756"/>
                  </a:lnTo>
                  <a:lnTo>
                    <a:pt x="9631" y="8704"/>
                  </a:lnTo>
                  <a:lnTo>
                    <a:pt x="9580" y="8652"/>
                  </a:lnTo>
                  <a:lnTo>
                    <a:pt x="9529" y="8599"/>
                  </a:lnTo>
                  <a:lnTo>
                    <a:pt x="9480" y="8545"/>
                  </a:lnTo>
                  <a:lnTo>
                    <a:pt x="9433" y="8490"/>
                  </a:lnTo>
                  <a:lnTo>
                    <a:pt x="9386" y="8435"/>
                  </a:lnTo>
                  <a:lnTo>
                    <a:pt x="9339" y="8378"/>
                  </a:lnTo>
                  <a:lnTo>
                    <a:pt x="9295" y="8320"/>
                  </a:lnTo>
                  <a:lnTo>
                    <a:pt x="9249" y="8262"/>
                  </a:lnTo>
                  <a:lnTo>
                    <a:pt x="9205" y="8201"/>
                  </a:lnTo>
                  <a:lnTo>
                    <a:pt x="9160" y="8139"/>
                  </a:lnTo>
                  <a:lnTo>
                    <a:pt x="9115" y="8076"/>
                  </a:lnTo>
                  <a:lnTo>
                    <a:pt x="9070" y="8012"/>
                  </a:lnTo>
                  <a:lnTo>
                    <a:pt x="9040" y="7965"/>
                  </a:lnTo>
                  <a:lnTo>
                    <a:pt x="9006" y="7916"/>
                  </a:lnTo>
                  <a:lnTo>
                    <a:pt x="8968" y="7866"/>
                  </a:lnTo>
                  <a:lnTo>
                    <a:pt x="8926" y="7813"/>
                  </a:lnTo>
                  <a:lnTo>
                    <a:pt x="8882" y="7759"/>
                  </a:lnTo>
                  <a:lnTo>
                    <a:pt x="8834" y="7703"/>
                  </a:lnTo>
                  <a:lnTo>
                    <a:pt x="8785" y="7646"/>
                  </a:lnTo>
                  <a:lnTo>
                    <a:pt x="8733" y="7589"/>
                  </a:lnTo>
                  <a:lnTo>
                    <a:pt x="8678" y="7531"/>
                  </a:lnTo>
                  <a:lnTo>
                    <a:pt x="8623" y="7473"/>
                  </a:lnTo>
                  <a:lnTo>
                    <a:pt x="8565" y="7415"/>
                  </a:lnTo>
                  <a:lnTo>
                    <a:pt x="8507" y="7355"/>
                  </a:lnTo>
                  <a:lnTo>
                    <a:pt x="8390" y="7240"/>
                  </a:lnTo>
                  <a:lnTo>
                    <a:pt x="8272" y="7127"/>
                  </a:lnTo>
                  <a:lnTo>
                    <a:pt x="8157" y="7017"/>
                  </a:lnTo>
                  <a:lnTo>
                    <a:pt x="8047" y="6915"/>
                  </a:lnTo>
                  <a:lnTo>
                    <a:pt x="7943" y="6821"/>
                  </a:lnTo>
                  <a:lnTo>
                    <a:pt x="7850" y="6736"/>
                  </a:lnTo>
                  <a:lnTo>
                    <a:pt x="7769" y="6664"/>
                  </a:lnTo>
                  <a:lnTo>
                    <a:pt x="7704" y="6605"/>
                  </a:lnTo>
                  <a:lnTo>
                    <a:pt x="7655" y="6560"/>
                  </a:lnTo>
                  <a:lnTo>
                    <a:pt x="7626" y="6533"/>
                  </a:lnTo>
                  <a:lnTo>
                    <a:pt x="7516" y="6432"/>
                  </a:lnTo>
                  <a:lnTo>
                    <a:pt x="7407" y="6330"/>
                  </a:lnTo>
                  <a:lnTo>
                    <a:pt x="7298" y="6228"/>
                  </a:lnTo>
                  <a:lnTo>
                    <a:pt x="7191" y="6124"/>
                  </a:lnTo>
                  <a:lnTo>
                    <a:pt x="7084" y="6019"/>
                  </a:lnTo>
                  <a:lnTo>
                    <a:pt x="6978" y="5913"/>
                  </a:lnTo>
                  <a:lnTo>
                    <a:pt x="6874" y="5807"/>
                  </a:lnTo>
                  <a:lnTo>
                    <a:pt x="6769" y="5700"/>
                  </a:lnTo>
                  <a:lnTo>
                    <a:pt x="6664" y="5594"/>
                  </a:lnTo>
                  <a:lnTo>
                    <a:pt x="6560" y="5488"/>
                  </a:lnTo>
                  <a:lnTo>
                    <a:pt x="6455" y="5382"/>
                  </a:lnTo>
                  <a:lnTo>
                    <a:pt x="6352" y="5276"/>
                  </a:lnTo>
                  <a:lnTo>
                    <a:pt x="6248" y="5171"/>
                  </a:lnTo>
                  <a:lnTo>
                    <a:pt x="6144" y="5066"/>
                  </a:lnTo>
                  <a:lnTo>
                    <a:pt x="6039" y="4963"/>
                  </a:lnTo>
                  <a:lnTo>
                    <a:pt x="5934" y="4861"/>
                  </a:lnTo>
                  <a:lnTo>
                    <a:pt x="6032" y="4712"/>
                  </a:lnTo>
                  <a:lnTo>
                    <a:pt x="6046" y="4694"/>
                  </a:lnTo>
                  <a:lnTo>
                    <a:pt x="6062" y="4676"/>
                  </a:lnTo>
                  <a:lnTo>
                    <a:pt x="6080" y="4660"/>
                  </a:lnTo>
                  <a:lnTo>
                    <a:pt x="6100" y="4644"/>
                  </a:lnTo>
                  <a:lnTo>
                    <a:pt x="6121" y="4629"/>
                  </a:lnTo>
                  <a:lnTo>
                    <a:pt x="6142" y="4614"/>
                  </a:lnTo>
                  <a:lnTo>
                    <a:pt x="6165" y="4600"/>
                  </a:lnTo>
                  <a:lnTo>
                    <a:pt x="6188" y="4586"/>
                  </a:lnTo>
                  <a:lnTo>
                    <a:pt x="6234" y="4561"/>
                  </a:lnTo>
                  <a:lnTo>
                    <a:pt x="6280" y="4537"/>
                  </a:lnTo>
                  <a:lnTo>
                    <a:pt x="6321" y="4513"/>
                  </a:lnTo>
                  <a:lnTo>
                    <a:pt x="6358" y="4491"/>
                  </a:lnTo>
                  <a:lnTo>
                    <a:pt x="6367" y="4483"/>
                  </a:lnTo>
                  <a:lnTo>
                    <a:pt x="6377" y="4473"/>
                  </a:lnTo>
                  <a:lnTo>
                    <a:pt x="6387" y="4464"/>
                  </a:lnTo>
                  <a:lnTo>
                    <a:pt x="6395" y="4454"/>
                  </a:lnTo>
                  <a:lnTo>
                    <a:pt x="6403" y="4444"/>
                  </a:lnTo>
                  <a:lnTo>
                    <a:pt x="6411" y="4433"/>
                  </a:lnTo>
                  <a:lnTo>
                    <a:pt x="6418" y="4422"/>
                  </a:lnTo>
                  <a:lnTo>
                    <a:pt x="6425" y="4412"/>
                  </a:lnTo>
                  <a:lnTo>
                    <a:pt x="6437" y="4390"/>
                  </a:lnTo>
                  <a:lnTo>
                    <a:pt x="6448" y="4366"/>
                  </a:lnTo>
                  <a:lnTo>
                    <a:pt x="6456" y="4342"/>
                  </a:lnTo>
                  <a:lnTo>
                    <a:pt x="6464" y="4316"/>
                  </a:lnTo>
                  <a:lnTo>
                    <a:pt x="6470" y="4290"/>
                  </a:lnTo>
                  <a:lnTo>
                    <a:pt x="6474" y="4264"/>
                  </a:lnTo>
                  <a:lnTo>
                    <a:pt x="6478" y="4236"/>
                  </a:lnTo>
                  <a:lnTo>
                    <a:pt x="6481" y="4207"/>
                  </a:lnTo>
                  <a:lnTo>
                    <a:pt x="6482" y="4179"/>
                  </a:lnTo>
                  <a:lnTo>
                    <a:pt x="6483" y="4149"/>
                  </a:lnTo>
                  <a:lnTo>
                    <a:pt x="6483" y="4120"/>
                  </a:lnTo>
                  <a:lnTo>
                    <a:pt x="6483" y="4089"/>
                  </a:lnTo>
                  <a:lnTo>
                    <a:pt x="6489" y="4075"/>
                  </a:lnTo>
                  <a:lnTo>
                    <a:pt x="6499" y="4062"/>
                  </a:lnTo>
                  <a:lnTo>
                    <a:pt x="6509" y="4050"/>
                  </a:lnTo>
                  <a:lnTo>
                    <a:pt x="6520" y="4039"/>
                  </a:lnTo>
                  <a:lnTo>
                    <a:pt x="6539" y="4021"/>
                  </a:lnTo>
                  <a:lnTo>
                    <a:pt x="6547" y="4015"/>
                  </a:lnTo>
                  <a:lnTo>
                    <a:pt x="6572" y="3992"/>
                  </a:lnTo>
                  <a:lnTo>
                    <a:pt x="6596" y="3970"/>
                  </a:lnTo>
                  <a:lnTo>
                    <a:pt x="6621" y="3948"/>
                  </a:lnTo>
                  <a:lnTo>
                    <a:pt x="6643" y="3925"/>
                  </a:lnTo>
                  <a:lnTo>
                    <a:pt x="6665" y="3900"/>
                  </a:lnTo>
                  <a:lnTo>
                    <a:pt x="6686" y="3876"/>
                  </a:lnTo>
                  <a:lnTo>
                    <a:pt x="6706" y="3851"/>
                  </a:lnTo>
                  <a:lnTo>
                    <a:pt x="6724" y="3825"/>
                  </a:lnTo>
                  <a:lnTo>
                    <a:pt x="6742" y="3798"/>
                  </a:lnTo>
                  <a:lnTo>
                    <a:pt x="6757" y="3770"/>
                  </a:lnTo>
                  <a:lnTo>
                    <a:pt x="6765" y="3755"/>
                  </a:lnTo>
                  <a:lnTo>
                    <a:pt x="6772" y="3740"/>
                  </a:lnTo>
                  <a:lnTo>
                    <a:pt x="6777" y="3726"/>
                  </a:lnTo>
                  <a:lnTo>
                    <a:pt x="6784" y="3711"/>
                  </a:lnTo>
                  <a:lnTo>
                    <a:pt x="6789" y="3695"/>
                  </a:lnTo>
                  <a:lnTo>
                    <a:pt x="6794" y="3679"/>
                  </a:lnTo>
                  <a:lnTo>
                    <a:pt x="6798" y="3662"/>
                  </a:lnTo>
                  <a:lnTo>
                    <a:pt x="6802" y="3645"/>
                  </a:lnTo>
                  <a:lnTo>
                    <a:pt x="6805" y="3628"/>
                  </a:lnTo>
                  <a:lnTo>
                    <a:pt x="6808" y="3611"/>
                  </a:lnTo>
                  <a:lnTo>
                    <a:pt x="6810" y="3593"/>
                  </a:lnTo>
                  <a:lnTo>
                    <a:pt x="6811" y="3575"/>
                  </a:lnTo>
                  <a:lnTo>
                    <a:pt x="6835" y="3565"/>
                  </a:lnTo>
                  <a:lnTo>
                    <a:pt x="6859" y="3552"/>
                  </a:lnTo>
                  <a:lnTo>
                    <a:pt x="6882" y="3539"/>
                  </a:lnTo>
                  <a:lnTo>
                    <a:pt x="6904" y="3524"/>
                  </a:lnTo>
                  <a:lnTo>
                    <a:pt x="6947" y="3493"/>
                  </a:lnTo>
                  <a:lnTo>
                    <a:pt x="6989" y="3461"/>
                  </a:lnTo>
                  <a:lnTo>
                    <a:pt x="7010" y="3444"/>
                  </a:lnTo>
                  <a:lnTo>
                    <a:pt x="7031" y="3429"/>
                  </a:lnTo>
                  <a:lnTo>
                    <a:pt x="7054" y="3413"/>
                  </a:lnTo>
                  <a:lnTo>
                    <a:pt x="7076" y="3400"/>
                  </a:lnTo>
                  <a:lnTo>
                    <a:pt x="7099" y="3386"/>
                  </a:lnTo>
                  <a:lnTo>
                    <a:pt x="7123" y="3374"/>
                  </a:lnTo>
                  <a:lnTo>
                    <a:pt x="7148" y="3364"/>
                  </a:lnTo>
                  <a:lnTo>
                    <a:pt x="7174" y="3354"/>
                  </a:lnTo>
                  <a:lnTo>
                    <a:pt x="7175" y="3354"/>
                  </a:lnTo>
                  <a:lnTo>
                    <a:pt x="7177" y="3352"/>
                  </a:lnTo>
                  <a:lnTo>
                    <a:pt x="7180" y="3349"/>
                  </a:lnTo>
                  <a:lnTo>
                    <a:pt x="7181" y="3344"/>
                  </a:lnTo>
                  <a:lnTo>
                    <a:pt x="7180" y="3338"/>
                  </a:lnTo>
                  <a:lnTo>
                    <a:pt x="7177" y="3335"/>
                  </a:lnTo>
                  <a:lnTo>
                    <a:pt x="7175" y="3334"/>
                  </a:lnTo>
                  <a:lnTo>
                    <a:pt x="7174" y="3333"/>
                  </a:lnTo>
                  <a:lnTo>
                    <a:pt x="7155" y="3322"/>
                  </a:lnTo>
                  <a:lnTo>
                    <a:pt x="7137" y="3311"/>
                  </a:lnTo>
                  <a:lnTo>
                    <a:pt x="7120" y="3298"/>
                  </a:lnTo>
                  <a:lnTo>
                    <a:pt x="7105" y="3284"/>
                  </a:lnTo>
                  <a:lnTo>
                    <a:pt x="7092" y="3269"/>
                  </a:lnTo>
                  <a:lnTo>
                    <a:pt x="7079" y="3253"/>
                  </a:lnTo>
                  <a:lnTo>
                    <a:pt x="7067" y="3236"/>
                  </a:lnTo>
                  <a:lnTo>
                    <a:pt x="7057" y="3220"/>
                  </a:lnTo>
                  <a:lnTo>
                    <a:pt x="7047" y="3203"/>
                  </a:lnTo>
                  <a:lnTo>
                    <a:pt x="7038" y="3185"/>
                  </a:lnTo>
                  <a:lnTo>
                    <a:pt x="7029" y="3166"/>
                  </a:lnTo>
                  <a:lnTo>
                    <a:pt x="7021" y="3148"/>
                  </a:lnTo>
                  <a:lnTo>
                    <a:pt x="7006" y="3109"/>
                  </a:lnTo>
                  <a:lnTo>
                    <a:pt x="6991" y="3071"/>
                  </a:lnTo>
                  <a:lnTo>
                    <a:pt x="6975" y="3033"/>
                  </a:lnTo>
                  <a:lnTo>
                    <a:pt x="6959" y="2997"/>
                  </a:lnTo>
                  <a:lnTo>
                    <a:pt x="6950" y="2979"/>
                  </a:lnTo>
                  <a:lnTo>
                    <a:pt x="6940" y="2962"/>
                  </a:lnTo>
                  <a:lnTo>
                    <a:pt x="6930" y="2946"/>
                  </a:lnTo>
                  <a:lnTo>
                    <a:pt x="6918" y="2930"/>
                  </a:lnTo>
                  <a:lnTo>
                    <a:pt x="6905" y="2916"/>
                  </a:lnTo>
                  <a:lnTo>
                    <a:pt x="6892" y="2901"/>
                  </a:lnTo>
                  <a:lnTo>
                    <a:pt x="6877" y="2888"/>
                  </a:lnTo>
                  <a:lnTo>
                    <a:pt x="6861" y="2876"/>
                  </a:lnTo>
                  <a:lnTo>
                    <a:pt x="6843" y="2866"/>
                  </a:lnTo>
                  <a:lnTo>
                    <a:pt x="6824" y="2856"/>
                  </a:lnTo>
                  <a:lnTo>
                    <a:pt x="6803" y="2848"/>
                  </a:lnTo>
                  <a:lnTo>
                    <a:pt x="6779" y="2840"/>
                  </a:lnTo>
                  <a:lnTo>
                    <a:pt x="6773" y="2838"/>
                  </a:lnTo>
                  <a:lnTo>
                    <a:pt x="6767" y="2836"/>
                  </a:lnTo>
                  <a:lnTo>
                    <a:pt x="6759" y="2835"/>
                  </a:lnTo>
                  <a:lnTo>
                    <a:pt x="6752" y="2834"/>
                  </a:lnTo>
                  <a:lnTo>
                    <a:pt x="6737" y="2834"/>
                  </a:lnTo>
                  <a:lnTo>
                    <a:pt x="6722" y="2834"/>
                  </a:lnTo>
                  <a:lnTo>
                    <a:pt x="6707" y="2833"/>
                  </a:lnTo>
                  <a:lnTo>
                    <a:pt x="6694" y="2830"/>
                  </a:lnTo>
                  <a:lnTo>
                    <a:pt x="6687" y="2827"/>
                  </a:lnTo>
                  <a:lnTo>
                    <a:pt x="6682" y="2824"/>
                  </a:lnTo>
                  <a:lnTo>
                    <a:pt x="6678" y="2819"/>
                  </a:lnTo>
                  <a:lnTo>
                    <a:pt x="6673" y="2813"/>
                  </a:lnTo>
                  <a:lnTo>
                    <a:pt x="6670" y="2808"/>
                  </a:lnTo>
                  <a:lnTo>
                    <a:pt x="6669" y="2801"/>
                  </a:lnTo>
                  <a:lnTo>
                    <a:pt x="6669" y="2795"/>
                  </a:lnTo>
                  <a:lnTo>
                    <a:pt x="6669" y="2789"/>
                  </a:lnTo>
                  <a:lnTo>
                    <a:pt x="6670" y="2782"/>
                  </a:lnTo>
                  <a:lnTo>
                    <a:pt x="6672" y="2776"/>
                  </a:lnTo>
                  <a:lnTo>
                    <a:pt x="6675" y="2770"/>
                  </a:lnTo>
                  <a:lnTo>
                    <a:pt x="6678" y="2763"/>
                  </a:lnTo>
                  <a:lnTo>
                    <a:pt x="6691" y="2737"/>
                  </a:lnTo>
                  <a:lnTo>
                    <a:pt x="6706" y="2712"/>
                  </a:lnTo>
                  <a:lnTo>
                    <a:pt x="6713" y="2693"/>
                  </a:lnTo>
                  <a:lnTo>
                    <a:pt x="6719" y="2673"/>
                  </a:lnTo>
                  <a:lnTo>
                    <a:pt x="6725" y="2653"/>
                  </a:lnTo>
                  <a:lnTo>
                    <a:pt x="6730" y="2632"/>
                  </a:lnTo>
                  <a:lnTo>
                    <a:pt x="6733" y="2613"/>
                  </a:lnTo>
                  <a:lnTo>
                    <a:pt x="6735" y="2593"/>
                  </a:lnTo>
                  <a:lnTo>
                    <a:pt x="6735" y="2573"/>
                  </a:lnTo>
                  <a:lnTo>
                    <a:pt x="6733" y="2554"/>
                  </a:lnTo>
                  <a:lnTo>
                    <a:pt x="6731" y="2544"/>
                  </a:lnTo>
                  <a:lnTo>
                    <a:pt x="6729" y="2536"/>
                  </a:lnTo>
                  <a:lnTo>
                    <a:pt x="6724" y="2526"/>
                  </a:lnTo>
                  <a:lnTo>
                    <a:pt x="6721" y="2518"/>
                  </a:lnTo>
                  <a:lnTo>
                    <a:pt x="6716" y="2508"/>
                  </a:lnTo>
                  <a:lnTo>
                    <a:pt x="6711" y="2500"/>
                  </a:lnTo>
                  <a:lnTo>
                    <a:pt x="6704" y="2492"/>
                  </a:lnTo>
                  <a:lnTo>
                    <a:pt x="6698" y="2484"/>
                  </a:lnTo>
                  <a:lnTo>
                    <a:pt x="6689" y="2476"/>
                  </a:lnTo>
                  <a:lnTo>
                    <a:pt x="6681" y="2469"/>
                  </a:lnTo>
                  <a:lnTo>
                    <a:pt x="6671" y="2461"/>
                  </a:lnTo>
                  <a:lnTo>
                    <a:pt x="6660" y="2454"/>
                  </a:lnTo>
                  <a:lnTo>
                    <a:pt x="6648" y="2448"/>
                  </a:lnTo>
                  <a:lnTo>
                    <a:pt x="6635" y="2441"/>
                  </a:lnTo>
                  <a:lnTo>
                    <a:pt x="6622" y="2436"/>
                  </a:lnTo>
                  <a:lnTo>
                    <a:pt x="6607" y="2430"/>
                  </a:lnTo>
                  <a:lnTo>
                    <a:pt x="6589" y="2425"/>
                  </a:lnTo>
                  <a:lnTo>
                    <a:pt x="6571" y="2421"/>
                  </a:lnTo>
                  <a:lnTo>
                    <a:pt x="6555" y="2415"/>
                  </a:lnTo>
                  <a:lnTo>
                    <a:pt x="6539" y="2408"/>
                  </a:lnTo>
                  <a:lnTo>
                    <a:pt x="6523" y="2402"/>
                  </a:lnTo>
                  <a:lnTo>
                    <a:pt x="6508" y="2395"/>
                  </a:lnTo>
                  <a:lnTo>
                    <a:pt x="6495" y="2386"/>
                  </a:lnTo>
                  <a:lnTo>
                    <a:pt x="6481" y="2378"/>
                  </a:lnTo>
                  <a:lnTo>
                    <a:pt x="6468" y="2368"/>
                  </a:lnTo>
                  <a:lnTo>
                    <a:pt x="6455" y="2359"/>
                  </a:lnTo>
                  <a:lnTo>
                    <a:pt x="6443" y="2349"/>
                  </a:lnTo>
                  <a:lnTo>
                    <a:pt x="6431" y="2339"/>
                  </a:lnTo>
                  <a:lnTo>
                    <a:pt x="6408" y="2317"/>
                  </a:lnTo>
                  <a:lnTo>
                    <a:pt x="6387" y="2295"/>
                  </a:lnTo>
                  <a:lnTo>
                    <a:pt x="6343" y="2250"/>
                  </a:lnTo>
                  <a:lnTo>
                    <a:pt x="6300" y="2204"/>
                  </a:lnTo>
                  <a:lnTo>
                    <a:pt x="6277" y="2183"/>
                  </a:lnTo>
                  <a:lnTo>
                    <a:pt x="6253" y="2164"/>
                  </a:lnTo>
                  <a:lnTo>
                    <a:pt x="6240" y="2154"/>
                  </a:lnTo>
                  <a:lnTo>
                    <a:pt x="6228" y="2145"/>
                  </a:lnTo>
                  <a:lnTo>
                    <a:pt x="6214" y="2137"/>
                  </a:lnTo>
                  <a:lnTo>
                    <a:pt x="6200" y="2129"/>
                  </a:lnTo>
                  <a:lnTo>
                    <a:pt x="6190" y="2120"/>
                  </a:lnTo>
                  <a:lnTo>
                    <a:pt x="6179" y="2113"/>
                  </a:lnTo>
                  <a:lnTo>
                    <a:pt x="6168" y="2107"/>
                  </a:lnTo>
                  <a:lnTo>
                    <a:pt x="6158" y="2099"/>
                  </a:lnTo>
                  <a:lnTo>
                    <a:pt x="6136" y="2089"/>
                  </a:lnTo>
                  <a:lnTo>
                    <a:pt x="6113" y="2078"/>
                  </a:lnTo>
                  <a:lnTo>
                    <a:pt x="6090" y="2070"/>
                  </a:lnTo>
                  <a:lnTo>
                    <a:pt x="6066" y="2062"/>
                  </a:lnTo>
                  <a:lnTo>
                    <a:pt x="6041" y="2055"/>
                  </a:lnTo>
                  <a:lnTo>
                    <a:pt x="6017" y="2048"/>
                  </a:lnTo>
                  <a:lnTo>
                    <a:pt x="5992" y="2041"/>
                  </a:lnTo>
                  <a:lnTo>
                    <a:pt x="5966" y="2034"/>
                  </a:lnTo>
                  <a:lnTo>
                    <a:pt x="5942" y="2025"/>
                  </a:lnTo>
                  <a:lnTo>
                    <a:pt x="5916" y="2015"/>
                  </a:lnTo>
                  <a:lnTo>
                    <a:pt x="5891" y="2004"/>
                  </a:lnTo>
                  <a:lnTo>
                    <a:pt x="5867" y="1990"/>
                  </a:lnTo>
                  <a:lnTo>
                    <a:pt x="5854" y="1983"/>
                  </a:lnTo>
                  <a:lnTo>
                    <a:pt x="5842" y="1974"/>
                  </a:lnTo>
                  <a:lnTo>
                    <a:pt x="5830" y="1966"/>
                  </a:lnTo>
                  <a:lnTo>
                    <a:pt x="5818" y="1956"/>
                  </a:lnTo>
                  <a:lnTo>
                    <a:pt x="5766" y="1925"/>
                  </a:lnTo>
                  <a:lnTo>
                    <a:pt x="5712" y="1890"/>
                  </a:lnTo>
                  <a:lnTo>
                    <a:pt x="5684" y="1872"/>
                  </a:lnTo>
                  <a:lnTo>
                    <a:pt x="5655" y="1855"/>
                  </a:lnTo>
                  <a:lnTo>
                    <a:pt x="5625" y="1839"/>
                  </a:lnTo>
                  <a:lnTo>
                    <a:pt x="5597" y="1825"/>
                  </a:lnTo>
                  <a:lnTo>
                    <a:pt x="5582" y="1818"/>
                  </a:lnTo>
                  <a:lnTo>
                    <a:pt x="5568" y="1812"/>
                  </a:lnTo>
                  <a:lnTo>
                    <a:pt x="5553" y="1807"/>
                  </a:lnTo>
                  <a:lnTo>
                    <a:pt x="5538" y="1803"/>
                  </a:lnTo>
                  <a:lnTo>
                    <a:pt x="5525" y="1799"/>
                  </a:lnTo>
                  <a:lnTo>
                    <a:pt x="5511" y="1795"/>
                  </a:lnTo>
                  <a:lnTo>
                    <a:pt x="5496" y="1793"/>
                  </a:lnTo>
                  <a:lnTo>
                    <a:pt x="5482" y="1792"/>
                  </a:lnTo>
                  <a:lnTo>
                    <a:pt x="5469" y="1792"/>
                  </a:lnTo>
                  <a:lnTo>
                    <a:pt x="5455" y="1793"/>
                  </a:lnTo>
                  <a:lnTo>
                    <a:pt x="5441" y="1795"/>
                  </a:lnTo>
                  <a:lnTo>
                    <a:pt x="5428" y="1799"/>
                  </a:lnTo>
                  <a:lnTo>
                    <a:pt x="5416" y="1803"/>
                  </a:lnTo>
                  <a:lnTo>
                    <a:pt x="5403" y="1809"/>
                  </a:lnTo>
                  <a:lnTo>
                    <a:pt x="5390" y="1817"/>
                  </a:lnTo>
                  <a:lnTo>
                    <a:pt x="5378" y="1825"/>
                  </a:lnTo>
                  <a:lnTo>
                    <a:pt x="5370" y="1832"/>
                  </a:lnTo>
                  <a:lnTo>
                    <a:pt x="5363" y="1841"/>
                  </a:lnTo>
                  <a:lnTo>
                    <a:pt x="5356" y="1849"/>
                  </a:lnTo>
                  <a:lnTo>
                    <a:pt x="5351" y="1859"/>
                  </a:lnTo>
                  <a:lnTo>
                    <a:pt x="5346" y="1868"/>
                  </a:lnTo>
                  <a:lnTo>
                    <a:pt x="5342" y="1878"/>
                  </a:lnTo>
                  <a:lnTo>
                    <a:pt x="5337" y="1890"/>
                  </a:lnTo>
                  <a:lnTo>
                    <a:pt x="5334" y="1900"/>
                  </a:lnTo>
                  <a:lnTo>
                    <a:pt x="5328" y="1922"/>
                  </a:lnTo>
                  <a:lnTo>
                    <a:pt x="5324" y="1947"/>
                  </a:lnTo>
                  <a:lnTo>
                    <a:pt x="5320" y="1971"/>
                  </a:lnTo>
                  <a:lnTo>
                    <a:pt x="5318" y="1994"/>
                  </a:lnTo>
                  <a:lnTo>
                    <a:pt x="5180" y="2063"/>
                  </a:lnTo>
                  <a:lnTo>
                    <a:pt x="5162" y="2075"/>
                  </a:lnTo>
                  <a:lnTo>
                    <a:pt x="5145" y="2088"/>
                  </a:lnTo>
                  <a:lnTo>
                    <a:pt x="5130" y="2102"/>
                  </a:lnTo>
                  <a:lnTo>
                    <a:pt x="5116" y="2118"/>
                  </a:lnTo>
                  <a:lnTo>
                    <a:pt x="5103" y="2135"/>
                  </a:lnTo>
                  <a:lnTo>
                    <a:pt x="5093" y="2153"/>
                  </a:lnTo>
                  <a:lnTo>
                    <a:pt x="5083" y="2171"/>
                  </a:lnTo>
                  <a:lnTo>
                    <a:pt x="5075" y="2190"/>
                  </a:lnTo>
                  <a:lnTo>
                    <a:pt x="5067" y="2210"/>
                  </a:lnTo>
                  <a:lnTo>
                    <a:pt x="5061" y="2230"/>
                  </a:lnTo>
                  <a:lnTo>
                    <a:pt x="5056" y="2250"/>
                  </a:lnTo>
                  <a:lnTo>
                    <a:pt x="5051" y="2270"/>
                  </a:lnTo>
                  <a:lnTo>
                    <a:pt x="5048" y="2290"/>
                  </a:lnTo>
                  <a:lnTo>
                    <a:pt x="5046" y="2310"/>
                  </a:lnTo>
                  <a:lnTo>
                    <a:pt x="5044" y="2330"/>
                  </a:lnTo>
                  <a:lnTo>
                    <a:pt x="5044" y="2349"/>
                  </a:lnTo>
                  <a:lnTo>
                    <a:pt x="5044" y="2363"/>
                  </a:lnTo>
                  <a:lnTo>
                    <a:pt x="5043" y="2376"/>
                  </a:lnTo>
                  <a:lnTo>
                    <a:pt x="5041" y="2381"/>
                  </a:lnTo>
                  <a:lnTo>
                    <a:pt x="5039" y="2387"/>
                  </a:lnTo>
                  <a:lnTo>
                    <a:pt x="5037" y="2395"/>
                  </a:lnTo>
                  <a:lnTo>
                    <a:pt x="5032" y="2402"/>
                  </a:lnTo>
                  <a:lnTo>
                    <a:pt x="4993" y="2433"/>
                  </a:lnTo>
                  <a:lnTo>
                    <a:pt x="4957" y="2461"/>
                  </a:lnTo>
                  <a:lnTo>
                    <a:pt x="4940" y="2474"/>
                  </a:lnTo>
                  <a:lnTo>
                    <a:pt x="4923" y="2487"/>
                  </a:lnTo>
                  <a:lnTo>
                    <a:pt x="4906" y="2497"/>
                  </a:lnTo>
                  <a:lnTo>
                    <a:pt x="4888" y="2507"/>
                  </a:lnTo>
                  <a:lnTo>
                    <a:pt x="4859" y="2482"/>
                  </a:lnTo>
                  <a:lnTo>
                    <a:pt x="4830" y="2456"/>
                  </a:lnTo>
                  <a:lnTo>
                    <a:pt x="4802" y="2429"/>
                  </a:lnTo>
                  <a:lnTo>
                    <a:pt x="4775" y="2401"/>
                  </a:lnTo>
                  <a:lnTo>
                    <a:pt x="4749" y="2371"/>
                  </a:lnTo>
                  <a:lnTo>
                    <a:pt x="4723" y="2343"/>
                  </a:lnTo>
                  <a:lnTo>
                    <a:pt x="4700" y="2312"/>
                  </a:lnTo>
                  <a:lnTo>
                    <a:pt x="4679" y="2280"/>
                  </a:lnTo>
                  <a:lnTo>
                    <a:pt x="4668" y="2264"/>
                  </a:lnTo>
                  <a:lnTo>
                    <a:pt x="4659" y="2249"/>
                  </a:lnTo>
                  <a:lnTo>
                    <a:pt x="4650" y="2232"/>
                  </a:lnTo>
                  <a:lnTo>
                    <a:pt x="4642" y="2215"/>
                  </a:lnTo>
                  <a:lnTo>
                    <a:pt x="4633" y="2198"/>
                  </a:lnTo>
                  <a:lnTo>
                    <a:pt x="4626" y="2181"/>
                  </a:lnTo>
                  <a:lnTo>
                    <a:pt x="4619" y="2163"/>
                  </a:lnTo>
                  <a:lnTo>
                    <a:pt x="4613" y="2146"/>
                  </a:lnTo>
                  <a:lnTo>
                    <a:pt x="4608" y="2128"/>
                  </a:lnTo>
                  <a:lnTo>
                    <a:pt x="4603" y="2110"/>
                  </a:lnTo>
                  <a:lnTo>
                    <a:pt x="4598" y="2091"/>
                  </a:lnTo>
                  <a:lnTo>
                    <a:pt x="4595" y="2072"/>
                  </a:lnTo>
                  <a:lnTo>
                    <a:pt x="4592" y="2053"/>
                  </a:lnTo>
                  <a:lnTo>
                    <a:pt x="4591" y="2034"/>
                  </a:lnTo>
                  <a:lnTo>
                    <a:pt x="4590" y="2015"/>
                  </a:lnTo>
                  <a:lnTo>
                    <a:pt x="4589" y="1994"/>
                  </a:lnTo>
                  <a:lnTo>
                    <a:pt x="4590" y="1982"/>
                  </a:lnTo>
                  <a:lnTo>
                    <a:pt x="4591" y="1969"/>
                  </a:lnTo>
                  <a:lnTo>
                    <a:pt x="4593" y="1956"/>
                  </a:lnTo>
                  <a:lnTo>
                    <a:pt x="4595" y="1944"/>
                  </a:lnTo>
                  <a:lnTo>
                    <a:pt x="4598" y="1931"/>
                  </a:lnTo>
                  <a:lnTo>
                    <a:pt x="4601" y="1918"/>
                  </a:lnTo>
                  <a:lnTo>
                    <a:pt x="4606" y="1907"/>
                  </a:lnTo>
                  <a:lnTo>
                    <a:pt x="4611" y="1894"/>
                  </a:lnTo>
                  <a:lnTo>
                    <a:pt x="4622" y="1871"/>
                  </a:lnTo>
                  <a:lnTo>
                    <a:pt x="4634" y="1847"/>
                  </a:lnTo>
                  <a:lnTo>
                    <a:pt x="4649" y="1825"/>
                  </a:lnTo>
                  <a:lnTo>
                    <a:pt x="4664" y="1803"/>
                  </a:lnTo>
                  <a:lnTo>
                    <a:pt x="4681" y="1783"/>
                  </a:lnTo>
                  <a:lnTo>
                    <a:pt x="4699" y="1763"/>
                  </a:lnTo>
                  <a:lnTo>
                    <a:pt x="4718" y="1745"/>
                  </a:lnTo>
                  <a:lnTo>
                    <a:pt x="4737" y="1728"/>
                  </a:lnTo>
                  <a:lnTo>
                    <a:pt x="4757" y="1711"/>
                  </a:lnTo>
                  <a:lnTo>
                    <a:pt x="4776" y="1697"/>
                  </a:lnTo>
                  <a:lnTo>
                    <a:pt x="4796" y="1683"/>
                  </a:lnTo>
                  <a:lnTo>
                    <a:pt x="4815" y="1672"/>
                  </a:lnTo>
                  <a:lnTo>
                    <a:pt x="4813" y="1664"/>
                  </a:lnTo>
                  <a:lnTo>
                    <a:pt x="4810" y="1657"/>
                  </a:lnTo>
                  <a:lnTo>
                    <a:pt x="4806" y="1650"/>
                  </a:lnTo>
                  <a:lnTo>
                    <a:pt x="4801" y="1645"/>
                  </a:lnTo>
                  <a:lnTo>
                    <a:pt x="4794" y="1640"/>
                  </a:lnTo>
                  <a:lnTo>
                    <a:pt x="4787" y="1634"/>
                  </a:lnTo>
                  <a:lnTo>
                    <a:pt x="4779" y="1630"/>
                  </a:lnTo>
                  <a:lnTo>
                    <a:pt x="4771" y="1626"/>
                  </a:lnTo>
                  <a:lnTo>
                    <a:pt x="4752" y="1619"/>
                  </a:lnTo>
                  <a:lnTo>
                    <a:pt x="4733" y="1613"/>
                  </a:lnTo>
                  <a:lnTo>
                    <a:pt x="4714" y="1609"/>
                  </a:lnTo>
                  <a:lnTo>
                    <a:pt x="4696" y="1606"/>
                  </a:lnTo>
                  <a:lnTo>
                    <a:pt x="4663" y="1603"/>
                  </a:lnTo>
                  <a:lnTo>
                    <a:pt x="4633" y="1602"/>
                  </a:lnTo>
                  <a:lnTo>
                    <a:pt x="4605" y="1603"/>
                  </a:lnTo>
                  <a:lnTo>
                    <a:pt x="4578" y="1605"/>
                  </a:lnTo>
                  <a:lnTo>
                    <a:pt x="4552" y="1610"/>
                  </a:lnTo>
                  <a:lnTo>
                    <a:pt x="4524" y="1615"/>
                  </a:lnTo>
                  <a:lnTo>
                    <a:pt x="4498" y="1623"/>
                  </a:lnTo>
                  <a:lnTo>
                    <a:pt x="4468" y="1631"/>
                  </a:lnTo>
                  <a:lnTo>
                    <a:pt x="4446" y="1638"/>
                  </a:lnTo>
                  <a:lnTo>
                    <a:pt x="4424" y="1645"/>
                  </a:lnTo>
                  <a:lnTo>
                    <a:pt x="4402" y="1654"/>
                  </a:lnTo>
                  <a:lnTo>
                    <a:pt x="4382" y="1663"/>
                  </a:lnTo>
                  <a:lnTo>
                    <a:pt x="4362" y="1674"/>
                  </a:lnTo>
                  <a:lnTo>
                    <a:pt x="4343" y="1685"/>
                  </a:lnTo>
                  <a:lnTo>
                    <a:pt x="4324" y="1698"/>
                  </a:lnTo>
                  <a:lnTo>
                    <a:pt x="4306" y="1712"/>
                  </a:lnTo>
                  <a:lnTo>
                    <a:pt x="4288" y="1727"/>
                  </a:lnTo>
                  <a:lnTo>
                    <a:pt x="4272" y="1742"/>
                  </a:lnTo>
                  <a:lnTo>
                    <a:pt x="4255" y="1758"/>
                  </a:lnTo>
                  <a:lnTo>
                    <a:pt x="4240" y="1776"/>
                  </a:lnTo>
                  <a:lnTo>
                    <a:pt x="4226" y="1794"/>
                  </a:lnTo>
                  <a:lnTo>
                    <a:pt x="4212" y="1813"/>
                  </a:lnTo>
                  <a:lnTo>
                    <a:pt x="4198" y="1832"/>
                  </a:lnTo>
                  <a:lnTo>
                    <a:pt x="4186" y="1854"/>
                  </a:lnTo>
                  <a:lnTo>
                    <a:pt x="4180" y="1867"/>
                  </a:lnTo>
                  <a:lnTo>
                    <a:pt x="4174" y="1882"/>
                  </a:lnTo>
                  <a:lnTo>
                    <a:pt x="4168" y="1897"/>
                  </a:lnTo>
                  <a:lnTo>
                    <a:pt x="4163" y="1913"/>
                  </a:lnTo>
                  <a:lnTo>
                    <a:pt x="4159" y="1929"/>
                  </a:lnTo>
                  <a:lnTo>
                    <a:pt x="4155" y="1946"/>
                  </a:lnTo>
                  <a:lnTo>
                    <a:pt x="4152" y="1962"/>
                  </a:lnTo>
                  <a:lnTo>
                    <a:pt x="4148" y="1980"/>
                  </a:lnTo>
                  <a:lnTo>
                    <a:pt x="4146" y="1997"/>
                  </a:lnTo>
                  <a:lnTo>
                    <a:pt x="4144" y="2015"/>
                  </a:lnTo>
                  <a:lnTo>
                    <a:pt x="4143" y="2032"/>
                  </a:lnTo>
                  <a:lnTo>
                    <a:pt x="4142" y="2050"/>
                  </a:lnTo>
                  <a:lnTo>
                    <a:pt x="4142" y="2069"/>
                  </a:lnTo>
                  <a:lnTo>
                    <a:pt x="4142" y="2087"/>
                  </a:lnTo>
                  <a:lnTo>
                    <a:pt x="4143" y="2105"/>
                  </a:lnTo>
                  <a:lnTo>
                    <a:pt x="4145" y="2124"/>
                  </a:lnTo>
                  <a:lnTo>
                    <a:pt x="4147" y="2142"/>
                  </a:lnTo>
                  <a:lnTo>
                    <a:pt x="4149" y="2161"/>
                  </a:lnTo>
                  <a:lnTo>
                    <a:pt x="4153" y="2179"/>
                  </a:lnTo>
                  <a:lnTo>
                    <a:pt x="4157" y="2198"/>
                  </a:lnTo>
                  <a:lnTo>
                    <a:pt x="4161" y="2216"/>
                  </a:lnTo>
                  <a:lnTo>
                    <a:pt x="4166" y="2234"/>
                  </a:lnTo>
                  <a:lnTo>
                    <a:pt x="4173" y="2252"/>
                  </a:lnTo>
                  <a:lnTo>
                    <a:pt x="4179" y="2270"/>
                  </a:lnTo>
                  <a:lnTo>
                    <a:pt x="4186" y="2288"/>
                  </a:lnTo>
                  <a:lnTo>
                    <a:pt x="4194" y="2305"/>
                  </a:lnTo>
                  <a:lnTo>
                    <a:pt x="4202" y="2323"/>
                  </a:lnTo>
                  <a:lnTo>
                    <a:pt x="4212" y="2340"/>
                  </a:lnTo>
                  <a:lnTo>
                    <a:pt x="4221" y="2356"/>
                  </a:lnTo>
                  <a:lnTo>
                    <a:pt x="4232" y="2371"/>
                  </a:lnTo>
                  <a:lnTo>
                    <a:pt x="4244" y="2387"/>
                  </a:lnTo>
                  <a:lnTo>
                    <a:pt x="4255" y="2403"/>
                  </a:lnTo>
                  <a:lnTo>
                    <a:pt x="4278" y="2434"/>
                  </a:lnTo>
                  <a:lnTo>
                    <a:pt x="4301" y="2464"/>
                  </a:lnTo>
                  <a:lnTo>
                    <a:pt x="4325" y="2491"/>
                  </a:lnTo>
                  <a:lnTo>
                    <a:pt x="4351" y="2519"/>
                  </a:lnTo>
                  <a:lnTo>
                    <a:pt x="4376" y="2544"/>
                  </a:lnTo>
                  <a:lnTo>
                    <a:pt x="4402" y="2568"/>
                  </a:lnTo>
                  <a:lnTo>
                    <a:pt x="4430" y="2593"/>
                  </a:lnTo>
                  <a:lnTo>
                    <a:pt x="4458" y="2616"/>
                  </a:lnTo>
                  <a:lnTo>
                    <a:pt x="4515" y="2660"/>
                  </a:lnTo>
                  <a:lnTo>
                    <a:pt x="4574" y="2704"/>
                  </a:lnTo>
                  <a:lnTo>
                    <a:pt x="4633" y="2748"/>
                  </a:lnTo>
                  <a:lnTo>
                    <a:pt x="4695" y="2793"/>
                  </a:lnTo>
                  <a:lnTo>
                    <a:pt x="4689" y="2796"/>
                  </a:lnTo>
                  <a:lnTo>
                    <a:pt x="4681" y="2801"/>
                  </a:lnTo>
                  <a:lnTo>
                    <a:pt x="4672" y="2809"/>
                  </a:lnTo>
                  <a:lnTo>
                    <a:pt x="4662" y="2819"/>
                  </a:lnTo>
                  <a:lnTo>
                    <a:pt x="4652" y="2832"/>
                  </a:lnTo>
                  <a:lnTo>
                    <a:pt x="4641" y="2847"/>
                  </a:lnTo>
                  <a:lnTo>
                    <a:pt x="4631" y="2864"/>
                  </a:lnTo>
                  <a:lnTo>
                    <a:pt x="4622" y="2883"/>
                  </a:lnTo>
                  <a:lnTo>
                    <a:pt x="4612" y="2903"/>
                  </a:lnTo>
                  <a:lnTo>
                    <a:pt x="4606" y="2925"/>
                  </a:lnTo>
                  <a:lnTo>
                    <a:pt x="4603" y="2936"/>
                  </a:lnTo>
                  <a:lnTo>
                    <a:pt x="4600" y="2947"/>
                  </a:lnTo>
                  <a:lnTo>
                    <a:pt x="4598" y="2960"/>
                  </a:lnTo>
                  <a:lnTo>
                    <a:pt x="4597" y="2972"/>
                  </a:lnTo>
                  <a:lnTo>
                    <a:pt x="4596" y="2984"/>
                  </a:lnTo>
                  <a:lnTo>
                    <a:pt x="4596" y="2996"/>
                  </a:lnTo>
                  <a:lnTo>
                    <a:pt x="4597" y="3009"/>
                  </a:lnTo>
                  <a:lnTo>
                    <a:pt x="4598" y="3022"/>
                  </a:lnTo>
                  <a:lnTo>
                    <a:pt x="4601" y="3035"/>
                  </a:lnTo>
                  <a:lnTo>
                    <a:pt x="4605" y="3048"/>
                  </a:lnTo>
                  <a:lnTo>
                    <a:pt x="4609" y="3061"/>
                  </a:lnTo>
                  <a:lnTo>
                    <a:pt x="4614" y="3073"/>
                  </a:lnTo>
                  <a:lnTo>
                    <a:pt x="4618" y="3083"/>
                  </a:lnTo>
                  <a:lnTo>
                    <a:pt x="4623" y="3090"/>
                  </a:lnTo>
                  <a:lnTo>
                    <a:pt x="4627" y="3098"/>
                  </a:lnTo>
                  <a:lnTo>
                    <a:pt x="4632" y="3105"/>
                  </a:lnTo>
                  <a:lnTo>
                    <a:pt x="4637" y="3112"/>
                  </a:lnTo>
                  <a:lnTo>
                    <a:pt x="4644" y="3118"/>
                  </a:lnTo>
                  <a:lnTo>
                    <a:pt x="4650" y="3123"/>
                  </a:lnTo>
                  <a:lnTo>
                    <a:pt x="4657" y="3128"/>
                  </a:lnTo>
                  <a:lnTo>
                    <a:pt x="4670" y="3137"/>
                  </a:lnTo>
                  <a:lnTo>
                    <a:pt x="4686" y="3144"/>
                  </a:lnTo>
                  <a:lnTo>
                    <a:pt x="4702" y="3151"/>
                  </a:lnTo>
                  <a:lnTo>
                    <a:pt x="4719" y="3156"/>
                  </a:lnTo>
                  <a:lnTo>
                    <a:pt x="4755" y="3166"/>
                  </a:lnTo>
                  <a:lnTo>
                    <a:pt x="4791" y="3173"/>
                  </a:lnTo>
                  <a:lnTo>
                    <a:pt x="4809" y="3177"/>
                  </a:lnTo>
                  <a:lnTo>
                    <a:pt x="4827" y="3181"/>
                  </a:lnTo>
                  <a:lnTo>
                    <a:pt x="4844" y="3186"/>
                  </a:lnTo>
                  <a:lnTo>
                    <a:pt x="4860" y="3192"/>
                  </a:lnTo>
                  <a:lnTo>
                    <a:pt x="4864" y="3196"/>
                  </a:lnTo>
                  <a:lnTo>
                    <a:pt x="4866" y="3200"/>
                  </a:lnTo>
                  <a:lnTo>
                    <a:pt x="4868" y="3205"/>
                  </a:lnTo>
                  <a:lnTo>
                    <a:pt x="4869" y="3208"/>
                  </a:lnTo>
                  <a:lnTo>
                    <a:pt x="4869" y="3212"/>
                  </a:lnTo>
                  <a:lnTo>
                    <a:pt x="4868" y="3215"/>
                  </a:lnTo>
                  <a:lnTo>
                    <a:pt x="4867" y="3220"/>
                  </a:lnTo>
                  <a:lnTo>
                    <a:pt x="4865" y="3223"/>
                  </a:lnTo>
                  <a:lnTo>
                    <a:pt x="4862" y="3226"/>
                  </a:lnTo>
                  <a:lnTo>
                    <a:pt x="4859" y="3228"/>
                  </a:lnTo>
                  <a:lnTo>
                    <a:pt x="4855" y="3230"/>
                  </a:lnTo>
                  <a:lnTo>
                    <a:pt x="4849" y="3232"/>
                  </a:lnTo>
                  <a:lnTo>
                    <a:pt x="4844" y="3233"/>
                  </a:lnTo>
                  <a:lnTo>
                    <a:pt x="4839" y="3234"/>
                  </a:lnTo>
                  <a:lnTo>
                    <a:pt x="4831" y="3235"/>
                  </a:lnTo>
                  <a:lnTo>
                    <a:pt x="4825" y="3235"/>
                  </a:lnTo>
                  <a:lnTo>
                    <a:pt x="4765" y="3241"/>
                  </a:lnTo>
                  <a:lnTo>
                    <a:pt x="4704" y="3246"/>
                  </a:lnTo>
                  <a:lnTo>
                    <a:pt x="4644" y="3249"/>
                  </a:lnTo>
                  <a:lnTo>
                    <a:pt x="4582" y="3253"/>
                  </a:lnTo>
                  <a:lnTo>
                    <a:pt x="4520" y="3256"/>
                  </a:lnTo>
                  <a:lnTo>
                    <a:pt x="4456" y="3258"/>
                  </a:lnTo>
                  <a:lnTo>
                    <a:pt x="4391" y="3259"/>
                  </a:lnTo>
                  <a:lnTo>
                    <a:pt x="4324" y="3259"/>
                  </a:lnTo>
                  <a:lnTo>
                    <a:pt x="4298" y="3231"/>
                  </a:lnTo>
                  <a:lnTo>
                    <a:pt x="3678" y="2254"/>
                  </a:lnTo>
                  <a:lnTo>
                    <a:pt x="3647" y="2189"/>
                  </a:lnTo>
                  <a:lnTo>
                    <a:pt x="3615" y="2125"/>
                  </a:lnTo>
                  <a:lnTo>
                    <a:pt x="3581" y="2060"/>
                  </a:lnTo>
                  <a:lnTo>
                    <a:pt x="3548" y="1996"/>
                  </a:lnTo>
                  <a:lnTo>
                    <a:pt x="3514" y="1931"/>
                  </a:lnTo>
                  <a:lnTo>
                    <a:pt x="3481" y="1866"/>
                  </a:lnTo>
                  <a:lnTo>
                    <a:pt x="3449" y="1801"/>
                  </a:lnTo>
                  <a:lnTo>
                    <a:pt x="3418" y="1735"/>
                  </a:lnTo>
                  <a:lnTo>
                    <a:pt x="3403" y="1702"/>
                  </a:lnTo>
                  <a:lnTo>
                    <a:pt x="3388" y="1668"/>
                  </a:lnTo>
                  <a:lnTo>
                    <a:pt x="3374" y="1634"/>
                  </a:lnTo>
                  <a:lnTo>
                    <a:pt x="3362" y="1601"/>
                  </a:lnTo>
                  <a:lnTo>
                    <a:pt x="3349" y="1567"/>
                  </a:lnTo>
                  <a:lnTo>
                    <a:pt x="3336" y="1532"/>
                  </a:lnTo>
                  <a:lnTo>
                    <a:pt x="3326" y="1497"/>
                  </a:lnTo>
                  <a:lnTo>
                    <a:pt x="3315" y="1462"/>
                  </a:lnTo>
                  <a:lnTo>
                    <a:pt x="3306" y="1426"/>
                  </a:lnTo>
                  <a:lnTo>
                    <a:pt x="3297" y="1390"/>
                  </a:lnTo>
                  <a:lnTo>
                    <a:pt x="3289" y="1354"/>
                  </a:lnTo>
                  <a:lnTo>
                    <a:pt x="3282" y="1317"/>
                  </a:lnTo>
                  <a:lnTo>
                    <a:pt x="3276" y="1280"/>
                  </a:lnTo>
                  <a:lnTo>
                    <a:pt x="3272" y="1243"/>
                  </a:lnTo>
                  <a:lnTo>
                    <a:pt x="3269" y="1205"/>
                  </a:lnTo>
                  <a:lnTo>
                    <a:pt x="3266" y="1165"/>
                  </a:lnTo>
                  <a:lnTo>
                    <a:pt x="3266" y="1145"/>
                  </a:lnTo>
                  <a:lnTo>
                    <a:pt x="3269" y="1126"/>
                  </a:lnTo>
                  <a:lnTo>
                    <a:pt x="3272" y="1108"/>
                  </a:lnTo>
                  <a:lnTo>
                    <a:pt x="3276" y="1091"/>
                  </a:lnTo>
                  <a:lnTo>
                    <a:pt x="3281" y="1075"/>
                  </a:lnTo>
                  <a:lnTo>
                    <a:pt x="3288" y="1060"/>
                  </a:lnTo>
                  <a:lnTo>
                    <a:pt x="3295" y="1046"/>
                  </a:lnTo>
                  <a:lnTo>
                    <a:pt x="3303" y="1032"/>
                  </a:lnTo>
                  <a:lnTo>
                    <a:pt x="3313" y="1018"/>
                  </a:lnTo>
                  <a:lnTo>
                    <a:pt x="3324" y="1007"/>
                  </a:lnTo>
                  <a:lnTo>
                    <a:pt x="3334" y="994"/>
                  </a:lnTo>
                  <a:lnTo>
                    <a:pt x="3345" y="982"/>
                  </a:lnTo>
                  <a:lnTo>
                    <a:pt x="3368" y="961"/>
                  </a:lnTo>
                  <a:lnTo>
                    <a:pt x="3392" y="939"/>
                  </a:lnTo>
                  <a:lnTo>
                    <a:pt x="3417" y="918"/>
                  </a:lnTo>
                  <a:lnTo>
                    <a:pt x="3441" y="896"/>
                  </a:lnTo>
                  <a:lnTo>
                    <a:pt x="3453" y="885"/>
                  </a:lnTo>
                  <a:lnTo>
                    <a:pt x="3464" y="873"/>
                  </a:lnTo>
                  <a:lnTo>
                    <a:pt x="3475" y="862"/>
                  </a:lnTo>
                  <a:lnTo>
                    <a:pt x="3486" y="849"/>
                  </a:lnTo>
                  <a:lnTo>
                    <a:pt x="3495" y="835"/>
                  </a:lnTo>
                  <a:lnTo>
                    <a:pt x="3504" y="821"/>
                  </a:lnTo>
                  <a:lnTo>
                    <a:pt x="3511" y="808"/>
                  </a:lnTo>
                  <a:lnTo>
                    <a:pt x="3518" y="792"/>
                  </a:lnTo>
                  <a:lnTo>
                    <a:pt x="3525" y="776"/>
                  </a:lnTo>
                  <a:lnTo>
                    <a:pt x="3529" y="759"/>
                  </a:lnTo>
                  <a:lnTo>
                    <a:pt x="3533" y="740"/>
                  </a:lnTo>
                  <a:lnTo>
                    <a:pt x="3535" y="721"/>
                  </a:lnTo>
                  <a:lnTo>
                    <a:pt x="3537" y="674"/>
                  </a:lnTo>
                  <a:lnTo>
                    <a:pt x="3541" y="626"/>
                  </a:lnTo>
                  <a:lnTo>
                    <a:pt x="3541" y="602"/>
                  </a:lnTo>
                  <a:lnTo>
                    <a:pt x="3541" y="577"/>
                  </a:lnTo>
                  <a:lnTo>
                    <a:pt x="3540" y="552"/>
                  </a:lnTo>
                  <a:lnTo>
                    <a:pt x="3537" y="528"/>
                  </a:lnTo>
                  <a:lnTo>
                    <a:pt x="3534" y="503"/>
                  </a:lnTo>
                  <a:lnTo>
                    <a:pt x="3529" y="479"/>
                  </a:lnTo>
                  <a:lnTo>
                    <a:pt x="3523" y="455"/>
                  </a:lnTo>
                  <a:lnTo>
                    <a:pt x="3513" y="433"/>
                  </a:lnTo>
                  <a:lnTo>
                    <a:pt x="3508" y="421"/>
                  </a:lnTo>
                  <a:lnTo>
                    <a:pt x="3503" y="409"/>
                  </a:lnTo>
                  <a:lnTo>
                    <a:pt x="3495" y="399"/>
                  </a:lnTo>
                  <a:lnTo>
                    <a:pt x="3489" y="388"/>
                  </a:lnTo>
                  <a:lnTo>
                    <a:pt x="3480" y="378"/>
                  </a:lnTo>
                  <a:lnTo>
                    <a:pt x="3472" y="367"/>
                  </a:lnTo>
                  <a:lnTo>
                    <a:pt x="3463" y="358"/>
                  </a:lnTo>
                  <a:lnTo>
                    <a:pt x="3453" y="348"/>
                  </a:lnTo>
                  <a:lnTo>
                    <a:pt x="3441" y="335"/>
                  </a:lnTo>
                  <a:lnTo>
                    <a:pt x="3426" y="320"/>
                  </a:lnTo>
                  <a:lnTo>
                    <a:pt x="3409" y="304"/>
                  </a:lnTo>
                  <a:lnTo>
                    <a:pt x="3392" y="289"/>
                  </a:lnTo>
                  <a:lnTo>
                    <a:pt x="3384" y="283"/>
                  </a:lnTo>
                  <a:lnTo>
                    <a:pt x="3375" y="278"/>
                  </a:lnTo>
                  <a:lnTo>
                    <a:pt x="3368" y="275"/>
                  </a:lnTo>
                  <a:lnTo>
                    <a:pt x="3362" y="273"/>
                  </a:lnTo>
                  <a:lnTo>
                    <a:pt x="3359" y="273"/>
                  </a:lnTo>
                  <a:lnTo>
                    <a:pt x="3356" y="273"/>
                  </a:lnTo>
                  <a:lnTo>
                    <a:pt x="3354" y="274"/>
                  </a:lnTo>
                  <a:lnTo>
                    <a:pt x="3352" y="276"/>
                  </a:lnTo>
                  <a:lnTo>
                    <a:pt x="3350" y="278"/>
                  </a:lnTo>
                  <a:lnTo>
                    <a:pt x="3349" y="280"/>
                  </a:lnTo>
                  <a:lnTo>
                    <a:pt x="3348" y="284"/>
                  </a:lnTo>
                  <a:lnTo>
                    <a:pt x="3347" y="289"/>
                  </a:lnTo>
                  <a:lnTo>
                    <a:pt x="3349" y="300"/>
                  </a:lnTo>
                  <a:lnTo>
                    <a:pt x="3349" y="311"/>
                  </a:lnTo>
                  <a:lnTo>
                    <a:pt x="3347" y="320"/>
                  </a:lnTo>
                  <a:lnTo>
                    <a:pt x="3345" y="330"/>
                  </a:lnTo>
                  <a:lnTo>
                    <a:pt x="3341" y="340"/>
                  </a:lnTo>
                  <a:lnTo>
                    <a:pt x="3336" y="348"/>
                  </a:lnTo>
                  <a:lnTo>
                    <a:pt x="3331" y="358"/>
                  </a:lnTo>
                  <a:lnTo>
                    <a:pt x="3325" y="365"/>
                  </a:lnTo>
                  <a:lnTo>
                    <a:pt x="3311" y="382"/>
                  </a:lnTo>
                  <a:lnTo>
                    <a:pt x="3296" y="398"/>
                  </a:lnTo>
                  <a:lnTo>
                    <a:pt x="3283" y="415"/>
                  </a:lnTo>
                  <a:lnTo>
                    <a:pt x="3272" y="432"/>
                  </a:lnTo>
                  <a:lnTo>
                    <a:pt x="3264" y="426"/>
                  </a:lnTo>
                  <a:lnTo>
                    <a:pt x="3257" y="421"/>
                  </a:lnTo>
                  <a:lnTo>
                    <a:pt x="3249" y="417"/>
                  </a:lnTo>
                  <a:lnTo>
                    <a:pt x="3240" y="414"/>
                  </a:lnTo>
                  <a:lnTo>
                    <a:pt x="3231" y="410"/>
                  </a:lnTo>
                  <a:lnTo>
                    <a:pt x="3221" y="408"/>
                  </a:lnTo>
                  <a:lnTo>
                    <a:pt x="3209" y="406"/>
                  </a:lnTo>
                  <a:lnTo>
                    <a:pt x="3198" y="404"/>
                  </a:lnTo>
                  <a:lnTo>
                    <a:pt x="3179" y="405"/>
                  </a:lnTo>
                  <a:lnTo>
                    <a:pt x="3161" y="406"/>
                  </a:lnTo>
                  <a:lnTo>
                    <a:pt x="3145" y="409"/>
                  </a:lnTo>
                  <a:lnTo>
                    <a:pt x="3128" y="413"/>
                  </a:lnTo>
                  <a:lnTo>
                    <a:pt x="3120" y="416"/>
                  </a:lnTo>
                  <a:lnTo>
                    <a:pt x="3113" y="419"/>
                  </a:lnTo>
                  <a:lnTo>
                    <a:pt x="3105" y="422"/>
                  </a:lnTo>
                  <a:lnTo>
                    <a:pt x="3098" y="426"/>
                  </a:lnTo>
                  <a:lnTo>
                    <a:pt x="3091" y="432"/>
                  </a:lnTo>
                  <a:lnTo>
                    <a:pt x="3083" y="437"/>
                  </a:lnTo>
                  <a:lnTo>
                    <a:pt x="3076" y="444"/>
                  </a:lnTo>
                  <a:lnTo>
                    <a:pt x="3069" y="452"/>
                  </a:lnTo>
                  <a:lnTo>
                    <a:pt x="3064" y="421"/>
                  </a:lnTo>
                  <a:lnTo>
                    <a:pt x="3060" y="387"/>
                  </a:lnTo>
                  <a:lnTo>
                    <a:pt x="3056" y="351"/>
                  </a:lnTo>
                  <a:lnTo>
                    <a:pt x="3050" y="314"/>
                  </a:lnTo>
                  <a:lnTo>
                    <a:pt x="3046" y="296"/>
                  </a:lnTo>
                  <a:lnTo>
                    <a:pt x="3042" y="278"/>
                  </a:lnTo>
                  <a:lnTo>
                    <a:pt x="3037" y="260"/>
                  </a:lnTo>
                  <a:lnTo>
                    <a:pt x="3030" y="243"/>
                  </a:lnTo>
                  <a:lnTo>
                    <a:pt x="3023" y="227"/>
                  </a:lnTo>
                  <a:lnTo>
                    <a:pt x="3013" y="211"/>
                  </a:lnTo>
                  <a:lnTo>
                    <a:pt x="3004" y="198"/>
                  </a:lnTo>
                  <a:lnTo>
                    <a:pt x="2991" y="185"/>
                  </a:lnTo>
                  <a:lnTo>
                    <a:pt x="2983" y="178"/>
                  </a:lnTo>
                  <a:lnTo>
                    <a:pt x="2973" y="171"/>
                  </a:lnTo>
                  <a:lnTo>
                    <a:pt x="2963" y="167"/>
                  </a:lnTo>
                  <a:lnTo>
                    <a:pt x="2953" y="164"/>
                  </a:lnTo>
                  <a:lnTo>
                    <a:pt x="2942" y="162"/>
                  </a:lnTo>
                  <a:lnTo>
                    <a:pt x="2932" y="160"/>
                  </a:lnTo>
                  <a:lnTo>
                    <a:pt x="2920" y="158"/>
                  </a:lnTo>
                  <a:lnTo>
                    <a:pt x="2910" y="158"/>
                  </a:lnTo>
                  <a:lnTo>
                    <a:pt x="2886" y="160"/>
                  </a:lnTo>
                  <a:lnTo>
                    <a:pt x="2863" y="161"/>
                  </a:lnTo>
                  <a:lnTo>
                    <a:pt x="2839" y="161"/>
                  </a:lnTo>
                  <a:lnTo>
                    <a:pt x="2814" y="160"/>
                  </a:lnTo>
                  <a:lnTo>
                    <a:pt x="2809" y="150"/>
                  </a:lnTo>
                  <a:lnTo>
                    <a:pt x="2803" y="139"/>
                  </a:lnTo>
                  <a:lnTo>
                    <a:pt x="2796" y="130"/>
                  </a:lnTo>
                  <a:lnTo>
                    <a:pt x="2790" y="121"/>
                  </a:lnTo>
                  <a:lnTo>
                    <a:pt x="2775" y="103"/>
                  </a:lnTo>
                  <a:lnTo>
                    <a:pt x="2758" y="88"/>
                  </a:lnTo>
                  <a:lnTo>
                    <a:pt x="2741" y="74"/>
                  </a:lnTo>
                  <a:lnTo>
                    <a:pt x="2722" y="60"/>
                  </a:lnTo>
                  <a:lnTo>
                    <a:pt x="2702" y="48"/>
                  </a:lnTo>
                  <a:lnTo>
                    <a:pt x="2681" y="39"/>
                  </a:lnTo>
                  <a:lnTo>
                    <a:pt x="2660" y="29"/>
                  </a:lnTo>
                  <a:lnTo>
                    <a:pt x="2636" y="22"/>
                  </a:lnTo>
                  <a:lnTo>
                    <a:pt x="2613" y="16"/>
                  </a:lnTo>
                  <a:lnTo>
                    <a:pt x="2589" y="10"/>
                  </a:lnTo>
                  <a:lnTo>
                    <a:pt x="2564" y="6"/>
                  </a:lnTo>
                  <a:lnTo>
                    <a:pt x="2539" y="3"/>
                  </a:lnTo>
                  <a:lnTo>
                    <a:pt x="2514" y="1"/>
                  </a:lnTo>
                  <a:lnTo>
                    <a:pt x="2487" y="1"/>
                  </a:lnTo>
                  <a:lnTo>
                    <a:pt x="2477" y="0"/>
                  </a:lnTo>
                  <a:lnTo>
                    <a:pt x="2467" y="2"/>
                  </a:lnTo>
                  <a:lnTo>
                    <a:pt x="2463" y="3"/>
                  </a:lnTo>
                  <a:lnTo>
                    <a:pt x="2460" y="5"/>
                  </a:lnTo>
                  <a:lnTo>
                    <a:pt x="2456" y="7"/>
                  </a:lnTo>
                  <a:lnTo>
                    <a:pt x="2453" y="10"/>
                  </a:lnTo>
                  <a:lnTo>
                    <a:pt x="2451" y="13"/>
                  </a:lnTo>
                  <a:lnTo>
                    <a:pt x="2450" y="18"/>
                  </a:lnTo>
                  <a:lnTo>
                    <a:pt x="2449" y="21"/>
                  </a:lnTo>
                  <a:lnTo>
                    <a:pt x="2449" y="26"/>
                  </a:lnTo>
                  <a:lnTo>
                    <a:pt x="2449" y="30"/>
                  </a:lnTo>
                  <a:lnTo>
                    <a:pt x="2450" y="36"/>
                  </a:lnTo>
                  <a:lnTo>
                    <a:pt x="2452" y="42"/>
                  </a:lnTo>
                  <a:lnTo>
                    <a:pt x="2455" y="47"/>
                  </a:lnTo>
                  <a:lnTo>
                    <a:pt x="2463" y="60"/>
                  </a:lnTo>
                  <a:lnTo>
                    <a:pt x="2469" y="73"/>
                  </a:lnTo>
                  <a:lnTo>
                    <a:pt x="2476" y="85"/>
                  </a:lnTo>
                  <a:lnTo>
                    <a:pt x="2482" y="98"/>
                  </a:lnTo>
                  <a:lnTo>
                    <a:pt x="2491" y="124"/>
                  </a:lnTo>
                  <a:lnTo>
                    <a:pt x="2499" y="150"/>
                  </a:lnTo>
                  <a:lnTo>
                    <a:pt x="2506" y="176"/>
                  </a:lnTo>
                  <a:lnTo>
                    <a:pt x="2512" y="203"/>
                  </a:lnTo>
                  <a:lnTo>
                    <a:pt x="2517" y="229"/>
                  </a:lnTo>
                  <a:lnTo>
                    <a:pt x="2523" y="256"/>
                  </a:lnTo>
                  <a:lnTo>
                    <a:pt x="2510" y="259"/>
                  </a:lnTo>
                  <a:lnTo>
                    <a:pt x="2501" y="263"/>
                  </a:lnTo>
                  <a:lnTo>
                    <a:pt x="2492" y="269"/>
                  </a:lnTo>
                  <a:lnTo>
                    <a:pt x="2487" y="274"/>
                  </a:lnTo>
                  <a:lnTo>
                    <a:pt x="2483" y="279"/>
                  </a:lnTo>
                  <a:lnTo>
                    <a:pt x="2480" y="284"/>
                  </a:lnTo>
                  <a:lnTo>
                    <a:pt x="2478" y="291"/>
                  </a:lnTo>
                  <a:lnTo>
                    <a:pt x="2478" y="297"/>
                  </a:lnTo>
                  <a:lnTo>
                    <a:pt x="2481" y="323"/>
                  </a:lnTo>
                  <a:lnTo>
                    <a:pt x="2485" y="346"/>
                  </a:lnTo>
                  <a:lnTo>
                    <a:pt x="2483" y="355"/>
                  </a:lnTo>
                  <a:lnTo>
                    <a:pt x="2481" y="364"/>
                  </a:lnTo>
                  <a:lnTo>
                    <a:pt x="2478" y="371"/>
                  </a:lnTo>
                  <a:lnTo>
                    <a:pt x="2474" y="377"/>
                  </a:lnTo>
                  <a:lnTo>
                    <a:pt x="2471" y="382"/>
                  </a:lnTo>
                  <a:lnTo>
                    <a:pt x="2468" y="385"/>
                  </a:lnTo>
                  <a:lnTo>
                    <a:pt x="2464" y="388"/>
                  </a:lnTo>
                  <a:lnTo>
                    <a:pt x="2461" y="389"/>
                  </a:lnTo>
                  <a:lnTo>
                    <a:pt x="2456" y="390"/>
                  </a:lnTo>
                  <a:lnTo>
                    <a:pt x="2452" y="390"/>
                  </a:lnTo>
                  <a:lnTo>
                    <a:pt x="2447" y="390"/>
                  </a:lnTo>
                  <a:lnTo>
                    <a:pt x="2443" y="389"/>
                  </a:lnTo>
                  <a:lnTo>
                    <a:pt x="2432" y="385"/>
                  </a:lnTo>
                  <a:lnTo>
                    <a:pt x="2422" y="381"/>
                  </a:lnTo>
                  <a:lnTo>
                    <a:pt x="2409" y="374"/>
                  </a:lnTo>
                  <a:lnTo>
                    <a:pt x="2396" y="369"/>
                  </a:lnTo>
                  <a:lnTo>
                    <a:pt x="2383" y="364"/>
                  </a:lnTo>
                  <a:lnTo>
                    <a:pt x="2369" y="361"/>
                  </a:lnTo>
                  <a:lnTo>
                    <a:pt x="2361" y="360"/>
                  </a:lnTo>
                  <a:lnTo>
                    <a:pt x="2354" y="359"/>
                  </a:lnTo>
                  <a:lnTo>
                    <a:pt x="2345" y="359"/>
                  </a:lnTo>
                  <a:lnTo>
                    <a:pt x="2338" y="360"/>
                  </a:lnTo>
                  <a:lnTo>
                    <a:pt x="2329" y="361"/>
                  </a:lnTo>
                  <a:lnTo>
                    <a:pt x="2321" y="363"/>
                  </a:lnTo>
                  <a:lnTo>
                    <a:pt x="2312" y="367"/>
                  </a:lnTo>
                  <a:lnTo>
                    <a:pt x="2304" y="371"/>
                  </a:lnTo>
                  <a:lnTo>
                    <a:pt x="2288" y="360"/>
                  </a:lnTo>
                  <a:lnTo>
                    <a:pt x="2271" y="350"/>
                  </a:lnTo>
                  <a:lnTo>
                    <a:pt x="2254" y="340"/>
                  </a:lnTo>
                  <a:lnTo>
                    <a:pt x="2236" y="330"/>
                  </a:lnTo>
                  <a:lnTo>
                    <a:pt x="2218" y="322"/>
                  </a:lnTo>
                  <a:lnTo>
                    <a:pt x="2199" y="313"/>
                  </a:lnTo>
                  <a:lnTo>
                    <a:pt x="2180" y="306"/>
                  </a:lnTo>
                  <a:lnTo>
                    <a:pt x="2161" y="299"/>
                  </a:lnTo>
                  <a:lnTo>
                    <a:pt x="2142" y="294"/>
                  </a:lnTo>
                  <a:lnTo>
                    <a:pt x="2122" y="290"/>
                  </a:lnTo>
                  <a:lnTo>
                    <a:pt x="2102" y="287"/>
                  </a:lnTo>
                  <a:lnTo>
                    <a:pt x="2082" y="286"/>
                  </a:lnTo>
                  <a:lnTo>
                    <a:pt x="2060" y="286"/>
                  </a:lnTo>
                  <a:lnTo>
                    <a:pt x="2040" y="287"/>
                  </a:lnTo>
                  <a:lnTo>
                    <a:pt x="2019" y="290"/>
                  </a:lnTo>
                  <a:lnTo>
                    <a:pt x="1998" y="295"/>
                  </a:lnTo>
                  <a:lnTo>
                    <a:pt x="1978" y="300"/>
                  </a:lnTo>
                  <a:lnTo>
                    <a:pt x="1959" y="307"/>
                  </a:lnTo>
                  <a:lnTo>
                    <a:pt x="1941" y="313"/>
                  </a:lnTo>
                  <a:lnTo>
                    <a:pt x="1925" y="322"/>
                  </a:lnTo>
                  <a:lnTo>
                    <a:pt x="1919" y="326"/>
                  </a:lnTo>
                  <a:lnTo>
                    <a:pt x="1912" y="331"/>
                  </a:lnTo>
                  <a:lnTo>
                    <a:pt x="1906" y="337"/>
                  </a:lnTo>
                  <a:lnTo>
                    <a:pt x="1901" y="344"/>
                  </a:lnTo>
                  <a:lnTo>
                    <a:pt x="1896" y="351"/>
                  </a:lnTo>
                  <a:lnTo>
                    <a:pt x="1893" y="360"/>
                  </a:lnTo>
                  <a:lnTo>
                    <a:pt x="1890" y="368"/>
                  </a:lnTo>
                  <a:lnTo>
                    <a:pt x="1889" y="378"/>
                  </a:lnTo>
                  <a:lnTo>
                    <a:pt x="1889" y="387"/>
                  </a:lnTo>
                  <a:lnTo>
                    <a:pt x="1891" y="395"/>
                  </a:lnTo>
                  <a:lnTo>
                    <a:pt x="1894" y="401"/>
                  </a:lnTo>
                  <a:lnTo>
                    <a:pt x="1899" y="406"/>
                  </a:lnTo>
                  <a:lnTo>
                    <a:pt x="1924" y="427"/>
                  </a:lnTo>
                  <a:lnTo>
                    <a:pt x="1946" y="449"/>
                  </a:lnTo>
                  <a:lnTo>
                    <a:pt x="1967" y="471"/>
                  </a:lnTo>
                  <a:lnTo>
                    <a:pt x="1987" y="494"/>
                  </a:lnTo>
                  <a:lnTo>
                    <a:pt x="1997" y="506"/>
                  </a:lnTo>
                  <a:lnTo>
                    <a:pt x="2005" y="518"/>
                  </a:lnTo>
                  <a:lnTo>
                    <a:pt x="2014" y="532"/>
                  </a:lnTo>
                  <a:lnTo>
                    <a:pt x="2021" y="546"/>
                  </a:lnTo>
                  <a:lnTo>
                    <a:pt x="2029" y="560"/>
                  </a:lnTo>
                  <a:lnTo>
                    <a:pt x="2035" y="576"/>
                  </a:lnTo>
                  <a:lnTo>
                    <a:pt x="2041" y="592"/>
                  </a:lnTo>
                  <a:lnTo>
                    <a:pt x="2047" y="608"/>
                  </a:lnTo>
                  <a:lnTo>
                    <a:pt x="2046" y="618"/>
                  </a:lnTo>
                  <a:lnTo>
                    <a:pt x="2044" y="628"/>
                  </a:lnTo>
                  <a:lnTo>
                    <a:pt x="2040" y="637"/>
                  </a:lnTo>
                  <a:lnTo>
                    <a:pt x="2038" y="646"/>
                  </a:lnTo>
                  <a:lnTo>
                    <a:pt x="2032" y="664"/>
                  </a:lnTo>
                  <a:lnTo>
                    <a:pt x="2024" y="682"/>
                  </a:lnTo>
                  <a:lnTo>
                    <a:pt x="2022" y="691"/>
                  </a:lnTo>
                  <a:lnTo>
                    <a:pt x="2019" y="700"/>
                  </a:lnTo>
                  <a:lnTo>
                    <a:pt x="2017" y="709"/>
                  </a:lnTo>
                  <a:lnTo>
                    <a:pt x="2016" y="719"/>
                  </a:lnTo>
                  <a:lnTo>
                    <a:pt x="2015" y="729"/>
                  </a:lnTo>
                  <a:lnTo>
                    <a:pt x="2016" y="740"/>
                  </a:lnTo>
                  <a:lnTo>
                    <a:pt x="2017" y="751"/>
                  </a:lnTo>
                  <a:lnTo>
                    <a:pt x="2019" y="763"/>
                  </a:lnTo>
                  <a:lnTo>
                    <a:pt x="2027" y="781"/>
                  </a:lnTo>
                  <a:lnTo>
                    <a:pt x="2036" y="799"/>
                  </a:lnTo>
                  <a:lnTo>
                    <a:pt x="2046" y="816"/>
                  </a:lnTo>
                  <a:lnTo>
                    <a:pt x="2056" y="832"/>
                  </a:lnTo>
                  <a:lnTo>
                    <a:pt x="2068" y="848"/>
                  </a:lnTo>
                  <a:lnTo>
                    <a:pt x="2081" y="863"/>
                  </a:lnTo>
                  <a:lnTo>
                    <a:pt x="2094" y="876"/>
                  </a:lnTo>
                  <a:lnTo>
                    <a:pt x="2108" y="889"/>
                  </a:lnTo>
                  <a:lnTo>
                    <a:pt x="2123" y="901"/>
                  </a:lnTo>
                  <a:lnTo>
                    <a:pt x="2139" y="912"/>
                  </a:lnTo>
                  <a:lnTo>
                    <a:pt x="2155" y="923"/>
                  </a:lnTo>
                  <a:lnTo>
                    <a:pt x="2172" y="932"/>
                  </a:lnTo>
                  <a:lnTo>
                    <a:pt x="2189" y="942"/>
                  </a:lnTo>
                  <a:lnTo>
                    <a:pt x="2206" y="950"/>
                  </a:lnTo>
                  <a:lnTo>
                    <a:pt x="2224" y="959"/>
                  </a:lnTo>
                  <a:lnTo>
                    <a:pt x="2240" y="966"/>
                  </a:lnTo>
                  <a:lnTo>
                    <a:pt x="2236" y="966"/>
                  </a:lnTo>
                  <a:lnTo>
                    <a:pt x="2222" y="968"/>
                  </a:lnTo>
                  <a:lnTo>
                    <a:pt x="2202" y="973"/>
                  </a:lnTo>
                  <a:lnTo>
                    <a:pt x="2177" y="980"/>
                  </a:lnTo>
                  <a:lnTo>
                    <a:pt x="2164" y="985"/>
                  </a:lnTo>
                  <a:lnTo>
                    <a:pt x="2150" y="992"/>
                  </a:lnTo>
                  <a:lnTo>
                    <a:pt x="2137" y="999"/>
                  </a:lnTo>
                  <a:lnTo>
                    <a:pt x="2123" y="1009"/>
                  </a:lnTo>
                  <a:lnTo>
                    <a:pt x="2109" y="1019"/>
                  </a:lnTo>
                  <a:lnTo>
                    <a:pt x="2098" y="1031"/>
                  </a:lnTo>
                  <a:lnTo>
                    <a:pt x="2086" y="1045"/>
                  </a:lnTo>
                  <a:lnTo>
                    <a:pt x="2075" y="1061"/>
                  </a:lnTo>
                  <a:lnTo>
                    <a:pt x="2067" y="1045"/>
                  </a:lnTo>
                  <a:lnTo>
                    <a:pt x="2058" y="1032"/>
                  </a:lnTo>
                  <a:lnTo>
                    <a:pt x="2051" y="1020"/>
                  </a:lnTo>
                  <a:lnTo>
                    <a:pt x="2042" y="1011"/>
                  </a:lnTo>
                  <a:lnTo>
                    <a:pt x="2033" y="1002"/>
                  </a:lnTo>
                  <a:lnTo>
                    <a:pt x="2021" y="995"/>
                  </a:lnTo>
                  <a:lnTo>
                    <a:pt x="2008" y="986"/>
                  </a:lnTo>
                  <a:lnTo>
                    <a:pt x="1991" y="978"/>
                  </a:lnTo>
                  <a:lnTo>
                    <a:pt x="1983" y="976"/>
                  </a:lnTo>
                  <a:lnTo>
                    <a:pt x="1968" y="971"/>
                  </a:lnTo>
                  <a:lnTo>
                    <a:pt x="1959" y="966"/>
                  </a:lnTo>
                  <a:lnTo>
                    <a:pt x="1949" y="962"/>
                  </a:lnTo>
                  <a:lnTo>
                    <a:pt x="1940" y="957"/>
                  </a:lnTo>
                  <a:lnTo>
                    <a:pt x="1932" y="952"/>
                  </a:lnTo>
                  <a:lnTo>
                    <a:pt x="1929" y="948"/>
                  </a:lnTo>
                  <a:lnTo>
                    <a:pt x="1927" y="944"/>
                  </a:lnTo>
                  <a:lnTo>
                    <a:pt x="1925" y="939"/>
                  </a:lnTo>
                  <a:lnTo>
                    <a:pt x="1925" y="934"/>
                  </a:lnTo>
                  <a:lnTo>
                    <a:pt x="1924" y="921"/>
                  </a:lnTo>
                  <a:lnTo>
                    <a:pt x="1924" y="907"/>
                  </a:lnTo>
                  <a:lnTo>
                    <a:pt x="1923" y="894"/>
                  </a:lnTo>
                  <a:lnTo>
                    <a:pt x="1921" y="883"/>
                  </a:lnTo>
                  <a:lnTo>
                    <a:pt x="1919" y="877"/>
                  </a:lnTo>
                  <a:lnTo>
                    <a:pt x="1915" y="873"/>
                  </a:lnTo>
                  <a:lnTo>
                    <a:pt x="1911" y="870"/>
                  </a:lnTo>
                  <a:lnTo>
                    <a:pt x="1906" y="867"/>
                  </a:lnTo>
                  <a:lnTo>
                    <a:pt x="1894" y="880"/>
                  </a:lnTo>
                  <a:lnTo>
                    <a:pt x="1884" y="893"/>
                  </a:lnTo>
                  <a:lnTo>
                    <a:pt x="1874" y="907"/>
                  </a:lnTo>
                  <a:lnTo>
                    <a:pt x="1866" y="922"/>
                  </a:lnTo>
                  <a:lnTo>
                    <a:pt x="1858" y="937"/>
                  </a:lnTo>
                  <a:lnTo>
                    <a:pt x="1851" y="952"/>
                  </a:lnTo>
                  <a:lnTo>
                    <a:pt x="1845" y="967"/>
                  </a:lnTo>
                  <a:lnTo>
                    <a:pt x="1839" y="982"/>
                  </a:lnTo>
                  <a:lnTo>
                    <a:pt x="1835" y="999"/>
                  </a:lnTo>
                  <a:lnTo>
                    <a:pt x="1831" y="1015"/>
                  </a:lnTo>
                  <a:lnTo>
                    <a:pt x="1828" y="1032"/>
                  </a:lnTo>
                  <a:lnTo>
                    <a:pt x="1825" y="1048"/>
                  </a:lnTo>
                  <a:lnTo>
                    <a:pt x="1821" y="1083"/>
                  </a:lnTo>
                  <a:lnTo>
                    <a:pt x="1820" y="1118"/>
                  </a:lnTo>
                  <a:lnTo>
                    <a:pt x="1821" y="1141"/>
                  </a:lnTo>
                  <a:lnTo>
                    <a:pt x="1824" y="1164"/>
                  </a:lnTo>
                  <a:lnTo>
                    <a:pt x="1828" y="1188"/>
                  </a:lnTo>
                  <a:lnTo>
                    <a:pt x="1832" y="1210"/>
                  </a:lnTo>
                  <a:lnTo>
                    <a:pt x="1837" y="1232"/>
                  </a:lnTo>
                  <a:lnTo>
                    <a:pt x="1842" y="1253"/>
                  </a:lnTo>
                  <a:lnTo>
                    <a:pt x="1850" y="1273"/>
                  </a:lnTo>
                  <a:lnTo>
                    <a:pt x="1858" y="1294"/>
                  </a:lnTo>
                  <a:lnTo>
                    <a:pt x="1868" y="1314"/>
                  </a:lnTo>
                  <a:lnTo>
                    <a:pt x="1878" y="1332"/>
                  </a:lnTo>
                  <a:lnTo>
                    <a:pt x="1891" y="1350"/>
                  </a:lnTo>
                  <a:lnTo>
                    <a:pt x="1905" y="1368"/>
                  </a:lnTo>
                  <a:lnTo>
                    <a:pt x="1920" y="1384"/>
                  </a:lnTo>
                  <a:lnTo>
                    <a:pt x="1937" y="1399"/>
                  </a:lnTo>
                  <a:lnTo>
                    <a:pt x="1956" y="1413"/>
                  </a:lnTo>
                  <a:lnTo>
                    <a:pt x="1977" y="1427"/>
                  </a:lnTo>
                  <a:lnTo>
                    <a:pt x="1978" y="1443"/>
                  </a:lnTo>
                  <a:lnTo>
                    <a:pt x="1980" y="1457"/>
                  </a:lnTo>
                  <a:lnTo>
                    <a:pt x="1982" y="1470"/>
                  </a:lnTo>
                  <a:lnTo>
                    <a:pt x="1984" y="1483"/>
                  </a:lnTo>
                  <a:lnTo>
                    <a:pt x="1989" y="1495"/>
                  </a:lnTo>
                  <a:lnTo>
                    <a:pt x="1992" y="1506"/>
                  </a:lnTo>
                  <a:lnTo>
                    <a:pt x="1997" y="1517"/>
                  </a:lnTo>
                  <a:lnTo>
                    <a:pt x="2002" y="1528"/>
                  </a:lnTo>
                  <a:lnTo>
                    <a:pt x="2008" y="1537"/>
                  </a:lnTo>
                  <a:lnTo>
                    <a:pt x="2015" y="1547"/>
                  </a:lnTo>
                  <a:lnTo>
                    <a:pt x="2022" y="1556"/>
                  </a:lnTo>
                  <a:lnTo>
                    <a:pt x="2031" y="1566"/>
                  </a:lnTo>
                  <a:lnTo>
                    <a:pt x="2049" y="1584"/>
                  </a:lnTo>
                  <a:lnTo>
                    <a:pt x="2071" y="1604"/>
                  </a:lnTo>
                  <a:lnTo>
                    <a:pt x="2084" y="1610"/>
                  </a:lnTo>
                  <a:lnTo>
                    <a:pt x="2098" y="1615"/>
                  </a:lnTo>
                  <a:lnTo>
                    <a:pt x="2110" y="1620"/>
                  </a:lnTo>
                  <a:lnTo>
                    <a:pt x="2124" y="1624"/>
                  </a:lnTo>
                  <a:lnTo>
                    <a:pt x="2137" y="1627"/>
                  </a:lnTo>
                  <a:lnTo>
                    <a:pt x="2149" y="1629"/>
                  </a:lnTo>
                  <a:lnTo>
                    <a:pt x="2163" y="1630"/>
                  </a:lnTo>
                  <a:lnTo>
                    <a:pt x="2177" y="1631"/>
                  </a:lnTo>
                  <a:lnTo>
                    <a:pt x="2203" y="1631"/>
                  </a:lnTo>
                  <a:lnTo>
                    <a:pt x="2230" y="1630"/>
                  </a:lnTo>
                  <a:lnTo>
                    <a:pt x="2257" y="1627"/>
                  </a:lnTo>
                  <a:lnTo>
                    <a:pt x="2285" y="1624"/>
                  </a:lnTo>
                  <a:lnTo>
                    <a:pt x="2311" y="1621"/>
                  </a:lnTo>
                  <a:lnTo>
                    <a:pt x="2339" y="1618"/>
                  </a:lnTo>
                  <a:lnTo>
                    <a:pt x="2366" y="1615"/>
                  </a:lnTo>
                  <a:lnTo>
                    <a:pt x="2394" y="1614"/>
                  </a:lnTo>
                  <a:lnTo>
                    <a:pt x="2407" y="1614"/>
                  </a:lnTo>
                  <a:lnTo>
                    <a:pt x="2420" y="1614"/>
                  </a:lnTo>
                  <a:lnTo>
                    <a:pt x="2434" y="1616"/>
                  </a:lnTo>
                  <a:lnTo>
                    <a:pt x="2448" y="1618"/>
                  </a:lnTo>
                  <a:lnTo>
                    <a:pt x="2462" y="1621"/>
                  </a:lnTo>
                  <a:lnTo>
                    <a:pt x="2474" y="1624"/>
                  </a:lnTo>
                  <a:lnTo>
                    <a:pt x="2488" y="1628"/>
                  </a:lnTo>
                  <a:lnTo>
                    <a:pt x="2502" y="1633"/>
                  </a:lnTo>
                  <a:lnTo>
                    <a:pt x="2516" y="1642"/>
                  </a:lnTo>
                  <a:lnTo>
                    <a:pt x="2528" y="1650"/>
                  </a:lnTo>
                  <a:lnTo>
                    <a:pt x="2540" y="1659"/>
                  </a:lnTo>
                  <a:lnTo>
                    <a:pt x="2552" y="1668"/>
                  </a:lnTo>
                  <a:lnTo>
                    <a:pt x="2562" y="1679"/>
                  </a:lnTo>
                  <a:lnTo>
                    <a:pt x="2572" y="1688"/>
                  </a:lnTo>
                  <a:lnTo>
                    <a:pt x="2581" y="1699"/>
                  </a:lnTo>
                  <a:lnTo>
                    <a:pt x="2590" y="1710"/>
                  </a:lnTo>
                  <a:lnTo>
                    <a:pt x="2606" y="1733"/>
                  </a:lnTo>
                  <a:lnTo>
                    <a:pt x="2620" y="1756"/>
                  </a:lnTo>
                  <a:lnTo>
                    <a:pt x="2632" y="1781"/>
                  </a:lnTo>
                  <a:lnTo>
                    <a:pt x="2643" y="1805"/>
                  </a:lnTo>
                  <a:lnTo>
                    <a:pt x="2652" y="1830"/>
                  </a:lnTo>
                  <a:lnTo>
                    <a:pt x="2662" y="1857"/>
                  </a:lnTo>
                  <a:lnTo>
                    <a:pt x="2669" y="1882"/>
                  </a:lnTo>
                  <a:lnTo>
                    <a:pt x="2678" y="1909"/>
                  </a:lnTo>
                  <a:lnTo>
                    <a:pt x="2686" y="1935"/>
                  </a:lnTo>
                  <a:lnTo>
                    <a:pt x="2694" y="1962"/>
                  </a:lnTo>
                  <a:lnTo>
                    <a:pt x="2702" y="1987"/>
                  </a:lnTo>
                  <a:lnTo>
                    <a:pt x="2712" y="2012"/>
                  </a:lnTo>
                  <a:lnTo>
                    <a:pt x="2721" y="2044"/>
                  </a:lnTo>
                  <a:lnTo>
                    <a:pt x="2730" y="2078"/>
                  </a:lnTo>
                  <a:lnTo>
                    <a:pt x="2737" y="2114"/>
                  </a:lnTo>
                  <a:lnTo>
                    <a:pt x="2744" y="2149"/>
                  </a:lnTo>
                  <a:lnTo>
                    <a:pt x="2750" y="2181"/>
                  </a:lnTo>
                  <a:lnTo>
                    <a:pt x="2754" y="2209"/>
                  </a:lnTo>
                  <a:lnTo>
                    <a:pt x="2757" y="2231"/>
                  </a:lnTo>
                  <a:lnTo>
                    <a:pt x="2757" y="2245"/>
                  </a:lnTo>
                  <a:lnTo>
                    <a:pt x="2756" y="2253"/>
                  </a:lnTo>
                  <a:lnTo>
                    <a:pt x="2753" y="2257"/>
                  </a:lnTo>
                  <a:lnTo>
                    <a:pt x="2750" y="2260"/>
                  </a:lnTo>
                  <a:lnTo>
                    <a:pt x="2746" y="2261"/>
                  </a:lnTo>
                  <a:lnTo>
                    <a:pt x="2739" y="2260"/>
                  </a:lnTo>
                  <a:lnTo>
                    <a:pt x="2736" y="2259"/>
                  </a:lnTo>
                  <a:lnTo>
                    <a:pt x="2728" y="2255"/>
                  </a:lnTo>
                  <a:lnTo>
                    <a:pt x="2717" y="2248"/>
                  </a:lnTo>
                  <a:lnTo>
                    <a:pt x="2706" y="2239"/>
                  </a:lnTo>
                  <a:lnTo>
                    <a:pt x="2695" y="2230"/>
                  </a:lnTo>
                  <a:lnTo>
                    <a:pt x="2670" y="2207"/>
                  </a:lnTo>
                  <a:lnTo>
                    <a:pt x="2646" y="2185"/>
                  </a:lnTo>
                  <a:lnTo>
                    <a:pt x="2634" y="2176"/>
                  </a:lnTo>
                  <a:lnTo>
                    <a:pt x="2623" y="2167"/>
                  </a:lnTo>
                  <a:lnTo>
                    <a:pt x="2611" y="2160"/>
                  </a:lnTo>
                  <a:lnTo>
                    <a:pt x="2600" y="2155"/>
                  </a:lnTo>
                  <a:lnTo>
                    <a:pt x="2595" y="2154"/>
                  </a:lnTo>
                  <a:lnTo>
                    <a:pt x="2591" y="2154"/>
                  </a:lnTo>
                  <a:lnTo>
                    <a:pt x="2586" y="2154"/>
                  </a:lnTo>
                  <a:lnTo>
                    <a:pt x="2581" y="2155"/>
                  </a:lnTo>
                  <a:lnTo>
                    <a:pt x="2577" y="2159"/>
                  </a:lnTo>
                  <a:lnTo>
                    <a:pt x="2574" y="2162"/>
                  </a:lnTo>
                  <a:lnTo>
                    <a:pt x="2570" y="2166"/>
                  </a:lnTo>
                  <a:lnTo>
                    <a:pt x="2567" y="2171"/>
                  </a:lnTo>
                  <a:lnTo>
                    <a:pt x="2564" y="2181"/>
                  </a:lnTo>
                  <a:lnTo>
                    <a:pt x="2563" y="2190"/>
                  </a:lnTo>
                  <a:lnTo>
                    <a:pt x="2562" y="2201"/>
                  </a:lnTo>
                  <a:lnTo>
                    <a:pt x="2562" y="2213"/>
                  </a:lnTo>
                  <a:lnTo>
                    <a:pt x="2563" y="2224"/>
                  </a:lnTo>
                  <a:lnTo>
                    <a:pt x="2564" y="2236"/>
                  </a:lnTo>
                  <a:lnTo>
                    <a:pt x="2566" y="2249"/>
                  </a:lnTo>
                  <a:lnTo>
                    <a:pt x="2569" y="2262"/>
                  </a:lnTo>
                  <a:lnTo>
                    <a:pt x="2575" y="2289"/>
                  </a:lnTo>
                  <a:lnTo>
                    <a:pt x="2584" y="2316"/>
                  </a:lnTo>
                  <a:lnTo>
                    <a:pt x="2593" y="2345"/>
                  </a:lnTo>
                  <a:lnTo>
                    <a:pt x="2606" y="2375"/>
                  </a:lnTo>
                  <a:lnTo>
                    <a:pt x="2620" y="2403"/>
                  </a:lnTo>
                  <a:lnTo>
                    <a:pt x="2635" y="2432"/>
                  </a:lnTo>
                  <a:lnTo>
                    <a:pt x="2651" y="2460"/>
                  </a:lnTo>
                  <a:lnTo>
                    <a:pt x="2669" y="2488"/>
                  </a:lnTo>
                  <a:lnTo>
                    <a:pt x="2689" y="2514"/>
                  </a:lnTo>
                  <a:lnTo>
                    <a:pt x="2708" y="2540"/>
                  </a:lnTo>
                  <a:lnTo>
                    <a:pt x="2730" y="2563"/>
                  </a:lnTo>
                  <a:lnTo>
                    <a:pt x="2751" y="2584"/>
                  </a:lnTo>
                  <a:lnTo>
                    <a:pt x="2771" y="2600"/>
                  </a:lnTo>
                  <a:lnTo>
                    <a:pt x="2792" y="2616"/>
                  </a:lnTo>
                  <a:lnTo>
                    <a:pt x="2804" y="2623"/>
                  </a:lnTo>
                  <a:lnTo>
                    <a:pt x="2816" y="2631"/>
                  </a:lnTo>
                  <a:lnTo>
                    <a:pt x="2828" y="2636"/>
                  </a:lnTo>
                  <a:lnTo>
                    <a:pt x="2840" y="2641"/>
                  </a:lnTo>
                  <a:lnTo>
                    <a:pt x="2850" y="2645"/>
                  </a:lnTo>
                  <a:lnTo>
                    <a:pt x="2860" y="2650"/>
                  </a:lnTo>
                  <a:lnTo>
                    <a:pt x="2870" y="2655"/>
                  </a:lnTo>
                  <a:lnTo>
                    <a:pt x="2880" y="2663"/>
                  </a:lnTo>
                  <a:lnTo>
                    <a:pt x="2884" y="2666"/>
                  </a:lnTo>
                  <a:lnTo>
                    <a:pt x="2887" y="2670"/>
                  </a:lnTo>
                  <a:lnTo>
                    <a:pt x="2891" y="2674"/>
                  </a:lnTo>
                  <a:lnTo>
                    <a:pt x="2893" y="2678"/>
                  </a:lnTo>
                  <a:lnTo>
                    <a:pt x="2894" y="2684"/>
                  </a:lnTo>
                  <a:lnTo>
                    <a:pt x="2895" y="2689"/>
                  </a:lnTo>
                  <a:lnTo>
                    <a:pt x="2894" y="2694"/>
                  </a:lnTo>
                  <a:lnTo>
                    <a:pt x="2893" y="2700"/>
                  </a:lnTo>
                  <a:lnTo>
                    <a:pt x="2889" y="2708"/>
                  </a:lnTo>
                  <a:lnTo>
                    <a:pt x="2885" y="2714"/>
                  </a:lnTo>
                  <a:lnTo>
                    <a:pt x="2881" y="2720"/>
                  </a:lnTo>
                  <a:lnTo>
                    <a:pt x="2877" y="2724"/>
                  </a:lnTo>
                  <a:lnTo>
                    <a:pt x="2871" y="2727"/>
                  </a:lnTo>
                  <a:lnTo>
                    <a:pt x="2867" y="2728"/>
                  </a:lnTo>
                  <a:lnTo>
                    <a:pt x="2863" y="2729"/>
                  </a:lnTo>
                  <a:lnTo>
                    <a:pt x="2858" y="2729"/>
                  </a:lnTo>
                  <a:lnTo>
                    <a:pt x="2849" y="2727"/>
                  </a:lnTo>
                  <a:lnTo>
                    <a:pt x="2843" y="2725"/>
                  </a:lnTo>
                  <a:lnTo>
                    <a:pt x="2839" y="2723"/>
                  </a:lnTo>
                  <a:lnTo>
                    <a:pt x="2837" y="2721"/>
                  </a:lnTo>
                  <a:lnTo>
                    <a:pt x="2826" y="2718"/>
                  </a:lnTo>
                  <a:lnTo>
                    <a:pt x="2814" y="2711"/>
                  </a:lnTo>
                  <a:lnTo>
                    <a:pt x="2804" y="2705"/>
                  </a:lnTo>
                  <a:lnTo>
                    <a:pt x="2792" y="2696"/>
                  </a:lnTo>
                  <a:lnTo>
                    <a:pt x="2770" y="2678"/>
                  </a:lnTo>
                  <a:lnTo>
                    <a:pt x="2749" y="2658"/>
                  </a:lnTo>
                  <a:lnTo>
                    <a:pt x="2728" y="2640"/>
                  </a:lnTo>
                  <a:lnTo>
                    <a:pt x="2708" y="2627"/>
                  </a:lnTo>
                  <a:lnTo>
                    <a:pt x="2700" y="2621"/>
                  </a:lnTo>
                  <a:lnTo>
                    <a:pt x="2690" y="2618"/>
                  </a:lnTo>
                  <a:lnTo>
                    <a:pt x="2687" y="2617"/>
                  </a:lnTo>
                  <a:lnTo>
                    <a:pt x="2683" y="2617"/>
                  </a:lnTo>
                  <a:lnTo>
                    <a:pt x="2679" y="2617"/>
                  </a:lnTo>
                  <a:lnTo>
                    <a:pt x="2676" y="2618"/>
                  </a:lnTo>
                  <a:lnTo>
                    <a:pt x="2671" y="2623"/>
                  </a:lnTo>
                  <a:lnTo>
                    <a:pt x="2669" y="2630"/>
                  </a:lnTo>
                  <a:lnTo>
                    <a:pt x="2668" y="2637"/>
                  </a:lnTo>
                  <a:lnTo>
                    <a:pt x="2667" y="2646"/>
                  </a:lnTo>
                  <a:lnTo>
                    <a:pt x="2668" y="2654"/>
                  </a:lnTo>
                  <a:lnTo>
                    <a:pt x="2670" y="2664"/>
                  </a:lnTo>
                  <a:lnTo>
                    <a:pt x="2674" y="2674"/>
                  </a:lnTo>
                  <a:lnTo>
                    <a:pt x="2678" y="2686"/>
                  </a:lnTo>
                  <a:lnTo>
                    <a:pt x="2689" y="2709"/>
                  </a:lnTo>
                  <a:lnTo>
                    <a:pt x="2703" y="2736"/>
                  </a:lnTo>
                  <a:lnTo>
                    <a:pt x="2720" y="2762"/>
                  </a:lnTo>
                  <a:lnTo>
                    <a:pt x="2739" y="2791"/>
                  </a:lnTo>
                  <a:lnTo>
                    <a:pt x="2760" y="2819"/>
                  </a:lnTo>
                  <a:lnTo>
                    <a:pt x="2782" y="2848"/>
                  </a:lnTo>
                  <a:lnTo>
                    <a:pt x="2805" y="2875"/>
                  </a:lnTo>
                  <a:lnTo>
                    <a:pt x="2828" y="2903"/>
                  </a:lnTo>
                  <a:lnTo>
                    <a:pt x="2852" y="2928"/>
                  </a:lnTo>
                  <a:lnTo>
                    <a:pt x="2875" y="2952"/>
                  </a:lnTo>
                  <a:lnTo>
                    <a:pt x="2897" y="2972"/>
                  </a:lnTo>
                  <a:lnTo>
                    <a:pt x="2918" y="2990"/>
                  </a:lnTo>
                  <a:lnTo>
                    <a:pt x="2924" y="2998"/>
                  </a:lnTo>
                  <a:lnTo>
                    <a:pt x="2929" y="3007"/>
                  </a:lnTo>
                  <a:lnTo>
                    <a:pt x="2931" y="3013"/>
                  </a:lnTo>
                  <a:lnTo>
                    <a:pt x="2932" y="3018"/>
                  </a:lnTo>
                  <a:lnTo>
                    <a:pt x="2932" y="3023"/>
                  </a:lnTo>
                  <a:lnTo>
                    <a:pt x="2930" y="3026"/>
                  </a:lnTo>
                  <a:lnTo>
                    <a:pt x="2927" y="3028"/>
                  </a:lnTo>
                  <a:lnTo>
                    <a:pt x="2922" y="3030"/>
                  </a:lnTo>
                  <a:lnTo>
                    <a:pt x="2917" y="3031"/>
                  </a:lnTo>
                  <a:lnTo>
                    <a:pt x="2911" y="3031"/>
                  </a:lnTo>
                  <a:lnTo>
                    <a:pt x="2903" y="3031"/>
                  </a:lnTo>
                  <a:lnTo>
                    <a:pt x="2895" y="3030"/>
                  </a:lnTo>
                  <a:lnTo>
                    <a:pt x="2877" y="3028"/>
                  </a:lnTo>
                  <a:lnTo>
                    <a:pt x="2856" y="3024"/>
                  </a:lnTo>
                  <a:lnTo>
                    <a:pt x="2811" y="3013"/>
                  </a:lnTo>
                  <a:lnTo>
                    <a:pt x="2769" y="3005"/>
                  </a:lnTo>
                  <a:lnTo>
                    <a:pt x="2749" y="3001"/>
                  </a:lnTo>
                  <a:lnTo>
                    <a:pt x="2733" y="3000"/>
                  </a:lnTo>
                  <a:lnTo>
                    <a:pt x="2725" y="3001"/>
                  </a:lnTo>
                  <a:lnTo>
                    <a:pt x="2719" y="3002"/>
                  </a:lnTo>
                  <a:lnTo>
                    <a:pt x="2715" y="3004"/>
                  </a:lnTo>
                  <a:lnTo>
                    <a:pt x="2711" y="3007"/>
                  </a:lnTo>
                  <a:lnTo>
                    <a:pt x="2706" y="3009"/>
                  </a:lnTo>
                  <a:lnTo>
                    <a:pt x="2704" y="3012"/>
                  </a:lnTo>
                  <a:lnTo>
                    <a:pt x="2702" y="3016"/>
                  </a:lnTo>
                  <a:lnTo>
                    <a:pt x="2701" y="3022"/>
                  </a:lnTo>
                  <a:lnTo>
                    <a:pt x="2702" y="3027"/>
                  </a:lnTo>
                  <a:lnTo>
                    <a:pt x="2703" y="3034"/>
                  </a:lnTo>
                  <a:lnTo>
                    <a:pt x="2705" y="3042"/>
                  </a:lnTo>
                  <a:lnTo>
                    <a:pt x="2707" y="3050"/>
                  </a:lnTo>
                  <a:lnTo>
                    <a:pt x="2716" y="3069"/>
                  </a:lnTo>
                  <a:lnTo>
                    <a:pt x="2726" y="3090"/>
                  </a:lnTo>
                  <a:lnTo>
                    <a:pt x="2740" y="3114"/>
                  </a:lnTo>
                  <a:lnTo>
                    <a:pt x="2756" y="3138"/>
                  </a:lnTo>
                  <a:lnTo>
                    <a:pt x="2775" y="3164"/>
                  </a:lnTo>
                  <a:lnTo>
                    <a:pt x="2795" y="3190"/>
                  </a:lnTo>
                  <a:lnTo>
                    <a:pt x="2818" y="3216"/>
                  </a:lnTo>
                  <a:lnTo>
                    <a:pt x="2841" y="3242"/>
                  </a:lnTo>
                  <a:lnTo>
                    <a:pt x="2865" y="3266"/>
                  </a:lnTo>
                  <a:lnTo>
                    <a:pt x="2891" y="3290"/>
                  </a:lnTo>
                  <a:lnTo>
                    <a:pt x="2917" y="3312"/>
                  </a:lnTo>
                  <a:lnTo>
                    <a:pt x="2943" y="3331"/>
                  </a:lnTo>
                  <a:lnTo>
                    <a:pt x="2954" y="3339"/>
                  </a:lnTo>
                  <a:lnTo>
                    <a:pt x="2967" y="3346"/>
                  </a:lnTo>
                  <a:lnTo>
                    <a:pt x="2982" y="3352"/>
                  </a:lnTo>
                  <a:lnTo>
                    <a:pt x="2996" y="3358"/>
                  </a:lnTo>
                  <a:lnTo>
                    <a:pt x="3030" y="3370"/>
                  </a:lnTo>
                  <a:lnTo>
                    <a:pt x="3064" y="3382"/>
                  </a:lnTo>
                  <a:lnTo>
                    <a:pt x="3081" y="3388"/>
                  </a:lnTo>
                  <a:lnTo>
                    <a:pt x="3098" y="3393"/>
                  </a:lnTo>
                  <a:lnTo>
                    <a:pt x="3113" y="3400"/>
                  </a:lnTo>
                  <a:lnTo>
                    <a:pt x="3127" y="3406"/>
                  </a:lnTo>
                  <a:lnTo>
                    <a:pt x="3139" y="3412"/>
                  </a:lnTo>
                  <a:lnTo>
                    <a:pt x="3150" y="3420"/>
                  </a:lnTo>
                  <a:lnTo>
                    <a:pt x="3154" y="3424"/>
                  </a:lnTo>
                  <a:lnTo>
                    <a:pt x="3158" y="3427"/>
                  </a:lnTo>
                  <a:lnTo>
                    <a:pt x="3162" y="3431"/>
                  </a:lnTo>
                  <a:lnTo>
                    <a:pt x="3164" y="3436"/>
                  </a:lnTo>
                  <a:lnTo>
                    <a:pt x="3167" y="3452"/>
                  </a:lnTo>
                  <a:lnTo>
                    <a:pt x="3165" y="3457"/>
                  </a:lnTo>
                  <a:lnTo>
                    <a:pt x="3163" y="3462"/>
                  </a:lnTo>
                  <a:lnTo>
                    <a:pt x="3159" y="3466"/>
                  </a:lnTo>
                  <a:lnTo>
                    <a:pt x="3154" y="3469"/>
                  </a:lnTo>
                  <a:lnTo>
                    <a:pt x="3149" y="3473"/>
                  </a:lnTo>
                  <a:lnTo>
                    <a:pt x="3143" y="3476"/>
                  </a:lnTo>
                  <a:lnTo>
                    <a:pt x="3136" y="3478"/>
                  </a:lnTo>
                  <a:lnTo>
                    <a:pt x="3129" y="3480"/>
                  </a:lnTo>
                  <a:lnTo>
                    <a:pt x="3120" y="3481"/>
                  </a:lnTo>
                  <a:lnTo>
                    <a:pt x="3113" y="3482"/>
                  </a:lnTo>
                  <a:lnTo>
                    <a:pt x="3103" y="3482"/>
                  </a:lnTo>
                  <a:lnTo>
                    <a:pt x="3095" y="3481"/>
                  </a:lnTo>
                  <a:lnTo>
                    <a:pt x="3086" y="3480"/>
                  </a:lnTo>
                  <a:lnTo>
                    <a:pt x="3077" y="3479"/>
                  </a:lnTo>
                  <a:lnTo>
                    <a:pt x="3068" y="3476"/>
                  </a:lnTo>
                  <a:lnTo>
                    <a:pt x="3059" y="3474"/>
                  </a:lnTo>
                  <a:lnTo>
                    <a:pt x="3053" y="3473"/>
                  </a:lnTo>
                  <a:lnTo>
                    <a:pt x="3044" y="3469"/>
                  </a:lnTo>
                  <a:lnTo>
                    <a:pt x="3033" y="3465"/>
                  </a:lnTo>
                  <a:lnTo>
                    <a:pt x="3022" y="3460"/>
                  </a:lnTo>
                  <a:lnTo>
                    <a:pt x="2997" y="3447"/>
                  </a:lnTo>
                  <a:lnTo>
                    <a:pt x="2971" y="3433"/>
                  </a:lnTo>
                  <a:lnTo>
                    <a:pt x="2958" y="3428"/>
                  </a:lnTo>
                  <a:lnTo>
                    <a:pt x="2946" y="3423"/>
                  </a:lnTo>
                  <a:lnTo>
                    <a:pt x="2934" y="3419"/>
                  </a:lnTo>
                  <a:lnTo>
                    <a:pt x="2924" y="3416"/>
                  </a:lnTo>
                  <a:lnTo>
                    <a:pt x="2919" y="3415"/>
                  </a:lnTo>
                  <a:lnTo>
                    <a:pt x="2916" y="3415"/>
                  </a:lnTo>
                  <a:lnTo>
                    <a:pt x="2912" y="3415"/>
                  </a:lnTo>
                  <a:lnTo>
                    <a:pt x="2909" y="3416"/>
                  </a:lnTo>
                  <a:lnTo>
                    <a:pt x="2906" y="3419"/>
                  </a:lnTo>
                  <a:lnTo>
                    <a:pt x="2904" y="3421"/>
                  </a:lnTo>
                  <a:lnTo>
                    <a:pt x="2902" y="3424"/>
                  </a:lnTo>
                  <a:lnTo>
                    <a:pt x="2901" y="3427"/>
                  </a:lnTo>
                  <a:lnTo>
                    <a:pt x="2898" y="3444"/>
                  </a:lnTo>
                  <a:lnTo>
                    <a:pt x="2896" y="3462"/>
                  </a:lnTo>
                  <a:lnTo>
                    <a:pt x="2896" y="3480"/>
                  </a:lnTo>
                  <a:lnTo>
                    <a:pt x="2897" y="3499"/>
                  </a:lnTo>
                  <a:lnTo>
                    <a:pt x="2900" y="3518"/>
                  </a:lnTo>
                  <a:lnTo>
                    <a:pt x="2905" y="3537"/>
                  </a:lnTo>
                  <a:lnTo>
                    <a:pt x="2912" y="3556"/>
                  </a:lnTo>
                  <a:lnTo>
                    <a:pt x="2920" y="3575"/>
                  </a:lnTo>
                  <a:lnTo>
                    <a:pt x="2929" y="3594"/>
                  </a:lnTo>
                  <a:lnTo>
                    <a:pt x="2940" y="3612"/>
                  </a:lnTo>
                  <a:lnTo>
                    <a:pt x="2952" y="3631"/>
                  </a:lnTo>
                  <a:lnTo>
                    <a:pt x="2965" y="3648"/>
                  </a:lnTo>
                  <a:lnTo>
                    <a:pt x="2979" y="3665"/>
                  </a:lnTo>
                  <a:lnTo>
                    <a:pt x="2995" y="3682"/>
                  </a:lnTo>
                  <a:lnTo>
                    <a:pt x="3011" y="3697"/>
                  </a:lnTo>
                  <a:lnTo>
                    <a:pt x="3028" y="3712"/>
                  </a:lnTo>
                  <a:lnTo>
                    <a:pt x="3041" y="3721"/>
                  </a:lnTo>
                  <a:lnTo>
                    <a:pt x="3055" y="3731"/>
                  </a:lnTo>
                  <a:lnTo>
                    <a:pt x="3067" y="3740"/>
                  </a:lnTo>
                  <a:lnTo>
                    <a:pt x="3081" y="3749"/>
                  </a:lnTo>
                  <a:lnTo>
                    <a:pt x="3095" y="3757"/>
                  </a:lnTo>
                  <a:lnTo>
                    <a:pt x="3110" y="3765"/>
                  </a:lnTo>
                  <a:lnTo>
                    <a:pt x="3123" y="3771"/>
                  </a:lnTo>
                  <a:lnTo>
                    <a:pt x="3138" y="3778"/>
                  </a:lnTo>
                  <a:lnTo>
                    <a:pt x="3167" y="3789"/>
                  </a:lnTo>
                  <a:lnTo>
                    <a:pt x="3197" y="3799"/>
                  </a:lnTo>
                  <a:lnTo>
                    <a:pt x="3226" y="3807"/>
                  </a:lnTo>
                  <a:lnTo>
                    <a:pt x="3257" y="3815"/>
                  </a:lnTo>
                  <a:lnTo>
                    <a:pt x="3263" y="3819"/>
                  </a:lnTo>
                  <a:lnTo>
                    <a:pt x="3270" y="3823"/>
                  </a:lnTo>
                  <a:lnTo>
                    <a:pt x="3274" y="3827"/>
                  </a:lnTo>
                  <a:lnTo>
                    <a:pt x="3277" y="3833"/>
                  </a:lnTo>
                  <a:lnTo>
                    <a:pt x="3279" y="3837"/>
                  </a:lnTo>
                  <a:lnTo>
                    <a:pt x="3280" y="3842"/>
                  </a:lnTo>
                  <a:lnTo>
                    <a:pt x="3280" y="3846"/>
                  </a:lnTo>
                  <a:lnTo>
                    <a:pt x="3279" y="3852"/>
                  </a:lnTo>
                  <a:lnTo>
                    <a:pt x="3277" y="3857"/>
                  </a:lnTo>
                  <a:lnTo>
                    <a:pt x="3275" y="3861"/>
                  </a:lnTo>
                  <a:lnTo>
                    <a:pt x="3272" y="3866"/>
                  </a:lnTo>
                  <a:lnTo>
                    <a:pt x="3267" y="3872"/>
                  </a:lnTo>
                  <a:lnTo>
                    <a:pt x="3258" y="3881"/>
                  </a:lnTo>
                  <a:lnTo>
                    <a:pt x="3247" y="3892"/>
                  </a:lnTo>
                  <a:lnTo>
                    <a:pt x="3222" y="3913"/>
                  </a:lnTo>
                  <a:lnTo>
                    <a:pt x="3198" y="3934"/>
                  </a:lnTo>
                  <a:lnTo>
                    <a:pt x="3187" y="3946"/>
                  </a:lnTo>
                  <a:lnTo>
                    <a:pt x="3179" y="3956"/>
                  </a:lnTo>
                  <a:lnTo>
                    <a:pt x="3175" y="3962"/>
                  </a:lnTo>
                  <a:lnTo>
                    <a:pt x="3173" y="3967"/>
                  </a:lnTo>
                  <a:lnTo>
                    <a:pt x="3171" y="3973"/>
                  </a:lnTo>
                  <a:lnTo>
                    <a:pt x="3170" y="3979"/>
                  </a:lnTo>
                  <a:lnTo>
                    <a:pt x="3168" y="3986"/>
                  </a:lnTo>
                  <a:lnTo>
                    <a:pt x="3166" y="3995"/>
                  </a:lnTo>
                  <a:lnTo>
                    <a:pt x="3164" y="4002"/>
                  </a:lnTo>
                  <a:lnTo>
                    <a:pt x="3164" y="4010"/>
                  </a:lnTo>
                  <a:lnTo>
                    <a:pt x="3164" y="4025"/>
                  </a:lnTo>
                  <a:lnTo>
                    <a:pt x="3165" y="4041"/>
                  </a:lnTo>
                  <a:lnTo>
                    <a:pt x="3171" y="4073"/>
                  </a:lnTo>
                  <a:lnTo>
                    <a:pt x="3177" y="4105"/>
                  </a:lnTo>
                  <a:lnTo>
                    <a:pt x="3181" y="4121"/>
                  </a:lnTo>
                  <a:lnTo>
                    <a:pt x="3182" y="4136"/>
                  </a:lnTo>
                  <a:lnTo>
                    <a:pt x="3182" y="4153"/>
                  </a:lnTo>
                  <a:lnTo>
                    <a:pt x="3180" y="4169"/>
                  </a:lnTo>
                  <a:lnTo>
                    <a:pt x="3177" y="4178"/>
                  </a:lnTo>
                  <a:lnTo>
                    <a:pt x="3175" y="4186"/>
                  </a:lnTo>
                  <a:lnTo>
                    <a:pt x="3172" y="4195"/>
                  </a:lnTo>
                  <a:lnTo>
                    <a:pt x="3168" y="4204"/>
                  </a:lnTo>
                  <a:lnTo>
                    <a:pt x="3163" y="4213"/>
                  </a:lnTo>
                  <a:lnTo>
                    <a:pt x="3156" y="4221"/>
                  </a:lnTo>
                  <a:lnTo>
                    <a:pt x="3150" y="4230"/>
                  </a:lnTo>
                  <a:lnTo>
                    <a:pt x="3141" y="4239"/>
                  </a:lnTo>
                  <a:lnTo>
                    <a:pt x="3136" y="4247"/>
                  </a:lnTo>
                  <a:lnTo>
                    <a:pt x="3131" y="4256"/>
                  </a:lnTo>
                  <a:lnTo>
                    <a:pt x="3127" y="4266"/>
                  </a:lnTo>
                  <a:lnTo>
                    <a:pt x="3122" y="4275"/>
                  </a:lnTo>
                  <a:lnTo>
                    <a:pt x="3117" y="4291"/>
                  </a:lnTo>
                  <a:lnTo>
                    <a:pt x="3115" y="4297"/>
                  </a:lnTo>
                  <a:lnTo>
                    <a:pt x="3111" y="4324"/>
                  </a:lnTo>
                  <a:lnTo>
                    <a:pt x="3109" y="4352"/>
                  </a:lnTo>
                  <a:lnTo>
                    <a:pt x="3108" y="4382"/>
                  </a:lnTo>
                  <a:lnTo>
                    <a:pt x="3110" y="4412"/>
                  </a:lnTo>
                  <a:lnTo>
                    <a:pt x="3111" y="4427"/>
                  </a:lnTo>
                  <a:lnTo>
                    <a:pt x="3113" y="4441"/>
                  </a:lnTo>
                  <a:lnTo>
                    <a:pt x="3116" y="4455"/>
                  </a:lnTo>
                  <a:lnTo>
                    <a:pt x="3119" y="4469"/>
                  </a:lnTo>
                  <a:lnTo>
                    <a:pt x="3123" y="4482"/>
                  </a:lnTo>
                  <a:lnTo>
                    <a:pt x="3129" y="4493"/>
                  </a:lnTo>
                  <a:lnTo>
                    <a:pt x="3134" y="4505"/>
                  </a:lnTo>
                  <a:lnTo>
                    <a:pt x="3141" y="4516"/>
                  </a:lnTo>
                  <a:lnTo>
                    <a:pt x="3135" y="4516"/>
                  </a:lnTo>
                  <a:lnTo>
                    <a:pt x="3117" y="4514"/>
                  </a:lnTo>
                  <a:lnTo>
                    <a:pt x="3087" y="4513"/>
                  </a:lnTo>
                  <a:lnTo>
                    <a:pt x="3049" y="4511"/>
                  </a:lnTo>
                  <a:lnTo>
                    <a:pt x="3003" y="4509"/>
                  </a:lnTo>
                  <a:lnTo>
                    <a:pt x="2950" y="4506"/>
                  </a:lnTo>
                  <a:lnTo>
                    <a:pt x="2891" y="4503"/>
                  </a:lnTo>
                  <a:lnTo>
                    <a:pt x="2827" y="4499"/>
                  </a:lnTo>
                  <a:lnTo>
                    <a:pt x="2760" y="4494"/>
                  </a:lnTo>
                  <a:lnTo>
                    <a:pt x="2692" y="4490"/>
                  </a:lnTo>
                  <a:lnTo>
                    <a:pt x="2623" y="4485"/>
                  </a:lnTo>
                  <a:lnTo>
                    <a:pt x="2555" y="4480"/>
                  </a:lnTo>
                  <a:lnTo>
                    <a:pt x="2488" y="4473"/>
                  </a:lnTo>
                  <a:lnTo>
                    <a:pt x="2425" y="4467"/>
                  </a:lnTo>
                  <a:lnTo>
                    <a:pt x="2365" y="4460"/>
                  </a:lnTo>
                  <a:lnTo>
                    <a:pt x="2312" y="4453"/>
                  </a:lnTo>
                  <a:lnTo>
                    <a:pt x="2271" y="4450"/>
                  </a:lnTo>
                  <a:lnTo>
                    <a:pt x="2231" y="4445"/>
                  </a:lnTo>
                  <a:lnTo>
                    <a:pt x="2191" y="4437"/>
                  </a:lnTo>
                  <a:lnTo>
                    <a:pt x="2150" y="4429"/>
                  </a:lnTo>
                  <a:lnTo>
                    <a:pt x="2110" y="4418"/>
                  </a:lnTo>
                  <a:lnTo>
                    <a:pt x="2070" y="4406"/>
                  </a:lnTo>
                  <a:lnTo>
                    <a:pt x="2031" y="4394"/>
                  </a:lnTo>
                  <a:lnTo>
                    <a:pt x="1992" y="4379"/>
                  </a:lnTo>
                  <a:lnTo>
                    <a:pt x="1953" y="4364"/>
                  </a:lnTo>
                  <a:lnTo>
                    <a:pt x="1914" y="4348"/>
                  </a:lnTo>
                  <a:lnTo>
                    <a:pt x="1876" y="4332"/>
                  </a:lnTo>
                  <a:lnTo>
                    <a:pt x="1839" y="4315"/>
                  </a:lnTo>
                  <a:lnTo>
                    <a:pt x="1766" y="4283"/>
                  </a:lnTo>
                  <a:lnTo>
                    <a:pt x="1695" y="4250"/>
                  </a:lnTo>
                  <a:lnTo>
                    <a:pt x="1667" y="4235"/>
                  </a:lnTo>
                  <a:lnTo>
                    <a:pt x="1640" y="4220"/>
                  </a:lnTo>
                  <a:lnTo>
                    <a:pt x="1617" y="4203"/>
                  </a:lnTo>
                  <a:lnTo>
                    <a:pt x="1596" y="4185"/>
                  </a:lnTo>
                  <a:lnTo>
                    <a:pt x="1576" y="4166"/>
                  </a:lnTo>
                  <a:lnTo>
                    <a:pt x="1558" y="4146"/>
                  </a:lnTo>
                  <a:lnTo>
                    <a:pt x="1542" y="4125"/>
                  </a:lnTo>
                  <a:lnTo>
                    <a:pt x="1528" y="4104"/>
                  </a:lnTo>
                  <a:lnTo>
                    <a:pt x="1514" y="4080"/>
                  </a:lnTo>
                  <a:lnTo>
                    <a:pt x="1503" y="4057"/>
                  </a:lnTo>
                  <a:lnTo>
                    <a:pt x="1491" y="4034"/>
                  </a:lnTo>
                  <a:lnTo>
                    <a:pt x="1481" y="4009"/>
                  </a:lnTo>
                  <a:lnTo>
                    <a:pt x="1462" y="3961"/>
                  </a:lnTo>
                  <a:lnTo>
                    <a:pt x="1445" y="3911"/>
                  </a:lnTo>
                  <a:lnTo>
                    <a:pt x="1428" y="3862"/>
                  </a:lnTo>
                  <a:lnTo>
                    <a:pt x="1410" y="3814"/>
                  </a:lnTo>
                  <a:lnTo>
                    <a:pt x="1400" y="3790"/>
                  </a:lnTo>
                  <a:lnTo>
                    <a:pt x="1389" y="3768"/>
                  </a:lnTo>
                  <a:lnTo>
                    <a:pt x="1378" y="3746"/>
                  </a:lnTo>
                  <a:lnTo>
                    <a:pt x="1365" y="3725"/>
                  </a:lnTo>
                  <a:lnTo>
                    <a:pt x="1350" y="3704"/>
                  </a:lnTo>
                  <a:lnTo>
                    <a:pt x="1334" y="3685"/>
                  </a:lnTo>
                  <a:lnTo>
                    <a:pt x="1317" y="3667"/>
                  </a:lnTo>
                  <a:lnTo>
                    <a:pt x="1298" y="3650"/>
                  </a:lnTo>
                  <a:lnTo>
                    <a:pt x="1277" y="3635"/>
                  </a:lnTo>
                  <a:lnTo>
                    <a:pt x="1254" y="3621"/>
                  </a:lnTo>
                  <a:lnTo>
                    <a:pt x="1228" y="3608"/>
                  </a:lnTo>
                  <a:lnTo>
                    <a:pt x="1200" y="3596"/>
                  </a:lnTo>
                  <a:lnTo>
                    <a:pt x="1176" y="3555"/>
                  </a:lnTo>
                  <a:lnTo>
                    <a:pt x="1154" y="3516"/>
                  </a:lnTo>
                  <a:lnTo>
                    <a:pt x="1143" y="3498"/>
                  </a:lnTo>
                  <a:lnTo>
                    <a:pt x="1130" y="3480"/>
                  </a:lnTo>
                  <a:lnTo>
                    <a:pt x="1117" y="3463"/>
                  </a:lnTo>
                  <a:lnTo>
                    <a:pt x="1104" y="3446"/>
                  </a:lnTo>
                  <a:lnTo>
                    <a:pt x="1090" y="3430"/>
                  </a:lnTo>
                  <a:lnTo>
                    <a:pt x="1075" y="3415"/>
                  </a:lnTo>
                  <a:lnTo>
                    <a:pt x="1059" y="3402"/>
                  </a:lnTo>
                  <a:lnTo>
                    <a:pt x="1041" y="3389"/>
                  </a:lnTo>
                  <a:lnTo>
                    <a:pt x="1022" y="3377"/>
                  </a:lnTo>
                  <a:lnTo>
                    <a:pt x="1002" y="3367"/>
                  </a:lnTo>
                  <a:lnTo>
                    <a:pt x="980" y="3357"/>
                  </a:lnTo>
                  <a:lnTo>
                    <a:pt x="955" y="3349"/>
                  </a:lnTo>
                  <a:lnTo>
                    <a:pt x="952" y="3349"/>
                  </a:lnTo>
                  <a:lnTo>
                    <a:pt x="944" y="3347"/>
                  </a:lnTo>
                  <a:lnTo>
                    <a:pt x="932" y="3344"/>
                  </a:lnTo>
                  <a:lnTo>
                    <a:pt x="916" y="3344"/>
                  </a:lnTo>
                  <a:lnTo>
                    <a:pt x="908" y="3344"/>
                  </a:lnTo>
                  <a:lnTo>
                    <a:pt x="898" y="3346"/>
                  </a:lnTo>
                  <a:lnTo>
                    <a:pt x="890" y="3347"/>
                  </a:lnTo>
                  <a:lnTo>
                    <a:pt x="880" y="3350"/>
                  </a:lnTo>
                  <a:lnTo>
                    <a:pt x="870" y="3353"/>
                  </a:lnTo>
                  <a:lnTo>
                    <a:pt x="862" y="3357"/>
                  </a:lnTo>
                  <a:lnTo>
                    <a:pt x="854" y="3364"/>
                  </a:lnTo>
                  <a:lnTo>
                    <a:pt x="845" y="3371"/>
                  </a:lnTo>
                  <a:lnTo>
                    <a:pt x="842" y="3374"/>
                  </a:lnTo>
                  <a:lnTo>
                    <a:pt x="840" y="3379"/>
                  </a:lnTo>
                  <a:lnTo>
                    <a:pt x="838" y="3385"/>
                  </a:lnTo>
                  <a:lnTo>
                    <a:pt x="837" y="3391"/>
                  </a:lnTo>
                  <a:lnTo>
                    <a:pt x="837" y="3405"/>
                  </a:lnTo>
                  <a:lnTo>
                    <a:pt x="838" y="3420"/>
                  </a:lnTo>
                  <a:lnTo>
                    <a:pt x="841" y="3437"/>
                  </a:lnTo>
                  <a:lnTo>
                    <a:pt x="845" y="3456"/>
                  </a:lnTo>
                  <a:lnTo>
                    <a:pt x="850" y="3475"/>
                  </a:lnTo>
                  <a:lnTo>
                    <a:pt x="857" y="3495"/>
                  </a:lnTo>
                  <a:lnTo>
                    <a:pt x="868" y="3535"/>
                  </a:lnTo>
                  <a:lnTo>
                    <a:pt x="879" y="3574"/>
                  </a:lnTo>
                  <a:lnTo>
                    <a:pt x="882" y="3592"/>
                  </a:lnTo>
                  <a:lnTo>
                    <a:pt x="884" y="3609"/>
                  </a:lnTo>
                  <a:lnTo>
                    <a:pt x="884" y="3617"/>
                  </a:lnTo>
                  <a:lnTo>
                    <a:pt x="883" y="3624"/>
                  </a:lnTo>
                  <a:lnTo>
                    <a:pt x="882" y="3630"/>
                  </a:lnTo>
                  <a:lnTo>
                    <a:pt x="881" y="3637"/>
                  </a:lnTo>
                  <a:lnTo>
                    <a:pt x="874" y="3640"/>
                  </a:lnTo>
                  <a:lnTo>
                    <a:pt x="867" y="3643"/>
                  </a:lnTo>
                  <a:lnTo>
                    <a:pt x="862" y="3646"/>
                  </a:lnTo>
                  <a:lnTo>
                    <a:pt x="858" y="3650"/>
                  </a:lnTo>
                  <a:lnTo>
                    <a:pt x="855" y="3656"/>
                  </a:lnTo>
                  <a:lnTo>
                    <a:pt x="851" y="3661"/>
                  </a:lnTo>
                  <a:lnTo>
                    <a:pt x="849" y="3666"/>
                  </a:lnTo>
                  <a:lnTo>
                    <a:pt x="847" y="3673"/>
                  </a:lnTo>
                  <a:lnTo>
                    <a:pt x="845" y="3685"/>
                  </a:lnTo>
                  <a:lnTo>
                    <a:pt x="844" y="3699"/>
                  </a:lnTo>
                  <a:lnTo>
                    <a:pt x="844" y="3714"/>
                  </a:lnTo>
                  <a:lnTo>
                    <a:pt x="843" y="3729"/>
                  </a:lnTo>
                  <a:lnTo>
                    <a:pt x="843" y="3743"/>
                  </a:lnTo>
                  <a:lnTo>
                    <a:pt x="842" y="3757"/>
                  </a:lnTo>
                  <a:lnTo>
                    <a:pt x="841" y="3764"/>
                  </a:lnTo>
                  <a:lnTo>
                    <a:pt x="839" y="3770"/>
                  </a:lnTo>
                  <a:lnTo>
                    <a:pt x="837" y="3776"/>
                  </a:lnTo>
                  <a:lnTo>
                    <a:pt x="834" y="3782"/>
                  </a:lnTo>
                  <a:lnTo>
                    <a:pt x="831" y="3788"/>
                  </a:lnTo>
                  <a:lnTo>
                    <a:pt x="827" y="3792"/>
                  </a:lnTo>
                  <a:lnTo>
                    <a:pt x="822" y="3798"/>
                  </a:lnTo>
                  <a:lnTo>
                    <a:pt x="816" y="3802"/>
                  </a:lnTo>
                  <a:lnTo>
                    <a:pt x="810" y="3805"/>
                  </a:lnTo>
                  <a:lnTo>
                    <a:pt x="802" y="3808"/>
                  </a:lnTo>
                  <a:lnTo>
                    <a:pt x="793" y="3810"/>
                  </a:lnTo>
                  <a:lnTo>
                    <a:pt x="784" y="3811"/>
                  </a:lnTo>
                  <a:lnTo>
                    <a:pt x="768" y="3801"/>
                  </a:lnTo>
                  <a:lnTo>
                    <a:pt x="753" y="3788"/>
                  </a:lnTo>
                  <a:lnTo>
                    <a:pt x="739" y="3775"/>
                  </a:lnTo>
                  <a:lnTo>
                    <a:pt x="724" y="3762"/>
                  </a:lnTo>
                  <a:lnTo>
                    <a:pt x="711" y="3748"/>
                  </a:lnTo>
                  <a:lnTo>
                    <a:pt x="697" y="3735"/>
                  </a:lnTo>
                  <a:lnTo>
                    <a:pt x="683" y="3722"/>
                  </a:lnTo>
                  <a:lnTo>
                    <a:pt x="668" y="3711"/>
                  </a:lnTo>
                  <a:lnTo>
                    <a:pt x="653" y="3700"/>
                  </a:lnTo>
                  <a:lnTo>
                    <a:pt x="638" y="3693"/>
                  </a:lnTo>
                  <a:lnTo>
                    <a:pt x="630" y="3690"/>
                  </a:lnTo>
                  <a:lnTo>
                    <a:pt x="622" y="3686"/>
                  </a:lnTo>
                  <a:lnTo>
                    <a:pt x="613" y="3685"/>
                  </a:lnTo>
                  <a:lnTo>
                    <a:pt x="605" y="3684"/>
                  </a:lnTo>
                  <a:lnTo>
                    <a:pt x="595" y="3684"/>
                  </a:lnTo>
                  <a:lnTo>
                    <a:pt x="587" y="3684"/>
                  </a:lnTo>
                  <a:lnTo>
                    <a:pt x="577" y="3685"/>
                  </a:lnTo>
                  <a:lnTo>
                    <a:pt x="567" y="3689"/>
                  </a:lnTo>
                  <a:lnTo>
                    <a:pt x="557" y="3692"/>
                  </a:lnTo>
                  <a:lnTo>
                    <a:pt x="546" y="3696"/>
                  </a:lnTo>
                  <a:lnTo>
                    <a:pt x="535" y="3702"/>
                  </a:lnTo>
                  <a:lnTo>
                    <a:pt x="524" y="3709"/>
                  </a:lnTo>
                  <a:lnTo>
                    <a:pt x="504" y="3709"/>
                  </a:lnTo>
                  <a:lnTo>
                    <a:pt x="484" y="3708"/>
                  </a:lnTo>
                  <a:lnTo>
                    <a:pt x="465" y="3706"/>
                  </a:lnTo>
                  <a:lnTo>
                    <a:pt x="446" y="3702"/>
                  </a:lnTo>
                  <a:lnTo>
                    <a:pt x="407" y="3695"/>
                  </a:lnTo>
                  <a:lnTo>
                    <a:pt x="370" y="3686"/>
                  </a:lnTo>
                  <a:lnTo>
                    <a:pt x="351" y="3683"/>
                  </a:lnTo>
                  <a:lnTo>
                    <a:pt x="332" y="3680"/>
                  </a:lnTo>
                  <a:lnTo>
                    <a:pt x="312" y="3677"/>
                  </a:lnTo>
                  <a:lnTo>
                    <a:pt x="293" y="3676"/>
                  </a:lnTo>
                  <a:lnTo>
                    <a:pt x="273" y="3676"/>
                  </a:lnTo>
                  <a:lnTo>
                    <a:pt x="254" y="3677"/>
                  </a:lnTo>
                  <a:lnTo>
                    <a:pt x="235" y="3680"/>
                  </a:lnTo>
                  <a:lnTo>
                    <a:pt x="215" y="3685"/>
                  </a:lnTo>
                  <a:lnTo>
                    <a:pt x="195" y="3692"/>
                  </a:lnTo>
                  <a:lnTo>
                    <a:pt x="175" y="3701"/>
                  </a:lnTo>
                  <a:lnTo>
                    <a:pt x="154" y="3713"/>
                  </a:lnTo>
                  <a:lnTo>
                    <a:pt x="134" y="3726"/>
                  </a:lnTo>
                  <a:lnTo>
                    <a:pt x="112" y="3740"/>
                  </a:lnTo>
                  <a:lnTo>
                    <a:pt x="93" y="3756"/>
                  </a:lnTo>
                  <a:lnTo>
                    <a:pt x="74" y="3773"/>
                  </a:lnTo>
                  <a:lnTo>
                    <a:pt x="57" y="3790"/>
                  </a:lnTo>
                  <a:lnTo>
                    <a:pt x="43" y="3807"/>
                  </a:lnTo>
                  <a:lnTo>
                    <a:pt x="29" y="3825"/>
                  </a:lnTo>
                  <a:lnTo>
                    <a:pt x="17" y="3842"/>
                  </a:lnTo>
                  <a:lnTo>
                    <a:pt x="9" y="3858"/>
                  </a:lnTo>
                  <a:lnTo>
                    <a:pt x="5" y="3866"/>
                  </a:lnTo>
                  <a:lnTo>
                    <a:pt x="3" y="3874"/>
                  </a:lnTo>
                  <a:lnTo>
                    <a:pt x="1" y="3881"/>
                  </a:lnTo>
                  <a:lnTo>
                    <a:pt x="0" y="3889"/>
                  </a:lnTo>
                  <a:lnTo>
                    <a:pt x="0" y="3895"/>
                  </a:lnTo>
                  <a:lnTo>
                    <a:pt x="1" y="3901"/>
                  </a:lnTo>
                  <a:lnTo>
                    <a:pt x="3" y="3907"/>
                  </a:lnTo>
                  <a:lnTo>
                    <a:pt x="7" y="3912"/>
                  </a:lnTo>
                  <a:lnTo>
                    <a:pt x="41" y="3917"/>
                  </a:lnTo>
                  <a:lnTo>
                    <a:pt x="76" y="3923"/>
                  </a:lnTo>
                  <a:lnTo>
                    <a:pt x="93" y="3927"/>
                  </a:lnTo>
                  <a:lnTo>
                    <a:pt x="109" y="3931"/>
                  </a:lnTo>
                  <a:lnTo>
                    <a:pt x="126" y="3935"/>
                  </a:lnTo>
                  <a:lnTo>
                    <a:pt x="142" y="3941"/>
                  </a:lnTo>
                  <a:lnTo>
                    <a:pt x="157" y="3946"/>
                  </a:lnTo>
                  <a:lnTo>
                    <a:pt x="173" y="3952"/>
                  </a:lnTo>
                  <a:lnTo>
                    <a:pt x="188" y="3959"/>
                  </a:lnTo>
                  <a:lnTo>
                    <a:pt x="201" y="3967"/>
                  </a:lnTo>
                  <a:lnTo>
                    <a:pt x="216" y="3974"/>
                  </a:lnTo>
                  <a:lnTo>
                    <a:pt x="230" y="3984"/>
                  </a:lnTo>
                  <a:lnTo>
                    <a:pt x="243" y="3994"/>
                  </a:lnTo>
                  <a:lnTo>
                    <a:pt x="255" y="4004"/>
                  </a:lnTo>
                  <a:lnTo>
                    <a:pt x="250" y="4027"/>
                  </a:lnTo>
                  <a:lnTo>
                    <a:pt x="244" y="4050"/>
                  </a:lnTo>
                  <a:lnTo>
                    <a:pt x="242" y="4062"/>
                  </a:lnTo>
                  <a:lnTo>
                    <a:pt x="241" y="4077"/>
                  </a:lnTo>
                  <a:lnTo>
                    <a:pt x="242" y="4093"/>
                  </a:lnTo>
                  <a:lnTo>
                    <a:pt x="244" y="4111"/>
                  </a:lnTo>
                  <a:lnTo>
                    <a:pt x="247" y="4121"/>
                  </a:lnTo>
                  <a:lnTo>
                    <a:pt x="250" y="4130"/>
                  </a:lnTo>
                  <a:lnTo>
                    <a:pt x="255" y="4140"/>
                  </a:lnTo>
                  <a:lnTo>
                    <a:pt x="262" y="4148"/>
                  </a:lnTo>
                  <a:lnTo>
                    <a:pt x="269" y="4158"/>
                  </a:lnTo>
                  <a:lnTo>
                    <a:pt x="278" y="4166"/>
                  </a:lnTo>
                  <a:lnTo>
                    <a:pt x="286" y="4175"/>
                  </a:lnTo>
                  <a:lnTo>
                    <a:pt x="296" y="4182"/>
                  </a:lnTo>
                  <a:lnTo>
                    <a:pt x="305" y="4189"/>
                  </a:lnTo>
                  <a:lnTo>
                    <a:pt x="315" y="4197"/>
                  </a:lnTo>
                  <a:lnTo>
                    <a:pt x="324" y="4203"/>
                  </a:lnTo>
                  <a:lnTo>
                    <a:pt x="335" y="4208"/>
                  </a:lnTo>
                  <a:lnTo>
                    <a:pt x="344" y="4214"/>
                  </a:lnTo>
                  <a:lnTo>
                    <a:pt x="354" y="4217"/>
                  </a:lnTo>
                  <a:lnTo>
                    <a:pt x="362" y="4221"/>
                  </a:lnTo>
                  <a:lnTo>
                    <a:pt x="371" y="4223"/>
                  </a:lnTo>
                  <a:lnTo>
                    <a:pt x="369" y="4232"/>
                  </a:lnTo>
                  <a:lnTo>
                    <a:pt x="365" y="4239"/>
                  </a:lnTo>
                  <a:lnTo>
                    <a:pt x="361" y="4248"/>
                  </a:lnTo>
                  <a:lnTo>
                    <a:pt x="357" y="4255"/>
                  </a:lnTo>
                  <a:lnTo>
                    <a:pt x="346" y="4269"/>
                  </a:lnTo>
                  <a:lnTo>
                    <a:pt x="335" y="4282"/>
                  </a:lnTo>
                  <a:lnTo>
                    <a:pt x="322" y="4293"/>
                  </a:lnTo>
                  <a:lnTo>
                    <a:pt x="307" y="4305"/>
                  </a:lnTo>
                  <a:lnTo>
                    <a:pt x="292" y="4314"/>
                  </a:lnTo>
                  <a:lnTo>
                    <a:pt x="275" y="4324"/>
                  </a:lnTo>
                  <a:lnTo>
                    <a:pt x="259" y="4332"/>
                  </a:lnTo>
                  <a:lnTo>
                    <a:pt x="241" y="4340"/>
                  </a:lnTo>
                  <a:lnTo>
                    <a:pt x="223" y="4346"/>
                  </a:lnTo>
                  <a:lnTo>
                    <a:pt x="205" y="4352"/>
                  </a:lnTo>
                  <a:lnTo>
                    <a:pt x="170" y="4362"/>
                  </a:lnTo>
                  <a:lnTo>
                    <a:pt x="136" y="4370"/>
                  </a:lnTo>
                  <a:lnTo>
                    <a:pt x="127" y="4373"/>
                  </a:lnTo>
                  <a:lnTo>
                    <a:pt x="119" y="4376"/>
                  </a:lnTo>
                  <a:lnTo>
                    <a:pt x="110" y="4379"/>
                  </a:lnTo>
                  <a:lnTo>
                    <a:pt x="103" y="4382"/>
                  </a:lnTo>
                  <a:lnTo>
                    <a:pt x="88" y="4392"/>
                  </a:lnTo>
                  <a:lnTo>
                    <a:pt x="75" y="4401"/>
                  </a:lnTo>
                  <a:lnTo>
                    <a:pt x="64" y="4411"/>
                  </a:lnTo>
                  <a:lnTo>
                    <a:pt x="54" y="4420"/>
                  </a:lnTo>
                  <a:lnTo>
                    <a:pt x="46" y="4430"/>
                  </a:lnTo>
                  <a:lnTo>
                    <a:pt x="39" y="4438"/>
                  </a:lnTo>
                  <a:lnTo>
                    <a:pt x="30" y="4455"/>
                  </a:lnTo>
                  <a:lnTo>
                    <a:pt x="20" y="4473"/>
                  </a:lnTo>
                  <a:lnTo>
                    <a:pt x="13" y="4491"/>
                  </a:lnTo>
                  <a:lnTo>
                    <a:pt x="7" y="4510"/>
                  </a:lnTo>
                  <a:lnTo>
                    <a:pt x="4" y="4520"/>
                  </a:lnTo>
                  <a:lnTo>
                    <a:pt x="3" y="4529"/>
                  </a:lnTo>
                  <a:lnTo>
                    <a:pt x="3" y="4539"/>
                  </a:lnTo>
                  <a:lnTo>
                    <a:pt x="3" y="4548"/>
                  </a:lnTo>
                  <a:lnTo>
                    <a:pt x="5" y="4558"/>
                  </a:lnTo>
                  <a:lnTo>
                    <a:pt x="8" y="4567"/>
                  </a:lnTo>
                  <a:lnTo>
                    <a:pt x="12" y="4578"/>
                  </a:lnTo>
                  <a:lnTo>
                    <a:pt x="17" y="4588"/>
                  </a:lnTo>
                  <a:lnTo>
                    <a:pt x="41" y="4592"/>
                  </a:lnTo>
                  <a:lnTo>
                    <a:pt x="65" y="4595"/>
                  </a:lnTo>
                  <a:lnTo>
                    <a:pt x="87" y="4598"/>
                  </a:lnTo>
                  <a:lnTo>
                    <a:pt x="107" y="4601"/>
                  </a:lnTo>
                  <a:lnTo>
                    <a:pt x="128" y="4606"/>
                  </a:lnTo>
                  <a:lnTo>
                    <a:pt x="148" y="4609"/>
                  </a:lnTo>
                  <a:lnTo>
                    <a:pt x="171" y="4612"/>
                  </a:lnTo>
                  <a:lnTo>
                    <a:pt x="194" y="4616"/>
                  </a:lnTo>
                  <a:lnTo>
                    <a:pt x="198" y="4617"/>
                  </a:lnTo>
                  <a:lnTo>
                    <a:pt x="202" y="4619"/>
                  </a:lnTo>
                  <a:lnTo>
                    <a:pt x="207" y="4621"/>
                  </a:lnTo>
                  <a:lnTo>
                    <a:pt x="210" y="4626"/>
                  </a:lnTo>
                  <a:lnTo>
                    <a:pt x="216" y="4634"/>
                  </a:lnTo>
                  <a:lnTo>
                    <a:pt x="223" y="4645"/>
                  </a:lnTo>
                  <a:lnTo>
                    <a:pt x="234" y="4672"/>
                  </a:lnTo>
                  <a:lnTo>
                    <a:pt x="246" y="4704"/>
                  </a:lnTo>
                  <a:lnTo>
                    <a:pt x="252" y="4721"/>
                  </a:lnTo>
                  <a:lnTo>
                    <a:pt x="260" y="4738"/>
                  </a:lnTo>
                  <a:lnTo>
                    <a:pt x="269" y="4754"/>
                  </a:lnTo>
                  <a:lnTo>
                    <a:pt x="279" y="4770"/>
                  </a:lnTo>
                  <a:lnTo>
                    <a:pt x="285" y="4777"/>
                  </a:lnTo>
                  <a:lnTo>
                    <a:pt x="291" y="4784"/>
                  </a:lnTo>
                  <a:lnTo>
                    <a:pt x="298" y="4791"/>
                  </a:lnTo>
                  <a:lnTo>
                    <a:pt x="305" y="4798"/>
                  </a:lnTo>
                  <a:lnTo>
                    <a:pt x="312" y="4804"/>
                  </a:lnTo>
                  <a:lnTo>
                    <a:pt x="321" y="4809"/>
                  </a:lnTo>
                  <a:lnTo>
                    <a:pt x="330" y="4814"/>
                  </a:lnTo>
                  <a:lnTo>
                    <a:pt x="340" y="4818"/>
                  </a:lnTo>
                  <a:lnTo>
                    <a:pt x="352" y="4823"/>
                  </a:lnTo>
                  <a:lnTo>
                    <a:pt x="364" y="4826"/>
                  </a:lnTo>
                  <a:lnTo>
                    <a:pt x="378" y="4828"/>
                  </a:lnTo>
                  <a:lnTo>
                    <a:pt x="391" y="4830"/>
                  </a:lnTo>
                  <a:lnTo>
                    <a:pt x="418" y="4833"/>
                  </a:lnTo>
                  <a:lnTo>
                    <a:pt x="446" y="4833"/>
                  </a:lnTo>
                  <a:lnTo>
                    <a:pt x="473" y="4831"/>
                  </a:lnTo>
                  <a:lnTo>
                    <a:pt x="500" y="4828"/>
                  </a:lnTo>
                  <a:lnTo>
                    <a:pt x="513" y="4825"/>
                  </a:lnTo>
                  <a:lnTo>
                    <a:pt x="525" y="4823"/>
                  </a:lnTo>
                  <a:lnTo>
                    <a:pt x="537" y="4818"/>
                  </a:lnTo>
                  <a:lnTo>
                    <a:pt x="548" y="4815"/>
                  </a:lnTo>
                  <a:lnTo>
                    <a:pt x="580" y="4806"/>
                  </a:lnTo>
                  <a:lnTo>
                    <a:pt x="616" y="4797"/>
                  </a:lnTo>
                  <a:lnTo>
                    <a:pt x="633" y="4794"/>
                  </a:lnTo>
                  <a:lnTo>
                    <a:pt x="650" y="4792"/>
                  </a:lnTo>
                  <a:lnTo>
                    <a:pt x="658" y="4792"/>
                  </a:lnTo>
                  <a:lnTo>
                    <a:pt x="666" y="4792"/>
                  </a:lnTo>
                  <a:lnTo>
                    <a:pt x="674" y="4793"/>
                  </a:lnTo>
                  <a:lnTo>
                    <a:pt x="681" y="4795"/>
                  </a:lnTo>
                  <a:lnTo>
                    <a:pt x="678" y="4801"/>
                  </a:lnTo>
                  <a:lnTo>
                    <a:pt x="675" y="4810"/>
                  </a:lnTo>
                  <a:lnTo>
                    <a:pt x="672" y="4819"/>
                  </a:lnTo>
                  <a:lnTo>
                    <a:pt x="670" y="4830"/>
                  </a:lnTo>
                  <a:lnTo>
                    <a:pt x="667" y="4853"/>
                  </a:lnTo>
                  <a:lnTo>
                    <a:pt x="664" y="4879"/>
                  </a:lnTo>
                  <a:lnTo>
                    <a:pt x="663" y="4904"/>
                  </a:lnTo>
                  <a:lnTo>
                    <a:pt x="662" y="4930"/>
                  </a:lnTo>
                  <a:lnTo>
                    <a:pt x="661" y="4953"/>
                  </a:lnTo>
                  <a:lnTo>
                    <a:pt x="660" y="4972"/>
                  </a:lnTo>
                  <a:lnTo>
                    <a:pt x="661" y="5005"/>
                  </a:lnTo>
                  <a:lnTo>
                    <a:pt x="660" y="5038"/>
                  </a:lnTo>
                  <a:lnTo>
                    <a:pt x="660" y="5056"/>
                  </a:lnTo>
                  <a:lnTo>
                    <a:pt x="660" y="5072"/>
                  </a:lnTo>
                  <a:lnTo>
                    <a:pt x="661" y="5090"/>
                  </a:lnTo>
                  <a:lnTo>
                    <a:pt x="663" y="5107"/>
                  </a:lnTo>
                  <a:lnTo>
                    <a:pt x="665" y="5124"/>
                  </a:lnTo>
                  <a:lnTo>
                    <a:pt x="668" y="5141"/>
                  </a:lnTo>
                  <a:lnTo>
                    <a:pt x="674" y="5158"/>
                  </a:lnTo>
                  <a:lnTo>
                    <a:pt x="680" y="5175"/>
                  </a:lnTo>
                  <a:lnTo>
                    <a:pt x="688" y="5191"/>
                  </a:lnTo>
                  <a:lnTo>
                    <a:pt x="698" y="5207"/>
                  </a:lnTo>
                  <a:lnTo>
                    <a:pt x="704" y="5214"/>
                  </a:lnTo>
                  <a:lnTo>
                    <a:pt x="711" y="5222"/>
                  </a:lnTo>
                  <a:lnTo>
                    <a:pt x="717" y="5229"/>
                  </a:lnTo>
                  <a:lnTo>
                    <a:pt x="725" y="5237"/>
                  </a:lnTo>
                  <a:lnTo>
                    <a:pt x="732" y="5240"/>
                  </a:lnTo>
                  <a:lnTo>
                    <a:pt x="738" y="5242"/>
                  </a:lnTo>
                  <a:lnTo>
                    <a:pt x="744" y="5243"/>
                  </a:lnTo>
                  <a:lnTo>
                    <a:pt x="750" y="5244"/>
                  </a:lnTo>
                  <a:lnTo>
                    <a:pt x="755" y="5243"/>
                  </a:lnTo>
                  <a:lnTo>
                    <a:pt x="760" y="5242"/>
                  </a:lnTo>
                  <a:lnTo>
                    <a:pt x="766" y="5240"/>
                  </a:lnTo>
                  <a:lnTo>
                    <a:pt x="770" y="5237"/>
                  </a:lnTo>
                  <a:lnTo>
                    <a:pt x="778" y="5230"/>
                  </a:lnTo>
                  <a:lnTo>
                    <a:pt x="787" y="5222"/>
                  </a:lnTo>
                  <a:lnTo>
                    <a:pt x="793" y="5213"/>
                  </a:lnTo>
                  <a:lnTo>
                    <a:pt x="800" y="5205"/>
                  </a:lnTo>
                  <a:lnTo>
                    <a:pt x="806" y="5201"/>
                  </a:lnTo>
                  <a:lnTo>
                    <a:pt x="812" y="5196"/>
                  </a:lnTo>
                  <a:lnTo>
                    <a:pt x="819" y="5194"/>
                  </a:lnTo>
                  <a:lnTo>
                    <a:pt x="824" y="5191"/>
                  </a:lnTo>
                  <a:lnTo>
                    <a:pt x="830" y="5190"/>
                  </a:lnTo>
                  <a:lnTo>
                    <a:pt x="836" y="5188"/>
                  </a:lnTo>
                  <a:lnTo>
                    <a:pt x="841" y="5188"/>
                  </a:lnTo>
                  <a:lnTo>
                    <a:pt x="846" y="5188"/>
                  </a:lnTo>
                  <a:lnTo>
                    <a:pt x="857" y="5189"/>
                  </a:lnTo>
                  <a:lnTo>
                    <a:pt x="867" y="5192"/>
                  </a:lnTo>
                  <a:lnTo>
                    <a:pt x="877" y="5196"/>
                  </a:lnTo>
                  <a:lnTo>
                    <a:pt x="886" y="5202"/>
                  </a:lnTo>
                  <a:lnTo>
                    <a:pt x="906" y="5215"/>
                  </a:lnTo>
                  <a:lnTo>
                    <a:pt x="926" y="5230"/>
                  </a:lnTo>
                  <a:lnTo>
                    <a:pt x="936" y="5238"/>
                  </a:lnTo>
                  <a:lnTo>
                    <a:pt x="947" y="5244"/>
                  </a:lnTo>
                  <a:lnTo>
                    <a:pt x="958" y="5249"/>
                  </a:lnTo>
                  <a:lnTo>
                    <a:pt x="970" y="5255"/>
                  </a:lnTo>
                  <a:lnTo>
                    <a:pt x="994" y="5260"/>
                  </a:lnTo>
                  <a:lnTo>
                    <a:pt x="1017" y="5264"/>
                  </a:lnTo>
                  <a:lnTo>
                    <a:pt x="1038" y="5266"/>
                  </a:lnTo>
                  <a:lnTo>
                    <a:pt x="1057" y="5266"/>
                  </a:lnTo>
                  <a:lnTo>
                    <a:pt x="1076" y="5265"/>
                  </a:lnTo>
                  <a:lnTo>
                    <a:pt x="1092" y="5262"/>
                  </a:lnTo>
                  <a:lnTo>
                    <a:pt x="1108" y="5257"/>
                  </a:lnTo>
                  <a:lnTo>
                    <a:pt x="1122" y="5250"/>
                  </a:lnTo>
                  <a:lnTo>
                    <a:pt x="1135" y="5243"/>
                  </a:lnTo>
                  <a:lnTo>
                    <a:pt x="1148" y="5234"/>
                  </a:lnTo>
                  <a:lnTo>
                    <a:pt x="1159" y="5225"/>
                  </a:lnTo>
                  <a:lnTo>
                    <a:pt x="1170" y="5214"/>
                  </a:lnTo>
                  <a:lnTo>
                    <a:pt x="1181" y="5203"/>
                  </a:lnTo>
                  <a:lnTo>
                    <a:pt x="1191" y="5191"/>
                  </a:lnTo>
                  <a:lnTo>
                    <a:pt x="1201" y="5178"/>
                  </a:lnTo>
                  <a:lnTo>
                    <a:pt x="1209" y="5165"/>
                  </a:lnTo>
                  <a:lnTo>
                    <a:pt x="1227" y="5138"/>
                  </a:lnTo>
                  <a:lnTo>
                    <a:pt x="1245" y="5111"/>
                  </a:lnTo>
                  <a:lnTo>
                    <a:pt x="1255" y="5097"/>
                  </a:lnTo>
                  <a:lnTo>
                    <a:pt x="1264" y="5084"/>
                  </a:lnTo>
                  <a:lnTo>
                    <a:pt x="1275" y="5071"/>
                  </a:lnTo>
                  <a:lnTo>
                    <a:pt x="1285" y="5059"/>
                  </a:lnTo>
                  <a:lnTo>
                    <a:pt x="1296" y="5047"/>
                  </a:lnTo>
                  <a:lnTo>
                    <a:pt x="1309" y="5035"/>
                  </a:lnTo>
                  <a:lnTo>
                    <a:pt x="1321" y="5026"/>
                  </a:lnTo>
                  <a:lnTo>
                    <a:pt x="1335" y="5016"/>
                  </a:lnTo>
                  <a:lnTo>
                    <a:pt x="1350" y="5008"/>
                  </a:lnTo>
                  <a:lnTo>
                    <a:pt x="1366" y="5002"/>
                  </a:lnTo>
                  <a:lnTo>
                    <a:pt x="1384" y="4996"/>
                  </a:lnTo>
                  <a:lnTo>
                    <a:pt x="1402" y="4992"/>
                  </a:lnTo>
                  <a:lnTo>
                    <a:pt x="1428" y="4990"/>
                  </a:lnTo>
                  <a:lnTo>
                    <a:pt x="1447" y="4990"/>
                  </a:lnTo>
                  <a:lnTo>
                    <a:pt x="1463" y="4991"/>
                  </a:lnTo>
                  <a:lnTo>
                    <a:pt x="1482" y="4992"/>
                  </a:lnTo>
                  <a:lnTo>
                    <a:pt x="1499" y="4993"/>
                  </a:lnTo>
                  <a:lnTo>
                    <a:pt x="1515" y="4994"/>
                  </a:lnTo>
                  <a:lnTo>
                    <a:pt x="1532" y="4997"/>
                  </a:lnTo>
                  <a:lnTo>
                    <a:pt x="1548" y="5000"/>
                  </a:lnTo>
                  <a:lnTo>
                    <a:pt x="1564" y="5005"/>
                  </a:lnTo>
                  <a:lnTo>
                    <a:pt x="1580" y="5010"/>
                  </a:lnTo>
                  <a:lnTo>
                    <a:pt x="1595" y="5015"/>
                  </a:lnTo>
                  <a:lnTo>
                    <a:pt x="1611" y="5022"/>
                  </a:lnTo>
                  <a:lnTo>
                    <a:pt x="1640" y="5034"/>
                  </a:lnTo>
                  <a:lnTo>
                    <a:pt x="1670" y="5047"/>
                  </a:lnTo>
                  <a:lnTo>
                    <a:pt x="1698" y="5061"/>
                  </a:lnTo>
                  <a:lnTo>
                    <a:pt x="1726" y="5074"/>
                  </a:lnTo>
                  <a:lnTo>
                    <a:pt x="1778" y="5100"/>
                  </a:lnTo>
                  <a:lnTo>
                    <a:pt x="1831" y="5125"/>
                  </a:lnTo>
                  <a:lnTo>
                    <a:pt x="1884" y="5150"/>
                  </a:lnTo>
                  <a:lnTo>
                    <a:pt x="1937" y="5174"/>
                  </a:lnTo>
                  <a:lnTo>
                    <a:pt x="1991" y="5198"/>
                  </a:lnTo>
                  <a:lnTo>
                    <a:pt x="2045" y="5223"/>
                  </a:lnTo>
                  <a:lnTo>
                    <a:pt x="2099" y="5247"/>
                  </a:lnTo>
                  <a:lnTo>
                    <a:pt x="2153" y="5272"/>
                  </a:lnTo>
                  <a:lnTo>
                    <a:pt x="2206" y="5297"/>
                  </a:lnTo>
                  <a:lnTo>
                    <a:pt x="2260" y="5322"/>
                  </a:lnTo>
                  <a:lnTo>
                    <a:pt x="2314" y="5348"/>
                  </a:lnTo>
                  <a:lnTo>
                    <a:pt x="2366" y="5374"/>
                  </a:lnTo>
                  <a:lnTo>
                    <a:pt x="2419" y="5402"/>
                  </a:lnTo>
                  <a:lnTo>
                    <a:pt x="2471" y="5429"/>
                  </a:lnTo>
                  <a:lnTo>
                    <a:pt x="2523" y="5459"/>
                  </a:lnTo>
                  <a:lnTo>
                    <a:pt x="2574" y="5490"/>
                  </a:lnTo>
                  <a:lnTo>
                    <a:pt x="2596" y="5499"/>
                  </a:lnTo>
                  <a:lnTo>
                    <a:pt x="2575" y="5522"/>
                  </a:lnTo>
                  <a:lnTo>
                    <a:pt x="2556" y="5544"/>
                  </a:lnTo>
                  <a:lnTo>
                    <a:pt x="2551" y="5549"/>
                  </a:lnTo>
                  <a:lnTo>
                    <a:pt x="2545" y="5553"/>
                  </a:lnTo>
                  <a:lnTo>
                    <a:pt x="2538" y="5557"/>
                  </a:lnTo>
                  <a:lnTo>
                    <a:pt x="2532" y="5562"/>
                  </a:lnTo>
                  <a:lnTo>
                    <a:pt x="2523" y="5566"/>
                  </a:lnTo>
                  <a:lnTo>
                    <a:pt x="2515" y="5569"/>
                  </a:lnTo>
                  <a:lnTo>
                    <a:pt x="2504" y="5571"/>
                  </a:lnTo>
                  <a:lnTo>
                    <a:pt x="2494" y="5574"/>
                  </a:lnTo>
                  <a:lnTo>
                    <a:pt x="2485" y="5576"/>
                  </a:lnTo>
                  <a:lnTo>
                    <a:pt x="2477" y="5579"/>
                  </a:lnTo>
                  <a:lnTo>
                    <a:pt x="2467" y="5579"/>
                  </a:lnTo>
                  <a:lnTo>
                    <a:pt x="2456" y="5579"/>
                  </a:lnTo>
                  <a:lnTo>
                    <a:pt x="2436" y="5579"/>
                  </a:lnTo>
                  <a:lnTo>
                    <a:pt x="2417" y="5578"/>
                  </a:lnTo>
                  <a:lnTo>
                    <a:pt x="2408" y="5579"/>
                  </a:lnTo>
                  <a:lnTo>
                    <a:pt x="2398" y="5579"/>
                  </a:lnTo>
                  <a:lnTo>
                    <a:pt x="2390" y="5581"/>
                  </a:lnTo>
                  <a:lnTo>
                    <a:pt x="2382" y="5583"/>
                  </a:lnTo>
                  <a:lnTo>
                    <a:pt x="2375" y="5586"/>
                  </a:lnTo>
                  <a:lnTo>
                    <a:pt x="2369" y="5591"/>
                  </a:lnTo>
                  <a:lnTo>
                    <a:pt x="2364" y="5598"/>
                  </a:lnTo>
                  <a:lnTo>
                    <a:pt x="2360" y="5605"/>
                  </a:lnTo>
                  <a:lnTo>
                    <a:pt x="2360" y="5609"/>
                  </a:lnTo>
                  <a:lnTo>
                    <a:pt x="2360" y="5614"/>
                  </a:lnTo>
                  <a:lnTo>
                    <a:pt x="2362" y="5619"/>
                  </a:lnTo>
                  <a:lnTo>
                    <a:pt x="2364" y="5623"/>
                  </a:lnTo>
                  <a:lnTo>
                    <a:pt x="2371" y="5633"/>
                  </a:lnTo>
                  <a:lnTo>
                    <a:pt x="2379" y="5641"/>
                  </a:lnTo>
                  <a:lnTo>
                    <a:pt x="2390" y="5651"/>
                  </a:lnTo>
                  <a:lnTo>
                    <a:pt x="2402" y="5660"/>
                  </a:lnTo>
                  <a:lnTo>
                    <a:pt x="2415" y="5669"/>
                  </a:lnTo>
                  <a:lnTo>
                    <a:pt x="2429" y="5677"/>
                  </a:lnTo>
                  <a:lnTo>
                    <a:pt x="2480" y="5704"/>
                  </a:lnTo>
                  <a:lnTo>
                    <a:pt x="2503" y="5714"/>
                  </a:lnTo>
                  <a:lnTo>
                    <a:pt x="2518" y="5720"/>
                  </a:lnTo>
                  <a:lnTo>
                    <a:pt x="2533" y="5726"/>
                  </a:lnTo>
                  <a:lnTo>
                    <a:pt x="2546" y="5730"/>
                  </a:lnTo>
                  <a:lnTo>
                    <a:pt x="2560" y="5733"/>
                  </a:lnTo>
                  <a:lnTo>
                    <a:pt x="2573" y="5735"/>
                  </a:lnTo>
                  <a:lnTo>
                    <a:pt x="2586" y="5737"/>
                  </a:lnTo>
                  <a:lnTo>
                    <a:pt x="2599" y="5738"/>
                  </a:lnTo>
                  <a:lnTo>
                    <a:pt x="2611" y="5738"/>
                  </a:lnTo>
                  <a:lnTo>
                    <a:pt x="2636" y="5737"/>
                  </a:lnTo>
                  <a:lnTo>
                    <a:pt x="2662" y="5735"/>
                  </a:lnTo>
                  <a:lnTo>
                    <a:pt x="2688" y="5731"/>
                  </a:lnTo>
                  <a:lnTo>
                    <a:pt x="2717" y="5727"/>
                  </a:lnTo>
                  <a:lnTo>
                    <a:pt x="2746" y="5720"/>
                  </a:lnTo>
                  <a:lnTo>
                    <a:pt x="2775" y="5713"/>
                  </a:lnTo>
                  <a:lnTo>
                    <a:pt x="2805" y="5705"/>
                  </a:lnTo>
                  <a:lnTo>
                    <a:pt x="2834" y="5695"/>
                  </a:lnTo>
                  <a:lnTo>
                    <a:pt x="2862" y="5684"/>
                  </a:lnTo>
                  <a:lnTo>
                    <a:pt x="2886" y="5674"/>
                  </a:lnTo>
                  <a:lnTo>
                    <a:pt x="2897" y="5668"/>
                  </a:lnTo>
                  <a:lnTo>
                    <a:pt x="2906" y="5661"/>
                  </a:lnTo>
                  <a:lnTo>
                    <a:pt x="2915" y="5656"/>
                  </a:lnTo>
                  <a:lnTo>
                    <a:pt x="2922" y="5650"/>
                  </a:lnTo>
                  <a:lnTo>
                    <a:pt x="2932" y="5646"/>
                  </a:lnTo>
                  <a:lnTo>
                    <a:pt x="2951" y="5644"/>
                  </a:lnTo>
                  <a:lnTo>
                    <a:pt x="2956" y="5645"/>
                  </a:lnTo>
                  <a:lnTo>
                    <a:pt x="2961" y="5646"/>
                  </a:lnTo>
                  <a:lnTo>
                    <a:pt x="2965" y="5648"/>
                  </a:lnTo>
                  <a:lnTo>
                    <a:pt x="2969" y="5651"/>
                  </a:lnTo>
                  <a:lnTo>
                    <a:pt x="2971" y="5655"/>
                  </a:lnTo>
                  <a:lnTo>
                    <a:pt x="2972" y="5660"/>
                  </a:lnTo>
                  <a:lnTo>
                    <a:pt x="2972" y="5666"/>
                  </a:lnTo>
                  <a:lnTo>
                    <a:pt x="2971" y="5675"/>
                  </a:lnTo>
                  <a:lnTo>
                    <a:pt x="2968" y="5684"/>
                  </a:lnTo>
                  <a:lnTo>
                    <a:pt x="2963" y="5694"/>
                  </a:lnTo>
                  <a:lnTo>
                    <a:pt x="2955" y="5705"/>
                  </a:lnTo>
                  <a:lnTo>
                    <a:pt x="2947" y="5715"/>
                  </a:lnTo>
                  <a:lnTo>
                    <a:pt x="2937" y="5727"/>
                  </a:lnTo>
                  <a:lnTo>
                    <a:pt x="2925" y="5738"/>
                  </a:lnTo>
                  <a:lnTo>
                    <a:pt x="2913" y="5749"/>
                  </a:lnTo>
                  <a:lnTo>
                    <a:pt x="2899" y="5760"/>
                  </a:lnTo>
                  <a:lnTo>
                    <a:pt x="2884" y="5770"/>
                  </a:lnTo>
                  <a:lnTo>
                    <a:pt x="2867" y="5780"/>
                  </a:lnTo>
                  <a:lnTo>
                    <a:pt x="2850" y="5788"/>
                  </a:lnTo>
                  <a:lnTo>
                    <a:pt x="2833" y="5796"/>
                  </a:lnTo>
                  <a:lnTo>
                    <a:pt x="2814" y="5802"/>
                  </a:lnTo>
                  <a:lnTo>
                    <a:pt x="2795" y="5806"/>
                  </a:lnTo>
                  <a:lnTo>
                    <a:pt x="2776" y="5809"/>
                  </a:lnTo>
                  <a:lnTo>
                    <a:pt x="2756" y="5810"/>
                  </a:lnTo>
                  <a:lnTo>
                    <a:pt x="2747" y="5813"/>
                  </a:lnTo>
                  <a:lnTo>
                    <a:pt x="2738" y="5815"/>
                  </a:lnTo>
                  <a:lnTo>
                    <a:pt x="2730" y="5818"/>
                  </a:lnTo>
                  <a:lnTo>
                    <a:pt x="2724" y="5822"/>
                  </a:lnTo>
                  <a:lnTo>
                    <a:pt x="2721" y="5825"/>
                  </a:lnTo>
                  <a:lnTo>
                    <a:pt x="2719" y="5827"/>
                  </a:lnTo>
                  <a:lnTo>
                    <a:pt x="2718" y="5831"/>
                  </a:lnTo>
                  <a:lnTo>
                    <a:pt x="2717" y="5835"/>
                  </a:lnTo>
                  <a:lnTo>
                    <a:pt x="2717" y="5838"/>
                  </a:lnTo>
                  <a:lnTo>
                    <a:pt x="2717" y="5842"/>
                  </a:lnTo>
                  <a:lnTo>
                    <a:pt x="2718" y="5846"/>
                  </a:lnTo>
                  <a:lnTo>
                    <a:pt x="2720" y="5852"/>
                  </a:lnTo>
                  <a:lnTo>
                    <a:pt x="2722" y="5858"/>
                  </a:lnTo>
                  <a:lnTo>
                    <a:pt x="2725" y="5864"/>
                  </a:lnTo>
                  <a:lnTo>
                    <a:pt x="2729" y="5871"/>
                  </a:lnTo>
                  <a:lnTo>
                    <a:pt x="2733" y="5876"/>
                  </a:lnTo>
                  <a:lnTo>
                    <a:pt x="2737" y="5882"/>
                  </a:lnTo>
                  <a:lnTo>
                    <a:pt x="2743" y="5887"/>
                  </a:lnTo>
                  <a:lnTo>
                    <a:pt x="2750" y="5891"/>
                  </a:lnTo>
                  <a:lnTo>
                    <a:pt x="2758" y="5895"/>
                  </a:lnTo>
                  <a:lnTo>
                    <a:pt x="2769" y="5898"/>
                  </a:lnTo>
                  <a:lnTo>
                    <a:pt x="2780" y="5900"/>
                  </a:lnTo>
                  <a:lnTo>
                    <a:pt x="2794" y="5903"/>
                  </a:lnTo>
                  <a:lnTo>
                    <a:pt x="2810" y="5904"/>
                  </a:lnTo>
                  <a:lnTo>
                    <a:pt x="2828" y="5905"/>
                  </a:lnTo>
                  <a:lnTo>
                    <a:pt x="2849" y="5904"/>
                  </a:lnTo>
                  <a:lnTo>
                    <a:pt x="2873" y="5903"/>
                  </a:lnTo>
                  <a:lnTo>
                    <a:pt x="2899" y="5900"/>
                  </a:lnTo>
                  <a:lnTo>
                    <a:pt x="3066" y="5866"/>
                  </a:lnTo>
                  <a:lnTo>
                    <a:pt x="3085" y="5864"/>
                  </a:lnTo>
                  <a:lnTo>
                    <a:pt x="3115" y="5861"/>
                  </a:lnTo>
                  <a:lnTo>
                    <a:pt x="3150" y="5858"/>
                  </a:lnTo>
                  <a:lnTo>
                    <a:pt x="3188" y="5856"/>
                  </a:lnTo>
                  <a:lnTo>
                    <a:pt x="3206" y="5855"/>
                  </a:lnTo>
                  <a:lnTo>
                    <a:pt x="3224" y="5856"/>
                  </a:lnTo>
                  <a:lnTo>
                    <a:pt x="3240" y="5858"/>
                  </a:lnTo>
                  <a:lnTo>
                    <a:pt x="3255" y="5860"/>
                  </a:lnTo>
                  <a:lnTo>
                    <a:pt x="3261" y="5862"/>
                  </a:lnTo>
                  <a:lnTo>
                    <a:pt x="3267" y="5864"/>
                  </a:lnTo>
                  <a:lnTo>
                    <a:pt x="3272" y="5868"/>
                  </a:lnTo>
                  <a:lnTo>
                    <a:pt x="3277" y="5871"/>
                  </a:lnTo>
                  <a:lnTo>
                    <a:pt x="3280" y="5875"/>
                  </a:lnTo>
                  <a:lnTo>
                    <a:pt x="3283" y="5879"/>
                  </a:lnTo>
                  <a:lnTo>
                    <a:pt x="3285" y="5883"/>
                  </a:lnTo>
                  <a:lnTo>
                    <a:pt x="3287" y="5889"/>
                  </a:lnTo>
                  <a:lnTo>
                    <a:pt x="3287" y="5892"/>
                  </a:lnTo>
                  <a:lnTo>
                    <a:pt x="3285" y="5895"/>
                  </a:lnTo>
                  <a:lnTo>
                    <a:pt x="3283" y="5898"/>
                  </a:lnTo>
                  <a:lnTo>
                    <a:pt x="3280" y="5901"/>
                  </a:lnTo>
                  <a:lnTo>
                    <a:pt x="3273" y="5908"/>
                  </a:lnTo>
                  <a:lnTo>
                    <a:pt x="3262" y="5913"/>
                  </a:lnTo>
                  <a:lnTo>
                    <a:pt x="3251" y="5919"/>
                  </a:lnTo>
                  <a:lnTo>
                    <a:pt x="3236" y="5925"/>
                  </a:lnTo>
                  <a:lnTo>
                    <a:pt x="3221" y="5929"/>
                  </a:lnTo>
                  <a:lnTo>
                    <a:pt x="3205" y="5934"/>
                  </a:lnTo>
                  <a:lnTo>
                    <a:pt x="3171" y="5943"/>
                  </a:lnTo>
                  <a:lnTo>
                    <a:pt x="3140" y="5949"/>
                  </a:lnTo>
                  <a:lnTo>
                    <a:pt x="3115" y="5954"/>
                  </a:lnTo>
                  <a:lnTo>
                    <a:pt x="3098" y="5959"/>
                  </a:lnTo>
                  <a:lnTo>
                    <a:pt x="3093" y="5960"/>
                  </a:lnTo>
                  <a:lnTo>
                    <a:pt x="3089" y="5962"/>
                  </a:lnTo>
                  <a:lnTo>
                    <a:pt x="3085" y="5965"/>
                  </a:lnTo>
                  <a:lnTo>
                    <a:pt x="3081" y="5967"/>
                  </a:lnTo>
                  <a:lnTo>
                    <a:pt x="3078" y="5971"/>
                  </a:lnTo>
                  <a:lnTo>
                    <a:pt x="3076" y="5975"/>
                  </a:lnTo>
                  <a:lnTo>
                    <a:pt x="3074" y="5979"/>
                  </a:lnTo>
                  <a:lnTo>
                    <a:pt x="3072" y="5983"/>
                  </a:lnTo>
                  <a:lnTo>
                    <a:pt x="3071" y="5987"/>
                  </a:lnTo>
                  <a:lnTo>
                    <a:pt x="3071" y="5991"/>
                  </a:lnTo>
                  <a:lnTo>
                    <a:pt x="3071" y="5996"/>
                  </a:lnTo>
                  <a:lnTo>
                    <a:pt x="3072" y="6000"/>
                  </a:lnTo>
                  <a:lnTo>
                    <a:pt x="3073" y="6004"/>
                  </a:lnTo>
                  <a:lnTo>
                    <a:pt x="3075" y="6008"/>
                  </a:lnTo>
                  <a:lnTo>
                    <a:pt x="3077" y="6012"/>
                  </a:lnTo>
                  <a:lnTo>
                    <a:pt x="3080" y="6015"/>
                  </a:lnTo>
                  <a:lnTo>
                    <a:pt x="3085" y="6020"/>
                  </a:lnTo>
                  <a:lnTo>
                    <a:pt x="3091" y="6025"/>
                  </a:lnTo>
                  <a:lnTo>
                    <a:pt x="3096" y="6031"/>
                  </a:lnTo>
                  <a:lnTo>
                    <a:pt x="3103" y="6034"/>
                  </a:lnTo>
                  <a:lnTo>
                    <a:pt x="3110" y="6038"/>
                  </a:lnTo>
                  <a:lnTo>
                    <a:pt x="3118" y="6041"/>
                  </a:lnTo>
                  <a:lnTo>
                    <a:pt x="3126" y="6043"/>
                  </a:lnTo>
                  <a:lnTo>
                    <a:pt x="3135" y="6045"/>
                  </a:lnTo>
                  <a:lnTo>
                    <a:pt x="3153" y="6049"/>
                  </a:lnTo>
                  <a:lnTo>
                    <a:pt x="3174" y="6050"/>
                  </a:lnTo>
                  <a:lnTo>
                    <a:pt x="3195" y="6051"/>
                  </a:lnTo>
                  <a:lnTo>
                    <a:pt x="3219" y="6050"/>
                  </a:lnTo>
                  <a:lnTo>
                    <a:pt x="3267" y="6047"/>
                  </a:lnTo>
                  <a:lnTo>
                    <a:pt x="3318" y="6042"/>
                  </a:lnTo>
                  <a:lnTo>
                    <a:pt x="3343" y="6040"/>
                  </a:lnTo>
                  <a:lnTo>
                    <a:pt x="3368" y="6038"/>
                  </a:lnTo>
                  <a:lnTo>
                    <a:pt x="3392" y="6037"/>
                  </a:lnTo>
                  <a:lnTo>
                    <a:pt x="3416" y="6037"/>
                  </a:lnTo>
                  <a:lnTo>
                    <a:pt x="3432" y="6037"/>
                  </a:lnTo>
                  <a:lnTo>
                    <a:pt x="3453" y="6036"/>
                  </a:lnTo>
                  <a:lnTo>
                    <a:pt x="3477" y="6035"/>
                  </a:lnTo>
                  <a:lnTo>
                    <a:pt x="3503" y="6034"/>
                  </a:lnTo>
                  <a:lnTo>
                    <a:pt x="3528" y="6032"/>
                  </a:lnTo>
                  <a:lnTo>
                    <a:pt x="3553" y="6031"/>
                  </a:lnTo>
                  <a:lnTo>
                    <a:pt x="3576" y="6030"/>
                  </a:lnTo>
                  <a:lnTo>
                    <a:pt x="3594" y="6030"/>
                  </a:lnTo>
                  <a:lnTo>
                    <a:pt x="3596" y="6031"/>
                  </a:lnTo>
                  <a:lnTo>
                    <a:pt x="3603" y="6031"/>
                  </a:lnTo>
                  <a:lnTo>
                    <a:pt x="3612" y="6033"/>
                  </a:lnTo>
                  <a:lnTo>
                    <a:pt x="3621" y="6036"/>
                  </a:lnTo>
                  <a:lnTo>
                    <a:pt x="3624" y="6039"/>
                  </a:lnTo>
                  <a:lnTo>
                    <a:pt x="3627" y="6042"/>
                  </a:lnTo>
                  <a:lnTo>
                    <a:pt x="3630" y="6045"/>
                  </a:lnTo>
                  <a:lnTo>
                    <a:pt x="3631" y="6050"/>
                  </a:lnTo>
                  <a:lnTo>
                    <a:pt x="3631" y="6055"/>
                  </a:lnTo>
                  <a:lnTo>
                    <a:pt x="3629" y="6061"/>
                  </a:lnTo>
                  <a:lnTo>
                    <a:pt x="3624" y="6068"/>
                  </a:lnTo>
                  <a:lnTo>
                    <a:pt x="3618" y="6075"/>
                  </a:lnTo>
                  <a:lnTo>
                    <a:pt x="3612" y="6081"/>
                  </a:lnTo>
                  <a:lnTo>
                    <a:pt x="3604" y="6087"/>
                  </a:lnTo>
                  <a:lnTo>
                    <a:pt x="3596" y="6091"/>
                  </a:lnTo>
                  <a:lnTo>
                    <a:pt x="3586" y="6095"/>
                  </a:lnTo>
                  <a:lnTo>
                    <a:pt x="3576" y="6099"/>
                  </a:lnTo>
                  <a:lnTo>
                    <a:pt x="3564" y="6104"/>
                  </a:lnTo>
                  <a:lnTo>
                    <a:pt x="3552" y="6107"/>
                  </a:lnTo>
                  <a:lnTo>
                    <a:pt x="3540" y="6110"/>
                  </a:lnTo>
                  <a:lnTo>
                    <a:pt x="3512" y="6114"/>
                  </a:lnTo>
                  <a:lnTo>
                    <a:pt x="3485" y="6119"/>
                  </a:lnTo>
                  <a:lnTo>
                    <a:pt x="3455" y="6121"/>
                  </a:lnTo>
                  <a:lnTo>
                    <a:pt x="3426" y="6121"/>
                  </a:lnTo>
                  <a:lnTo>
                    <a:pt x="3422" y="6121"/>
                  </a:lnTo>
                  <a:lnTo>
                    <a:pt x="3417" y="6121"/>
                  </a:lnTo>
                  <a:lnTo>
                    <a:pt x="3413" y="6121"/>
                  </a:lnTo>
                  <a:lnTo>
                    <a:pt x="3408" y="6122"/>
                  </a:lnTo>
                  <a:lnTo>
                    <a:pt x="3399" y="6126"/>
                  </a:lnTo>
                  <a:lnTo>
                    <a:pt x="3390" y="6132"/>
                  </a:lnTo>
                  <a:lnTo>
                    <a:pt x="3387" y="6135"/>
                  </a:lnTo>
                  <a:lnTo>
                    <a:pt x="3384" y="6140"/>
                  </a:lnTo>
                  <a:lnTo>
                    <a:pt x="3382" y="6144"/>
                  </a:lnTo>
                  <a:lnTo>
                    <a:pt x="3380" y="6148"/>
                  </a:lnTo>
                  <a:lnTo>
                    <a:pt x="3378" y="6152"/>
                  </a:lnTo>
                  <a:lnTo>
                    <a:pt x="3378" y="6158"/>
                  </a:lnTo>
                  <a:lnTo>
                    <a:pt x="3378" y="6163"/>
                  </a:lnTo>
                  <a:lnTo>
                    <a:pt x="3379" y="6168"/>
                  </a:lnTo>
                  <a:lnTo>
                    <a:pt x="3381" y="6175"/>
                  </a:lnTo>
                  <a:lnTo>
                    <a:pt x="3383" y="6180"/>
                  </a:lnTo>
                  <a:lnTo>
                    <a:pt x="3387" y="6186"/>
                  </a:lnTo>
                  <a:lnTo>
                    <a:pt x="3392" y="6192"/>
                  </a:lnTo>
                  <a:lnTo>
                    <a:pt x="3399" y="6198"/>
                  </a:lnTo>
                  <a:lnTo>
                    <a:pt x="3406" y="6204"/>
                  </a:lnTo>
                  <a:lnTo>
                    <a:pt x="3416" y="6210"/>
                  </a:lnTo>
                  <a:lnTo>
                    <a:pt x="3426" y="6216"/>
                  </a:lnTo>
                  <a:lnTo>
                    <a:pt x="3438" y="6221"/>
                  </a:lnTo>
                  <a:lnTo>
                    <a:pt x="3452" y="6228"/>
                  </a:lnTo>
                  <a:lnTo>
                    <a:pt x="3467" y="6233"/>
                  </a:lnTo>
                  <a:lnTo>
                    <a:pt x="3483" y="6238"/>
                  </a:lnTo>
                  <a:lnTo>
                    <a:pt x="3503" y="6243"/>
                  </a:lnTo>
                  <a:lnTo>
                    <a:pt x="3523" y="6249"/>
                  </a:lnTo>
                  <a:lnTo>
                    <a:pt x="3546" y="6253"/>
                  </a:lnTo>
                  <a:lnTo>
                    <a:pt x="3570" y="6257"/>
                  </a:lnTo>
                  <a:lnTo>
                    <a:pt x="3594" y="6261"/>
                  </a:lnTo>
                  <a:lnTo>
                    <a:pt x="3618" y="6264"/>
                  </a:lnTo>
                  <a:lnTo>
                    <a:pt x="3643" y="6266"/>
                  </a:lnTo>
                  <a:lnTo>
                    <a:pt x="3669" y="6266"/>
                  </a:lnTo>
                  <a:lnTo>
                    <a:pt x="3694" y="6266"/>
                  </a:lnTo>
                  <a:lnTo>
                    <a:pt x="3721" y="6264"/>
                  </a:lnTo>
                  <a:lnTo>
                    <a:pt x="3746" y="6260"/>
                  </a:lnTo>
                  <a:lnTo>
                    <a:pt x="3772" y="6256"/>
                  </a:lnTo>
                  <a:lnTo>
                    <a:pt x="3797" y="6251"/>
                  </a:lnTo>
                  <a:lnTo>
                    <a:pt x="3822" y="6245"/>
                  </a:lnTo>
                  <a:lnTo>
                    <a:pt x="3846" y="6236"/>
                  </a:lnTo>
                  <a:lnTo>
                    <a:pt x="3869" y="6228"/>
                  </a:lnTo>
                  <a:lnTo>
                    <a:pt x="3890" y="6216"/>
                  </a:lnTo>
                  <a:lnTo>
                    <a:pt x="3910" y="6204"/>
                  </a:lnTo>
                  <a:lnTo>
                    <a:pt x="3920" y="6198"/>
                  </a:lnTo>
                  <a:lnTo>
                    <a:pt x="3929" y="6191"/>
                  </a:lnTo>
                  <a:lnTo>
                    <a:pt x="3938" y="6183"/>
                  </a:lnTo>
                  <a:lnTo>
                    <a:pt x="3946" y="6176"/>
                  </a:lnTo>
                  <a:lnTo>
                    <a:pt x="3958" y="6181"/>
                  </a:lnTo>
                  <a:lnTo>
                    <a:pt x="3967" y="6187"/>
                  </a:lnTo>
                  <a:lnTo>
                    <a:pt x="3975" y="6193"/>
                  </a:lnTo>
                  <a:lnTo>
                    <a:pt x="3982" y="6198"/>
                  </a:lnTo>
                  <a:lnTo>
                    <a:pt x="3987" y="6203"/>
                  </a:lnTo>
                  <a:lnTo>
                    <a:pt x="3992" y="6209"/>
                  </a:lnTo>
                  <a:lnTo>
                    <a:pt x="3996" y="6214"/>
                  </a:lnTo>
                  <a:lnTo>
                    <a:pt x="3998" y="6219"/>
                  </a:lnTo>
                  <a:lnTo>
                    <a:pt x="3999" y="6224"/>
                  </a:lnTo>
                  <a:lnTo>
                    <a:pt x="3999" y="6230"/>
                  </a:lnTo>
                  <a:lnTo>
                    <a:pt x="3999" y="6235"/>
                  </a:lnTo>
                  <a:lnTo>
                    <a:pt x="3998" y="6240"/>
                  </a:lnTo>
                  <a:lnTo>
                    <a:pt x="3994" y="6250"/>
                  </a:lnTo>
                  <a:lnTo>
                    <a:pt x="3988" y="6260"/>
                  </a:lnTo>
                  <a:lnTo>
                    <a:pt x="3974" y="6282"/>
                  </a:lnTo>
                  <a:lnTo>
                    <a:pt x="3959" y="6303"/>
                  </a:lnTo>
                  <a:lnTo>
                    <a:pt x="3954" y="6314"/>
                  </a:lnTo>
                  <a:lnTo>
                    <a:pt x="3949" y="6326"/>
                  </a:lnTo>
                  <a:lnTo>
                    <a:pt x="3948" y="6332"/>
                  </a:lnTo>
                  <a:lnTo>
                    <a:pt x="3948" y="6339"/>
                  </a:lnTo>
                  <a:lnTo>
                    <a:pt x="3948" y="6345"/>
                  </a:lnTo>
                  <a:lnTo>
                    <a:pt x="3950" y="6351"/>
                  </a:lnTo>
                  <a:lnTo>
                    <a:pt x="3952" y="6358"/>
                  </a:lnTo>
                  <a:lnTo>
                    <a:pt x="3956" y="6364"/>
                  </a:lnTo>
                  <a:lnTo>
                    <a:pt x="3960" y="6368"/>
                  </a:lnTo>
                  <a:lnTo>
                    <a:pt x="3963" y="6373"/>
                  </a:lnTo>
                  <a:lnTo>
                    <a:pt x="3968" y="6376"/>
                  </a:lnTo>
                  <a:lnTo>
                    <a:pt x="3973" y="6378"/>
                  </a:lnTo>
                  <a:lnTo>
                    <a:pt x="3978" y="6380"/>
                  </a:lnTo>
                  <a:lnTo>
                    <a:pt x="3983" y="6381"/>
                  </a:lnTo>
                  <a:lnTo>
                    <a:pt x="3995" y="6381"/>
                  </a:lnTo>
                  <a:lnTo>
                    <a:pt x="4008" y="6379"/>
                  </a:lnTo>
                  <a:lnTo>
                    <a:pt x="4020" y="6377"/>
                  </a:lnTo>
                  <a:lnTo>
                    <a:pt x="4034" y="6373"/>
                  </a:lnTo>
                  <a:lnTo>
                    <a:pt x="4049" y="6369"/>
                  </a:lnTo>
                  <a:lnTo>
                    <a:pt x="4064" y="6366"/>
                  </a:lnTo>
                  <a:lnTo>
                    <a:pt x="4077" y="6364"/>
                  </a:lnTo>
                  <a:lnTo>
                    <a:pt x="4092" y="6363"/>
                  </a:lnTo>
                  <a:lnTo>
                    <a:pt x="4099" y="6363"/>
                  </a:lnTo>
                  <a:lnTo>
                    <a:pt x="4106" y="6364"/>
                  </a:lnTo>
                  <a:lnTo>
                    <a:pt x="4112" y="6366"/>
                  </a:lnTo>
                  <a:lnTo>
                    <a:pt x="4120" y="6368"/>
                  </a:lnTo>
                  <a:lnTo>
                    <a:pt x="4126" y="6372"/>
                  </a:lnTo>
                  <a:lnTo>
                    <a:pt x="4131" y="6375"/>
                  </a:lnTo>
                  <a:lnTo>
                    <a:pt x="4138" y="6380"/>
                  </a:lnTo>
                  <a:lnTo>
                    <a:pt x="4143" y="6385"/>
                  </a:lnTo>
                  <a:lnTo>
                    <a:pt x="4145" y="6393"/>
                  </a:lnTo>
                  <a:lnTo>
                    <a:pt x="4146" y="6399"/>
                  </a:lnTo>
                  <a:lnTo>
                    <a:pt x="4146" y="6405"/>
                  </a:lnTo>
                  <a:lnTo>
                    <a:pt x="4146" y="6411"/>
                  </a:lnTo>
                  <a:lnTo>
                    <a:pt x="4145" y="6416"/>
                  </a:lnTo>
                  <a:lnTo>
                    <a:pt x="4143" y="6421"/>
                  </a:lnTo>
                  <a:lnTo>
                    <a:pt x="4140" y="6427"/>
                  </a:lnTo>
                  <a:lnTo>
                    <a:pt x="4137" y="6431"/>
                  </a:lnTo>
                  <a:lnTo>
                    <a:pt x="4128" y="6440"/>
                  </a:lnTo>
                  <a:lnTo>
                    <a:pt x="4119" y="6449"/>
                  </a:lnTo>
                  <a:lnTo>
                    <a:pt x="4107" y="6456"/>
                  </a:lnTo>
                  <a:lnTo>
                    <a:pt x="4095" y="6465"/>
                  </a:lnTo>
                  <a:lnTo>
                    <a:pt x="4083" y="6473"/>
                  </a:lnTo>
                  <a:lnTo>
                    <a:pt x="4071" y="6482"/>
                  </a:lnTo>
                  <a:lnTo>
                    <a:pt x="4059" y="6490"/>
                  </a:lnTo>
                  <a:lnTo>
                    <a:pt x="4048" y="6501"/>
                  </a:lnTo>
                  <a:lnTo>
                    <a:pt x="4044" y="6506"/>
                  </a:lnTo>
                  <a:lnTo>
                    <a:pt x="4039" y="6511"/>
                  </a:lnTo>
                  <a:lnTo>
                    <a:pt x="4035" y="6518"/>
                  </a:lnTo>
                  <a:lnTo>
                    <a:pt x="4031" y="6524"/>
                  </a:lnTo>
                  <a:lnTo>
                    <a:pt x="4028" y="6530"/>
                  </a:lnTo>
                  <a:lnTo>
                    <a:pt x="4026" y="6538"/>
                  </a:lnTo>
                  <a:lnTo>
                    <a:pt x="4024" y="6545"/>
                  </a:lnTo>
                  <a:lnTo>
                    <a:pt x="4023" y="6553"/>
                  </a:lnTo>
                  <a:lnTo>
                    <a:pt x="4028" y="6561"/>
                  </a:lnTo>
                  <a:lnTo>
                    <a:pt x="4089" y="6578"/>
                  </a:lnTo>
                  <a:lnTo>
                    <a:pt x="4155" y="6598"/>
                  </a:lnTo>
                  <a:lnTo>
                    <a:pt x="4189" y="6608"/>
                  </a:lnTo>
                  <a:lnTo>
                    <a:pt x="4222" y="6617"/>
                  </a:lnTo>
                  <a:lnTo>
                    <a:pt x="4256" y="6626"/>
                  </a:lnTo>
                  <a:lnTo>
                    <a:pt x="4290" y="6632"/>
                  </a:lnTo>
                  <a:lnTo>
                    <a:pt x="4307" y="6635"/>
                  </a:lnTo>
                  <a:lnTo>
                    <a:pt x="4323" y="6637"/>
                  </a:lnTo>
                  <a:lnTo>
                    <a:pt x="4340" y="6639"/>
                  </a:lnTo>
                  <a:lnTo>
                    <a:pt x="4357" y="6641"/>
                  </a:lnTo>
                  <a:lnTo>
                    <a:pt x="4373" y="6641"/>
                  </a:lnTo>
                  <a:lnTo>
                    <a:pt x="4389" y="6641"/>
                  </a:lnTo>
                  <a:lnTo>
                    <a:pt x="4405" y="6639"/>
                  </a:lnTo>
                  <a:lnTo>
                    <a:pt x="4420" y="6637"/>
                  </a:lnTo>
                  <a:lnTo>
                    <a:pt x="4435" y="6634"/>
                  </a:lnTo>
                  <a:lnTo>
                    <a:pt x="4451" y="6630"/>
                  </a:lnTo>
                  <a:lnTo>
                    <a:pt x="4465" y="6626"/>
                  </a:lnTo>
                  <a:lnTo>
                    <a:pt x="4480" y="6619"/>
                  </a:lnTo>
                  <a:lnTo>
                    <a:pt x="4494" y="6613"/>
                  </a:lnTo>
                  <a:lnTo>
                    <a:pt x="4507" y="6605"/>
                  </a:lnTo>
                  <a:lnTo>
                    <a:pt x="4521" y="6595"/>
                  </a:lnTo>
                  <a:lnTo>
                    <a:pt x="4534" y="6584"/>
                  </a:lnTo>
                  <a:lnTo>
                    <a:pt x="4539" y="6578"/>
                  </a:lnTo>
                  <a:lnTo>
                    <a:pt x="4544" y="6571"/>
                  </a:lnTo>
                  <a:lnTo>
                    <a:pt x="4550" y="6562"/>
                  </a:lnTo>
                  <a:lnTo>
                    <a:pt x="4554" y="6553"/>
                  </a:lnTo>
                  <a:lnTo>
                    <a:pt x="4562" y="6534"/>
                  </a:lnTo>
                  <a:lnTo>
                    <a:pt x="4570" y="6512"/>
                  </a:lnTo>
                  <a:lnTo>
                    <a:pt x="4577" y="6492"/>
                  </a:lnTo>
                  <a:lnTo>
                    <a:pt x="4583" y="6472"/>
                  </a:lnTo>
                  <a:lnTo>
                    <a:pt x="4591" y="6455"/>
                  </a:lnTo>
                  <a:lnTo>
                    <a:pt x="4598" y="6441"/>
                  </a:lnTo>
                  <a:lnTo>
                    <a:pt x="4605" y="6430"/>
                  </a:lnTo>
                  <a:lnTo>
                    <a:pt x="4612" y="6419"/>
                  </a:lnTo>
                  <a:lnTo>
                    <a:pt x="4621" y="6411"/>
                  </a:lnTo>
                  <a:lnTo>
                    <a:pt x="4629" y="6402"/>
                  </a:lnTo>
                  <a:lnTo>
                    <a:pt x="4637" y="6395"/>
                  </a:lnTo>
                  <a:lnTo>
                    <a:pt x="4647" y="6389"/>
                  </a:lnTo>
                  <a:lnTo>
                    <a:pt x="4657" y="6383"/>
                  </a:lnTo>
                  <a:lnTo>
                    <a:pt x="4667" y="6378"/>
                  </a:lnTo>
                  <a:lnTo>
                    <a:pt x="4687" y="6368"/>
                  </a:lnTo>
                  <a:lnTo>
                    <a:pt x="4709" y="6359"/>
                  </a:lnTo>
                  <a:lnTo>
                    <a:pt x="4732" y="6348"/>
                  </a:lnTo>
                  <a:lnTo>
                    <a:pt x="4753" y="6336"/>
                  </a:lnTo>
                  <a:lnTo>
                    <a:pt x="4783" y="6367"/>
                  </a:lnTo>
                  <a:lnTo>
                    <a:pt x="4813" y="6399"/>
                  </a:lnTo>
                  <a:lnTo>
                    <a:pt x="4845" y="6429"/>
                  </a:lnTo>
                  <a:lnTo>
                    <a:pt x="4878" y="6456"/>
                  </a:lnTo>
                  <a:lnTo>
                    <a:pt x="4912" y="6484"/>
                  </a:lnTo>
                  <a:lnTo>
                    <a:pt x="4948" y="6511"/>
                  </a:lnTo>
                  <a:lnTo>
                    <a:pt x="4985" y="6537"/>
                  </a:lnTo>
                  <a:lnTo>
                    <a:pt x="5023" y="6561"/>
                  </a:lnTo>
                  <a:lnTo>
                    <a:pt x="5061" y="6585"/>
                  </a:lnTo>
                  <a:lnTo>
                    <a:pt x="5101" y="6609"/>
                  </a:lnTo>
                  <a:lnTo>
                    <a:pt x="5141" y="6631"/>
                  </a:lnTo>
                  <a:lnTo>
                    <a:pt x="5183" y="6653"/>
                  </a:lnTo>
                  <a:lnTo>
                    <a:pt x="5224" y="6674"/>
                  </a:lnTo>
                  <a:lnTo>
                    <a:pt x="5266" y="6695"/>
                  </a:lnTo>
                  <a:lnTo>
                    <a:pt x="5310" y="6716"/>
                  </a:lnTo>
                  <a:lnTo>
                    <a:pt x="5352" y="6735"/>
                  </a:lnTo>
                  <a:lnTo>
                    <a:pt x="5440" y="6774"/>
                  </a:lnTo>
                  <a:lnTo>
                    <a:pt x="5529" y="6812"/>
                  </a:lnTo>
                  <a:lnTo>
                    <a:pt x="5617" y="6850"/>
                  </a:lnTo>
                  <a:lnTo>
                    <a:pt x="5705" y="6887"/>
                  </a:lnTo>
                  <a:lnTo>
                    <a:pt x="5792" y="6925"/>
                  </a:lnTo>
                  <a:lnTo>
                    <a:pt x="5877" y="6965"/>
                  </a:lnTo>
                  <a:lnTo>
                    <a:pt x="5919" y="6985"/>
                  </a:lnTo>
                  <a:lnTo>
                    <a:pt x="5960" y="7005"/>
                  </a:lnTo>
                  <a:lnTo>
                    <a:pt x="6001" y="7026"/>
                  </a:lnTo>
                  <a:lnTo>
                    <a:pt x="6040" y="7047"/>
                  </a:lnTo>
                  <a:lnTo>
                    <a:pt x="5984" y="7063"/>
                  </a:lnTo>
                  <a:lnTo>
                    <a:pt x="5927" y="7078"/>
                  </a:lnTo>
                  <a:lnTo>
                    <a:pt x="5871" y="7094"/>
                  </a:lnTo>
                  <a:lnTo>
                    <a:pt x="5815" y="7111"/>
                  </a:lnTo>
                  <a:lnTo>
                    <a:pt x="5788" y="7120"/>
                  </a:lnTo>
                  <a:lnTo>
                    <a:pt x="5761" y="7130"/>
                  </a:lnTo>
                  <a:lnTo>
                    <a:pt x="5734" y="7139"/>
                  </a:lnTo>
                  <a:lnTo>
                    <a:pt x="5709" y="7150"/>
                  </a:lnTo>
                  <a:lnTo>
                    <a:pt x="5684" y="7161"/>
                  </a:lnTo>
                  <a:lnTo>
                    <a:pt x="5659" y="7173"/>
                  </a:lnTo>
                  <a:lnTo>
                    <a:pt x="5636" y="7186"/>
                  </a:lnTo>
                  <a:lnTo>
                    <a:pt x="5614" y="7199"/>
                  </a:lnTo>
                  <a:lnTo>
                    <a:pt x="5594" y="7212"/>
                  </a:lnTo>
                  <a:lnTo>
                    <a:pt x="5574" y="7226"/>
                  </a:lnTo>
                  <a:lnTo>
                    <a:pt x="5556" y="7241"/>
                  </a:lnTo>
                  <a:lnTo>
                    <a:pt x="5538" y="7256"/>
                  </a:lnTo>
                  <a:lnTo>
                    <a:pt x="5522" y="7272"/>
                  </a:lnTo>
                  <a:lnTo>
                    <a:pt x="5505" y="7289"/>
                  </a:lnTo>
                  <a:lnTo>
                    <a:pt x="5489" y="7304"/>
                  </a:lnTo>
                  <a:lnTo>
                    <a:pt x="5473" y="7322"/>
                  </a:lnTo>
                  <a:lnTo>
                    <a:pt x="5458" y="7339"/>
                  </a:lnTo>
                  <a:lnTo>
                    <a:pt x="5444" y="7358"/>
                  </a:lnTo>
                  <a:lnTo>
                    <a:pt x="5430" y="7376"/>
                  </a:lnTo>
                  <a:lnTo>
                    <a:pt x="5419" y="7395"/>
                  </a:lnTo>
                  <a:lnTo>
                    <a:pt x="5406" y="7415"/>
                  </a:lnTo>
                  <a:lnTo>
                    <a:pt x="5396" y="7435"/>
                  </a:lnTo>
                  <a:lnTo>
                    <a:pt x="5385" y="7455"/>
                  </a:lnTo>
                  <a:lnTo>
                    <a:pt x="5377" y="7475"/>
                  </a:lnTo>
                  <a:lnTo>
                    <a:pt x="5367" y="7496"/>
                  </a:lnTo>
                  <a:lnTo>
                    <a:pt x="5360" y="7517"/>
                  </a:lnTo>
                  <a:lnTo>
                    <a:pt x="5353" y="7538"/>
                  </a:lnTo>
                  <a:lnTo>
                    <a:pt x="5347" y="7561"/>
                  </a:lnTo>
                  <a:lnTo>
                    <a:pt x="5342" y="7582"/>
                  </a:lnTo>
                  <a:lnTo>
                    <a:pt x="5338" y="7604"/>
                  </a:lnTo>
                  <a:lnTo>
                    <a:pt x="5335" y="7626"/>
                  </a:lnTo>
                  <a:lnTo>
                    <a:pt x="5333" y="7649"/>
                  </a:lnTo>
                  <a:lnTo>
                    <a:pt x="5331" y="7672"/>
                  </a:lnTo>
                  <a:lnTo>
                    <a:pt x="5331" y="7694"/>
                  </a:lnTo>
                  <a:lnTo>
                    <a:pt x="5332" y="7717"/>
                  </a:lnTo>
                  <a:lnTo>
                    <a:pt x="5334" y="7741"/>
                  </a:lnTo>
                  <a:lnTo>
                    <a:pt x="5336" y="7764"/>
                  </a:lnTo>
                  <a:lnTo>
                    <a:pt x="5341" y="7787"/>
                  </a:lnTo>
                  <a:lnTo>
                    <a:pt x="5346" y="7811"/>
                  </a:lnTo>
                  <a:lnTo>
                    <a:pt x="5352" y="7834"/>
                  </a:lnTo>
                  <a:lnTo>
                    <a:pt x="5372" y="7876"/>
                  </a:lnTo>
                  <a:lnTo>
                    <a:pt x="5392" y="7916"/>
                  </a:lnTo>
                  <a:lnTo>
                    <a:pt x="5397" y="7925"/>
                  </a:lnTo>
                  <a:lnTo>
                    <a:pt x="5399" y="7933"/>
                  </a:lnTo>
                  <a:lnTo>
                    <a:pt x="5400" y="7941"/>
                  </a:lnTo>
                  <a:lnTo>
                    <a:pt x="5400" y="7947"/>
                  </a:lnTo>
                  <a:lnTo>
                    <a:pt x="5399" y="7950"/>
                  </a:lnTo>
                  <a:lnTo>
                    <a:pt x="5398" y="7953"/>
                  </a:lnTo>
                  <a:lnTo>
                    <a:pt x="5396" y="7956"/>
                  </a:lnTo>
                  <a:lnTo>
                    <a:pt x="5393" y="7958"/>
                  </a:lnTo>
                  <a:lnTo>
                    <a:pt x="5388" y="7961"/>
                  </a:lnTo>
                  <a:lnTo>
                    <a:pt x="5380" y="7963"/>
                  </a:lnTo>
                  <a:lnTo>
                    <a:pt x="5309" y="7958"/>
                  </a:lnTo>
                  <a:lnTo>
                    <a:pt x="5238" y="7951"/>
                  </a:lnTo>
                  <a:lnTo>
                    <a:pt x="5202" y="7947"/>
                  </a:lnTo>
                  <a:lnTo>
                    <a:pt x="5167" y="7942"/>
                  </a:lnTo>
                  <a:lnTo>
                    <a:pt x="5131" y="7937"/>
                  </a:lnTo>
                  <a:lnTo>
                    <a:pt x="5096" y="7931"/>
                  </a:lnTo>
                  <a:lnTo>
                    <a:pt x="5061" y="7924"/>
                  </a:lnTo>
                  <a:lnTo>
                    <a:pt x="5026" y="7916"/>
                  </a:lnTo>
                  <a:lnTo>
                    <a:pt x="4992" y="7907"/>
                  </a:lnTo>
                  <a:lnTo>
                    <a:pt x="4958" y="7897"/>
                  </a:lnTo>
                  <a:lnTo>
                    <a:pt x="4925" y="7887"/>
                  </a:lnTo>
                  <a:lnTo>
                    <a:pt x="4894" y="7875"/>
                  </a:lnTo>
                  <a:lnTo>
                    <a:pt x="4863" y="7861"/>
                  </a:lnTo>
                  <a:lnTo>
                    <a:pt x="4832" y="7847"/>
                  </a:lnTo>
                  <a:lnTo>
                    <a:pt x="4814" y="7838"/>
                  </a:lnTo>
                  <a:lnTo>
                    <a:pt x="4797" y="7827"/>
                  </a:lnTo>
                  <a:lnTo>
                    <a:pt x="4784" y="7817"/>
                  </a:lnTo>
                  <a:lnTo>
                    <a:pt x="4770" y="7806"/>
                  </a:lnTo>
                  <a:lnTo>
                    <a:pt x="4759" y="7796"/>
                  </a:lnTo>
                  <a:lnTo>
                    <a:pt x="4750" y="7784"/>
                  </a:lnTo>
                  <a:lnTo>
                    <a:pt x="4741" y="7771"/>
                  </a:lnTo>
                  <a:lnTo>
                    <a:pt x="4735" y="7760"/>
                  </a:lnTo>
                  <a:lnTo>
                    <a:pt x="4729" y="7746"/>
                  </a:lnTo>
                  <a:lnTo>
                    <a:pt x="4724" y="7733"/>
                  </a:lnTo>
                  <a:lnTo>
                    <a:pt x="4721" y="7719"/>
                  </a:lnTo>
                  <a:lnTo>
                    <a:pt x="4718" y="7706"/>
                  </a:lnTo>
                  <a:lnTo>
                    <a:pt x="4717" y="7692"/>
                  </a:lnTo>
                  <a:lnTo>
                    <a:pt x="4716" y="7678"/>
                  </a:lnTo>
                  <a:lnTo>
                    <a:pt x="4715" y="7663"/>
                  </a:lnTo>
                  <a:lnTo>
                    <a:pt x="4715" y="7649"/>
                  </a:lnTo>
                  <a:lnTo>
                    <a:pt x="4718" y="7588"/>
                  </a:lnTo>
                  <a:lnTo>
                    <a:pt x="4720" y="7526"/>
                  </a:lnTo>
                  <a:lnTo>
                    <a:pt x="4720" y="7510"/>
                  </a:lnTo>
                  <a:lnTo>
                    <a:pt x="4719" y="7494"/>
                  </a:lnTo>
                  <a:lnTo>
                    <a:pt x="4718" y="7478"/>
                  </a:lnTo>
                  <a:lnTo>
                    <a:pt x="4716" y="7462"/>
                  </a:lnTo>
                  <a:lnTo>
                    <a:pt x="4713" y="7446"/>
                  </a:lnTo>
                  <a:lnTo>
                    <a:pt x="4708" y="7430"/>
                  </a:lnTo>
                  <a:lnTo>
                    <a:pt x="4704" y="7415"/>
                  </a:lnTo>
                  <a:lnTo>
                    <a:pt x="4698" y="7400"/>
                  </a:lnTo>
                  <a:lnTo>
                    <a:pt x="4683" y="7383"/>
                  </a:lnTo>
                  <a:lnTo>
                    <a:pt x="4668" y="7367"/>
                  </a:lnTo>
                  <a:lnTo>
                    <a:pt x="4661" y="7359"/>
                  </a:lnTo>
                  <a:lnTo>
                    <a:pt x="4652" y="7353"/>
                  </a:lnTo>
                  <a:lnTo>
                    <a:pt x="4644" y="7347"/>
                  </a:lnTo>
                  <a:lnTo>
                    <a:pt x="4635" y="7340"/>
                  </a:lnTo>
                  <a:lnTo>
                    <a:pt x="4626" y="7336"/>
                  </a:lnTo>
                  <a:lnTo>
                    <a:pt x="4616" y="7332"/>
                  </a:lnTo>
                  <a:lnTo>
                    <a:pt x="4607" y="7329"/>
                  </a:lnTo>
                  <a:lnTo>
                    <a:pt x="4596" y="7328"/>
                  </a:lnTo>
                  <a:lnTo>
                    <a:pt x="4586" y="7327"/>
                  </a:lnTo>
                  <a:lnTo>
                    <a:pt x="4574" y="7328"/>
                  </a:lnTo>
                  <a:lnTo>
                    <a:pt x="4561" y="7330"/>
                  </a:lnTo>
                  <a:lnTo>
                    <a:pt x="4549" y="7334"/>
                  </a:lnTo>
                  <a:lnTo>
                    <a:pt x="4539" y="7317"/>
                  </a:lnTo>
                  <a:lnTo>
                    <a:pt x="4531" y="7300"/>
                  </a:lnTo>
                  <a:lnTo>
                    <a:pt x="4523" y="7284"/>
                  </a:lnTo>
                  <a:lnTo>
                    <a:pt x="4517" y="7268"/>
                  </a:lnTo>
                  <a:lnTo>
                    <a:pt x="4509" y="7255"/>
                  </a:lnTo>
                  <a:lnTo>
                    <a:pt x="4501" y="7241"/>
                  </a:lnTo>
                  <a:lnTo>
                    <a:pt x="4496" y="7235"/>
                  </a:lnTo>
                  <a:lnTo>
                    <a:pt x="4489" y="7228"/>
                  </a:lnTo>
                  <a:lnTo>
                    <a:pt x="4483" y="7223"/>
                  </a:lnTo>
                  <a:lnTo>
                    <a:pt x="4476" y="7217"/>
                  </a:lnTo>
                  <a:lnTo>
                    <a:pt x="4463" y="7207"/>
                  </a:lnTo>
                  <a:lnTo>
                    <a:pt x="4447" y="7196"/>
                  </a:lnTo>
                  <a:lnTo>
                    <a:pt x="4430" y="7187"/>
                  </a:lnTo>
                  <a:lnTo>
                    <a:pt x="4411" y="7177"/>
                  </a:lnTo>
                  <a:lnTo>
                    <a:pt x="4391" y="7169"/>
                  </a:lnTo>
                  <a:lnTo>
                    <a:pt x="4370" y="7163"/>
                  </a:lnTo>
                  <a:lnTo>
                    <a:pt x="4347" y="7156"/>
                  </a:lnTo>
                  <a:lnTo>
                    <a:pt x="4324" y="7152"/>
                  </a:lnTo>
                  <a:lnTo>
                    <a:pt x="4312" y="7151"/>
                  </a:lnTo>
                  <a:lnTo>
                    <a:pt x="4301" y="7150"/>
                  </a:lnTo>
                  <a:lnTo>
                    <a:pt x="4289" y="7150"/>
                  </a:lnTo>
                  <a:lnTo>
                    <a:pt x="4278" y="7151"/>
                  </a:lnTo>
                  <a:lnTo>
                    <a:pt x="4266" y="7152"/>
                  </a:lnTo>
                  <a:lnTo>
                    <a:pt x="4255" y="7153"/>
                  </a:lnTo>
                  <a:lnTo>
                    <a:pt x="4244" y="7155"/>
                  </a:lnTo>
                  <a:lnTo>
                    <a:pt x="4233" y="7158"/>
                  </a:lnTo>
                  <a:lnTo>
                    <a:pt x="4222" y="7163"/>
                  </a:lnTo>
                  <a:lnTo>
                    <a:pt x="4212" y="7168"/>
                  </a:lnTo>
                  <a:lnTo>
                    <a:pt x="4201" y="7173"/>
                  </a:lnTo>
                  <a:lnTo>
                    <a:pt x="4192" y="7179"/>
                  </a:lnTo>
                  <a:lnTo>
                    <a:pt x="4182" y="7187"/>
                  </a:lnTo>
                  <a:lnTo>
                    <a:pt x="4173" y="7194"/>
                  </a:lnTo>
                  <a:lnTo>
                    <a:pt x="4164" y="7204"/>
                  </a:lnTo>
                  <a:lnTo>
                    <a:pt x="4157" y="7214"/>
                  </a:lnTo>
                  <a:lnTo>
                    <a:pt x="4153" y="7222"/>
                  </a:lnTo>
                  <a:lnTo>
                    <a:pt x="4152" y="7229"/>
                  </a:lnTo>
                  <a:lnTo>
                    <a:pt x="4153" y="7236"/>
                  </a:lnTo>
                  <a:lnTo>
                    <a:pt x="4155" y="7242"/>
                  </a:lnTo>
                  <a:lnTo>
                    <a:pt x="4159" y="7248"/>
                  </a:lnTo>
                  <a:lnTo>
                    <a:pt x="4164" y="7255"/>
                  </a:lnTo>
                  <a:lnTo>
                    <a:pt x="4171" y="7261"/>
                  </a:lnTo>
                  <a:lnTo>
                    <a:pt x="4178" y="7267"/>
                  </a:lnTo>
                  <a:lnTo>
                    <a:pt x="4185" y="7275"/>
                  </a:lnTo>
                  <a:lnTo>
                    <a:pt x="4193" y="7282"/>
                  </a:lnTo>
                  <a:lnTo>
                    <a:pt x="4199" y="7291"/>
                  </a:lnTo>
                  <a:lnTo>
                    <a:pt x="4207" y="7300"/>
                  </a:lnTo>
                  <a:lnTo>
                    <a:pt x="4212" y="7311"/>
                  </a:lnTo>
                  <a:lnTo>
                    <a:pt x="4217" y="7323"/>
                  </a:lnTo>
                  <a:lnTo>
                    <a:pt x="4220" y="7336"/>
                  </a:lnTo>
                  <a:lnTo>
                    <a:pt x="4222" y="7351"/>
                  </a:lnTo>
                  <a:lnTo>
                    <a:pt x="4225" y="7361"/>
                  </a:lnTo>
                  <a:lnTo>
                    <a:pt x="4225" y="7373"/>
                  </a:lnTo>
                  <a:lnTo>
                    <a:pt x="4224" y="7380"/>
                  </a:lnTo>
                  <a:lnTo>
                    <a:pt x="4222" y="7386"/>
                  </a:lnTo>
                  <a:lnTo>
                    <a:pt x="4220" y="7392"/>
                  </a:lnTo>
                  <a:lnTo>
                    <a:pt x="4218" y="7399"/>
                  </a:lnTo>
                  <a:lnTo>
                    <a:pt x="4215" y="7405"/>
                  </a:lnTo>
                  <a:lnTo>
                    <a:pt x="4211" y="7411"/>
                  </a:lnTo>
                  <a:lnTo>
                    <a:pt x="4207" y="7417"/>
                  </a:lnTo>
                  <a:lnTo>
                    <a:pt x="4201" y="7422"/>
                  </a:lnTo>
                  <a:lnTo>
                    <a:pt x="4195" y="7426"/>
                  </a:lnTo>
                  <a:lnTo>
                    <a:pt x="4189" y="7429"/>
                  </a:lnTo>
                  <a:lnTo>
                    <a:pt x="4180" y="7431"/>
                  </a:lnTo>
                  <a:lnTo>
                    <a:pt x="4171" y="7433"/>
                  </a:lnTo>
                  <a:lnTo>
                    <a:pt x="4164" y="7437"/>
                  </a:lnTo>
                  <a:lnTo>
                    <a:pt x="4158" y="7441"/>
                  </a:lnTo>
                  <a:lnTo>
                    <a:pt x="4152" y="7445"/>
                  </a:lnTo>
                  <a:lnTo>
                    <a:pt x="4146" y="7451"/>
                  </a:lnTo>
                  <a:lnTo>
                    <a:pt x="4142" y="7456"/>
                  </a:lnTo>
                  <a:lnTo>
                    <a:pt x="4138" y="7461"/>
                  </a:lnTo>
                  <a:lnTo>
                    <a:pt x="4135" y="7467"/>
                  </a:lnTo>
                  <a:lnTo>
                    <a:pt x="4131" y="7473"/>
                  </a:lnTo>
                  <a:lnTo>
                    <a:pt x="4127" y="7485"/>
                  </a:lnTo>
                  <a:lnTo>
                    <a:pt x="4124" y="7499"/>
                  </a:lnTo>
                  <a:lnTo>
                    <a:pt x="4122" y="7513"/>
                  </a:lnTo>
                  <a:lnTo>
                    <a:pt x="4122" y="7527"/>
                  </a:lnTo>
                  <a:lnTo>
                    <a:pt x="4123" y="7542"/>
                  </a:lnTo>
                  <a:lnTo>
                    <a:pt x="4124" y="7555"/>
                  </a:lnTo>
                  <a:lnTo>
                    <a:pt x="4127" y="7570"/>
                  </a:lnTo>
                  <a:lnTo>
                    <a:pt x="4129" y="7584"/>
                  </a:lnTo>
                  <a:lnTo>
                    <a:pt x="4136" y="7610"/>
                  </a:lnTo>
                  <a:lnTo>
                    <a:pt x="4143" y="7635"/>
                  </a:lnTo>
                  <a:lnTo>
                    <a:pt x="4128" y="7627"/>
                  </a:lnTo>
                  <a:lnTo>
                    <a:pt x="4116" y="7622"/>
                  </a:lnTo>
                  <a:lnTo>
                    <a:pt x="4104" y="7618"/>
                  </a:lnTo>
                  <a:lnTo>
                    <a:pt x="4093" y="7616"/>
                  </a:lnTo>
                  <a:lnTo>
                    <a:pt x="4083" y="7614"/>
                  </a:lnTo>
                  <a:lnTo>
                    <a:pt x="4074" y="7614"/>
                  </a:lnTo>
                  <a:lnTo>
                    <a:pt x="4065" y="7614"/>
                  </a:lnTo>
                  <a:lnTo>
                    <a:pt x="4057" y="7616"/>
                  </a:lnTo>
                  <a:lnTo>
                    <a:pt x="4050" y="7618"/>
                  </a:lnTo>
                  <a:lnTo>
                    <a:pt x="4042" y="7621"/>
                  </a:lnTo>
                  <a:lnTo>
                    <a:pt x="4036" y="7624"/>
                  </a:lnTo>
                  <a:lnTo>
                    <a:pt x="4030" y="7628"/>
                  </a:lnTo>
                  <a:lnTo>
                    <a:pt x="4018" y="7638"/>
                  </a:lnTo>
                  <a:lnTo>
                    <a:pt x="4008" y="7649"/>
                  </a:lnTo>
                  <a:lnTo>
                    <a:pt x="3996" y="7659"/>
                  </a:lnTo>
                  <a:lnTo>
                    <a:pt x="3984" y="7670"/>
                  </a:lnTo>
                  <a:lnTo>
                    <a:pt x="3978" y="7675"/>
                  </a:lnTo>
                  <a:lnTo>
                    <a:pt x="3972" y="7679"/>
                  </a:lnTo>
                  <a:lnTo>
                    <a:pt x="3964" y="7683"/>
                  </a:lnTo>
                  <a:lnTo>
                    <a:pt x="3957" y="7687"/>
                  </a:lnTo>
                  <a:lnTo>
                    <a:pt x="3948" y="7689"/>
                  </a:lnTo>
                  <a:lnTo>
                    <a:pt x="3940" y="7691"/>
                  </a:lnTo>
                  <a:lnTo>
                    <a:pt x="3930" y="7692"/>
                  </a:lnTo>
                  <a:lnTo>
                    <a:pt x="3920" y="7693"/>
                  </a:lnTo>
                  <a:lnTo>
                    <a:pt x="3908" y="7692"/>
                  </a:lnTo>
                  <a:lnTo>
                    <a:pt x="3895" y="7690"/>
                  </a:lnTo>
                  <a:lnTo>
                    <a:pt x="3883" y="7687"/>
                  </a:lnTo>
                  <a:lnTo>
                    <a:pt x="3868" y="7682"/>
                  </a:lnTo>
                  <a:lnTo>
                    <a:pt x="3849" y="7679"/>
                  </a:lnTo>
                  <a:lnTo>
                    <a:pt x="3830" y="7677"/>
                  </a:lnTo>
                  <a:lnTo>
                    <a:pt x="3812" y="7675"/>
                  </a:lnTo>
                  <a:lnTo>
                    <a:pt x="3795" y="7675"/>
                  </a:lnTo>
                  <a:lnTo>
                    <a:pt x="3778" y="7675"/>
                  </a:lnTo>
                  <a:lnTo>
                    <a:pt x="3763" y="7676"/>
                  </a:lnTo>
                  <a:lnTo>
                    <a:pt x="3748" y="7678"/>
                  </a:lnTo>
                  <a:lnTo>
                    <a:pt x="3735" y="7680"/>
                  </a:lnTo>
                  <a:lnTo>
                    <a:pt x="3722" y="7683"/>
                  </a:lnTo>
                  <a:lnTo>
                    <a:pt x="3710" y="7688"/>
                  </a:lnTo>
                  <a:lnTo>
                    <a:pt x="3698" y="7692"/>
                  </a:lnTo>
                  <a:lnTo>
                    <a:pt x="3688" y="7697"/>
                  </a:lnTo>
                  <a:lnTo>
                    <a:pt x="3678" y="7704"/>
                  </a:lnTo>
                  <a:lnTo>
                    <a:pt x="3669" y="7711"/>
                  </a:lnTo>
                  <a:lnTo>
                    <a:pt x="3660" y="7718"/>
                  </a:lnTo>
                  <a:lnTo>
                    <a:pt x="3653" y="7726"/>
                  </a:lnTo>
                  <a:lnTo>
                    <a:pt x="3645" y="7734"/>
                  </a:lnTo>
                  <a:lnTo>
                    <a:pt x="3638" y="7744"/>
                  </a:lnTo>
                  <a:lnTo>
                    <a:pt x="3632" y="7753"/>
                  </a:lnTo>
                  <a:lnTo>
                    <a:pt x="3626" y="7764"/>
                  </a:lnTo>
                  <a:lnTo>
                    <a:pt x="3621" y="7775"/>
                  </a:lnTo>
                  <a:lnTo>
                    <a:pt x="3616" y="7786"/>
                  </a:lnTo>
                  <a:lnTo>
                    <a:pt x="3612" y="7798"/>
                  </a:lnTo>
                  <a:lnTo>
                    <a:pt x="3607" y="7809"/>
                  </a:lnTo>
                  <a:lnTo>
                    <a:pt x="3601" y="7836"/>
                  </a:lnTo>
                  <a:lnTo>
                    <a:pt x="3596" y="7863"/>
                  </a:lnTo>
                  <a:lnTo>
                    <a:pt x="3590" y="7892"/>
                  </a:lnTo>
                  <a:lnTo>
                    <a:pt x="3587" y="7923"/>
                  </a:lnTo>
                  <a:lnTo>
                    <a:pt x="3609" y="7928"/>
                  </a:lnTo>
                  <a:lnTo>
                    <a:pt x="3631" y="7933"/>
                  </a:lnTo>
                  <a:lnTo>
                    <a:pt x="3652" y="7937"/>
                  </a:lnTo>
                  <a:lnTo>
                    <a:pt x="3674" y="7940"/>
                  </a:lnTo>
                  <a:lnTo>
                    <a:pt x="3696" y="7942"/>
                  </a:lnTo>
                  <a:lnTo>
                    <a:pt x="3718" y="7944"/>
                  </a:lnTo>
                  <a:lnTo>
                    <a:pt x="3743" y="7945"/>
                  </a:lnTo>
                  <a:lnTo>
                    <a:pt x="3768" y="7945"/>
                  </a:lnTo>
                  <a:lnTo>
                    <a:pt x="3782" y="7947"/>
                  </a:lnTo>
                  <a:lnTo>
                    <a:pt x="3794" y="7949"/>
                  </a:lnTo>
                  <a:lnTo>
                    <a:pt x="3805" y="7952"/>
                  </a:lnTo>
                  <a:lnTo>
                    <a:pt x="3815" y="7958"/>
                  </a:lnTo>
                  <a:lnTo>
                    <a:pt x="3823" y="7963"/>
                  </a:lnTo>
                  <a:lnTo>
                    <a:pt x="3832" y="7970"/>
                  </a:lnTo>
                  <a:lnTo>
                    <a:pt x="3838" y="7978"/>
                  </a:lnTo>
                  <a:lnTo>
                    <a:pt x="3844" y="7986"/>
                  </a:lnTo>
                  <a:lnTo>
                    <a:pt x="3850" y="7995"/>
                  </a:lnTo>
                  <a:lnTo>
                    <a:pt x="3854" y="8004"/>
                  </a:lnTo>
                  <a:lnTo>
                    <a:pt x="3858" y="8015"/>
                  </a:lnTo>
                  <a:lnTo>
                    <a:pt x="3861" y="8025"/>
                  </a:lnTo>
                  <a:lnTo>
                    <a:pt x="3868" y="8047"/>
                  </a:lnTo>
                  <a:lnTo>
                    <a:pt x="3873" y="8070"/>
                  </a:lnTo>
                  <a:lnTo>
                    <a:pt x="3878" y="8093"/>
                  </a:lnTo>
                  <a:lnTo>
                    <a:pt x="3885" y="8115"/>
                  </a:lnTo>
                  <a:lnTo>
                    <a:pt x="3889" y="8126"/>
                  </a:lnTo>
                  <a:lnTo>
                    <a:pt x="3892" y="8137"/>
                  </a:lnTo>
                  <a:lnTo>
                    <a:pt x="3897" y="8146"/>
                  </a:lnTo>
                  <a:lnTo>
                    <a:pt x="3903" y="8156"/>
                  </a:lnTo>
                  <a:lnTo>
                    <a:pt x="3908" y="8164"/>
                  </a:lnTo>
                  <a:lnTo>
                    <a:pt x="3915" y="8173"/>
                  </a:lnTo>
                  <a:lnTo>
                    <a:pt x="3923" y="8180"/>
                  </a:lnTo>
                  <a:lnTo>
                    <a:pt x="3931" y="8186"/>
                  </a:lnTo>
                  <a:lnTo>
                    <a:pt x="3942" y="8192"/>
                  </a:lnTo>
                  <a:lnTo>
                    <a:pt x="3952" y="8197"/>
                  </a:lnTo>
                  <a:lnTo>
                    <a:pt x="3965" y="8200"/>
                  </a:lnTo>
                  <a:lnTo>
                    <a:pt x="3979" y="8202"/>
                  </a:lnTo>
                  <a:lnTo>
                    <a:pt x="3995" y="8203"/>
                  </a:lnTo>
                  <a:lnTo>
                    <a:pt x="4010" y="8204"/>
                  </a:lnTo>
                  <a:lnTo>
                    <a:pt x="4023" y="8205"/>
                  </a:lnTo>
                  <a:lnTo>
                    <a:pt x="4037" y="8204"/>
                  </a:lnTo>
                  <a:lnTo>
                    <a:pt x="4064" y="8202"/>
                  </a:lnTo>
                  <a:lnTo>
                    <a:pt x="4089" y="8198"/>
                  </a:lnTo>
                  <a:lnTo>
                    <a:pt x="4114" y="8194"/>
                  </a:lnTo>
                  <a:lnTo>
                    <a:pt x="4139" y="8190"/>
                  </a:lnTo>
                  <a:lnTo>
                    <a:pt x="4164" y="8185"/>
                  </a:lnTo>
                  <a:lnTo>
                    <a:pt x="4192" y="8182"/>
                  </a:lnTo>
                  <a:lnTo>
                    <a:pt x="4218" y="8181"/>
                  </a:lnTo>
                  <a:lnTo>
                    <a:pt x="4258" y="8182"/>
                  </a:lnTo>
                  <a:lnTo>
                    <a:pt x="4269" y="8182"/>
                  </a:lnTo>
                  <a:lnTo>
                    <a:pt x="4280" y="8183"/>
                  </a:lnTo>
                  <a:lnTo>
                    <a:pt x="4290" y="8185"/>
                  </a:lnTo>
                  <a:lnTo>
                    <a:pt x="4300" y="8187"/>
                  </a:lnTo>
                  <a:lnTo>
                    <a:pt x="4309" y="8191"/>
                  </a:lnTo>
                  <a:lnTo>
                    <a:pt x="4317" y="8195"/>
                  </a:lnTo>
                  <a:lnTo>
                    <a:pt x="4324" y="8199"/>
                  </a:lnTo>
                  <a:lnTo>
                    <a:pt x="4329" y="8204"/>
                  </a:lnTo>
                  <a:lnTo>
                    <a:pt x="4294" y="8226"/>
                  </a:lnTo>
                  <a:lnTo>
                    <a:pt x="4255" y="8247"/>
                  </a:lnTo>
                  <a:lnTo>
                    <a:pt x="4216" y="8268"/>
                  </a:lnTo>
                  <a:lnTo>
                    <a:pt x="4180" y="8289"/>
                  </a:lnTo>
                  <a:lnTo>
                    <a:pt x="4153" y="8310"/>
                  </a:lnTo>
                  <a:lnTo>
                    <a:pt x="4125" y="8336"/>
                  </a:lnTo>
                  <a:lnTo>
                    <a:pt x="4111" y="8348"/>
                  </a:lnTo>
                  <a:lnTo>
                    <a:pt x="4098" y="8363"/>
                  </a:lnTo>
                  <a:lnTo>
                    <a:pt x="4086" y="8378"/>
                  </a:lnTo>
                  <a:lnTo>
                    <a:pt x="4073" y="8393"/>
                  </a:lnTo>
                  <a:lnTo>
                    <a:pt x="4063" y="8410"/>
                  </a:lnTo>
                  <a:lnTo>
                    <a:pt x="4053" y="8427"/>
                  </a:lnTo>
                  <a:lnTo>
                    <a:pt x="4044" y="8445"/>
                  </a:lnTo>
                  <a:lnTo>
                    <a:pt x="4036" y="8464"/>
                  </a:lnTo>
                  <a:lnTo>
                    <a:pt x="4031" y="8484"/>
                  </a:lnTo>
                  <a:lnTo>
                    <a:pt x="4027" y="8504"/>
                  </a:lnTo>
                  <a:lnTo>
                    <a:pt x="4024" y="8525"/>
                  </a:lnTo>
                  <a:lnTo>
                    <a:pt x="4024" y="8549"/>
                  </a:lnTo>
                  <a:lnTo>
                    <a:pt x="4027" y="8551"/>
                  </a:lnTo>
                  <a:lnTo>
                    <a:pt x="4031" y="8554"/>
                  </a:lnTo>
                  <a:lnTo>
                    <a:pt x="4035" y="8556"/>
                  </a:lnTo>
                  <a:lnTo>
                    <a:pt x="4041" y="8558"/>
                  </a:lnTo>
                  <a:lnTo>
                    <a:pt x="4054" y="8562"/>
                  </a:lnTo>
                  <a:lnTo>
                    <a:pt x="4071" y="8565"/>
                  </a:lnTo>
                  <a:lnTo>
                    <a:pt x="4088" y="8568"/>
                  </a:lnTo>
                  <a:lnTo>
                    <a:pt x="4105" y="8570"/>
                  </a:lnTo>
                  <a:lnTo>
                    <a:pt x="4122" y="8571"/>
                  </a:lnTo>
                  <a:lnTo>
                    <a:pt x="4137" y="8571"/>
                  </a:lnTo>
                  <a:lnTo>
                    <a:pt x="4159" y="8572"/>
                  </a:lnTo>
                  <a:lnTo>
                    <a:pt x="4177" y="8573"/>
                  </a:lnTo>
                  <a:lnTo>
                    <a:pt x="4192" y="8575"/>
                  </a:lnTo>
                  <a:lnTo>
                    <a:pt x="4206" y="8577"/>
                  </a:lnTo>
                  <a:lnTo>
                    <a:pt x="4232" y="8582"/>
                  </a:lnTo>
                  <a:lnTo>
                    <a:pt x="4264" y="8590"/>
                  </a:lnTo>
                  <a:lnTo>
                    <a:pt x="4274" y="8593"/>
                  </a:lnTo>
                  <a:lnTo>
                    <a:pt x="4281" y="8595"/>
                  </a:lnTo>
                  <a:lnTo>
                    <a:pt x="4286" y="8599"/>
                  </a:lnTo>
                  <a:lnTo>
                    <a:pt x="4289" y="8604"/>
                  </a:lnTo>
                  <a:lnTo>
                    <a:pt x="4294" y="8614"/>
                  </a:lnTo>
                  <a:lnTo>
                    <a:pt x="4305" y="8630"/>
                  </a:lnTo>
                  <a:lnTo>
                    <a:pt x="4318" y="8655"/>
                  </a:lnTo>
                  <a:lnTo>
                    <a:pt x="4329" y="8677"/>
                  </a:lnTo>
                  <a:lnTo>
                    <a:pt x="4343" y="8695"/>
                  </a:lnTo>
                  <a:lnTo>
                    <a:pt x="4356" y="8711"/>
                  </a:lnTo>
                  <a:lnTo>
                    <a:pt x="4370" y="8723"/>
                  </a:lnTo>
                  <a:lnTo>
                    <a:pt x="4384" y="8734"/>
                  </a:lnTo>
                  <a:lnTo>
                    <a:pt x="4398" y="8742"/>
                  </a:lnTo>
                  <a:lnTo>
                    <a:pt x="4413" y="8748"/>
                  </a:lnTo>
                  <a:lnTo>
                    <a:pt x="4429" y="8751"/>
                  </a:lnTo>
                  <a:lnTo>
                    <a:pt x="4444" y="8753"/>
                  </a:lnTo>
                  <a:lnTo>
                    <a:pt x="4460" y="8753"/>
                  </a:lnTo>
                  <a:lnTo>
                    <a:pt x="4476" y="8751"/>
                  </a:lnTo>
                  <a:lnTo>
                    <a:pt x="4492" y="8748"/>
                  </a:lnTo>
                  <a:lnTo>
                    <a:pt x="4509" y="8743"/>
                  </a:lnTo>
                  <a:lnTo>
                    <a:pt x="4525" y="8738"/>
                  </a:lnTo>
                  <a:lnTo>
                    <a:pt x="4542" y="8732"/>
                  </a:lnTo>
                  <a:lnTo>
                    <a:pt x="4612" y="8700"/>
                  </a:lnTo>
                  <a:lnTo>
                    <a:pt x="4682" y="8666"/>
                  </a:lnTo>
                  <a:lnTo>
                    <a:pt x="4700" y="8659"/>
                  </a:lnTo>
                  <a:lnTo>
                    <a:pt x="4717" y="8651"/>
                  </a:lnTo>
                  <a:lnTo>
                    <a:pt x="4735" y="8646"/>
                  </a:lnTo>
                  <a:lnTo>
                    <a:pt x="4752" y="8641"/>
                  </a:lnTo>
                  <a:lnTo>
                    <a:pt x="4770" y="8636"/>
                  </a:lnTo>
                  <a:lnTo>
                    <a:pt x="4787" y="8634"/>
                  </a:lnTo>
                  <a:lnTo>
                    <a:pt x="4804" y="8633"/>
                  </a:lnTo>
                  <a:lnTo>
                    <a:pt x="4822" y="8634"/>
                  </a:lnTo>
                  <a:lnTo>
                    <a:pt x="4811" y="8661"/>
                  </a:lnTo>
                  <a:lnTo>
                    <a:pt x="4799" y="8688"/>
                  </a:lnTo>
                  <a:lnTo>
                    <a:pt x="4797" y="8696"/>
                  </a:lnTo>
                  <a:lnTo>
                    <a:pt x="4795" y="8703"/>
                  </a:lnTo>
                  <a:lnTo>
                    <a:pt x="4794" y="8712"/>
                  </a:lnTo>
                  <a:lnTo>
                    <a:pt x="4793" y="8720"/>
                  </a:lnTo>
                  <a:lnTo>
                    <a:pt x="4793" y="8730"/>
                  </a:lnTo>
                  <a:lnTo>
                    <a:pt x="4794" y="8739"/>
                  </a:lnTo>
                  <a:lnTo>
                    <a:pt x="4796" y="8750"/>
                  </a:lnTo>
                  <a:lnTo>
                    <a:pt x="4799" y="8761"/>
                  </a:lnTo>
                  <a:lnTo>
                    <a:pt x="4804" y="8771"/>
                  </a:lnTo>
                  <a:lnTo>
                    <a:pt x="4810" y="8780"/>
                  </a:lnTo>
                  <a:lnTo>
                    <a:pt x="4816" y="8790"/>
                  </a:lnTo>
                  <a:lnTo>
                    <a:pt x="4824" y="8798"/>
                  </a:lnTo>
                  <a:lnTo>
                    <a:pt x="4839" y="8815"/>
                  </a:lnTo>
                  <a:lnTo>
                    <a:pt x="4856" y="8831"/>
                  </a:lnTo>
                  <a:lnTo>
                    <a:pt x="4889" y="8860"/>
                  </a:lnTo>
                  <a:lnTo>
                    <a:pt x="4920" y="8885"/>
                  </a:lnTo>
                  <a:lnTo>
                    <a:pt x="4917" y="8901"/>
                  </a:lnTo>
                  <a:lnTo>
                    <a:pt x="4913" y="8918"/>
                  </a:lnTo>
                  <a:lnTo>
                    <a:pt x="4910" y="8927"/>
                  </a:lnTo>
                  <a:lnTo>
                    <a:pt x="4905" y="8935"/>
                  </a:lnTo>
                  <a:lnTo>
                    <a:pt x="4901" y="8943"/>
                  </a:lnTo>
                  <a:lnTo>
                    <a:pt x="4896" y="8952"/>
                  </a:lnTo>
                  <a:lnTo>
                    <a:pt x="4889" y="8960"/>
                  </a:lnTo>
                  <a:lnTo>
                    <a:pt x="4882" y="8968"/>
                  </a:lnTo>
                  <a:lnTo>
                    <a:pt x="4874" y="8975"/>
                  </a:lnTo>
                  <a:lnTo>
                    <a:pt x="4864" y="8983"/>
                  </a:lnTo>
                  <a:lnTo>
                    <a:pt x="4853" y="8989"/>
                  </a:lnTo>
                  <a:lnTo>
                    <a:pt x="4841" y="8995"/>
                  </a:lnTo>
                  <a:lnTo>
                    <a:pt x="4828" y="9002"/>
                  </a:lnTo>
                  <a:lnTo>
                    <a:pt x="4813" y="9006"/>
                  </a:lnTo>
                  <a:lnTo>
                    <a:pt x="4817" y="9015"/>
                  </a:lnTo>
                  <a:lnTo>
                    <a:pt x="4824" y="9023"/>
                  </a:lnTo>
                  <a:lnTo>
                    <a:pt x="4830" y="9031"/>
                  </a:lnTo>
                  <a:lnTo>
                    <a:pt x="4839" y="9039"/>
                  </a:lnTo>
                  <a:lnTo>
                    <a:pt x="4847" y="9045"/>
                  </a:lnTo>
                  <a:lnTo>
                    <a:pt x="4858" y="9051"/>
                  </a:lnTo>
                  <a:lnTo>
                    <a:pt x="4867" y="9058"/>
                  </a:lnTo>
                  <a:lnTo>
                    <a:pt x="4879" y="9063"/>
                  </a:lnTo>
                  <a:lnTo>
                    <a:pt x="4901" y="9073"/>
                  </a:lnTo>
                  <a:lnTo>
                    <a:pt x="4924" y="9080"/>
                  </a:lnTo>
                  <a:lnTo>
                    <a:pt x="4948" y="9085"/>
                  </a:lnTo>
                  <a:lnTo>
                    <a:pt x="4969" y="9089"/>
                  </a:lnTo>
                  <a:lnTo>
                    <a:pt x="4995" y="9092"/>
                  </a:lnTo>
                  <a:lnTo>
                    <a:pt x="5020" y="9094"/>
                  </a:lnTo>
                  <a:lnTo>
                    <a:pt x="5045" y="9094"/>
                  </a:lnTo>
                  <a:lnTo>
                    <a:pt x="5069" y="9092"/>
                  </a:lnTo>
                  <a:lnTo>
                    <a:pt x="5093" y="9089"/>
                  </a:lnTo>
                  <a:lnTo>
                    <a:pt x="5116" y="9084"/>
                  </a:lnTo>
                  <a:lnTo>
                    <a:pt x="5139" y="9078"/>
                  </a:lnTo>
                  <a:lnTo>
                    <a:pt x="5162" y="9071"/>
                  </a:lnTo>
                  <a:lnTo>
                    <a:pt x="5183" y="9061"/>
                  </a:lnTo>
                  <a:lnTo>
                    <a:pt x="5203" y="9051"/>
                  </a:lnTo>
                  <a:lnTo>
                    <a:pt x="5223" y="9041"/>
                  </a:lnTo>
                  <a:lnTo>
                    <a:pt x="5242" y="9028"/>
                  </a:lnTo>
                  <a:lnTo>
                    <a:pt x="5260" y="9015"/>
                  </a:lnTo>
                  <a:lnTo>
                    <a:pt x="5278" y="9002"/>
                  </a:lnTo>
                  <a:lnTo>
                    <a:pt x="5294" y="8987"/>
                  </a:lnTo>
                  <a:lnTo>
                    <a:pt x="5310" y="8971"/>
                  </a:lnTo>
                  <a:lnTo>
                    <a:pt x="5324" y="8958"/>
                  </a:lnTo>
                  <a:lnTo>
                    <a:pt x="5337" y="8945"/>
                  </a:lnTo>
                  <a:lnTo>
                    <a:pt x="5350" y="8931"/>
                  </a:lnTo>
                  <a:lnTo>
                    <a:pt x="5362" y="8917"/>
                  </a:lnTo>
                  <a:lnTo>
                    <a:pt x="5373" y="8902"/>
                  </a:lnTo>
                  <a:lnTo>
                    <a:pt x="5385" y="8887"/>
                  </a:lnTo>
                  <a:lnTo>
                    <a:pt x="5394" y="8873"/>
                  </a:lnTo>
                  <a:lnTo>
                    <a:pt x="5404" y="8857"/>
                  </a:lnTo>
                  <a:lnTo>
                    <a:pt x="5412" y="8840"/>
                  </a:lnTo>
                  <a:lnTo>
                    <a:pt x="5420" y="8823"/>
                  </a:lnTo>
                  <a:lnTo>
                    <a:pt x="5426" y="8805"/>
                  </a:lnTo>
                  <a:lnTo>
                    <a:pt x="5433" y="8786"/>
                  </a:lnTo>
                  <a:lnTo>
                    <a:pt x="5437" y="8767"/>
                  </a:lnTo>
                  <a:lnTo>
                    <a:pt x="5440" y="8747"/>
                  </a:lnTo>
                  <a:lnTo>
                    <a:pt x="5442" y="8725"/>
                  </a:lnTo>
                  <a:lnTo>
                    <a:pt x="5443" y="8702"/>
                  </a:lnTo>
                  <a:lnTo>
                    <a:pt x="5474" y="8699"/>
                  </a:lnTo>
                  <a:lnTo>
                    <a:pt x="5506" y="8698"/>
                  </a:lnTo>
                  <a:lnTo>
                    <a:pt x="5537" y="8697"/>
                  </a:lnTo>
                  <a:lnTo>
                    <a:pt x="5570" y="8697"/>
                  </a:lnTo>
                  <a:lnTo>
                    <a:pt x="5603" y="8698"/>
                  </a:lnTo>
                  <a:lnTo>
                    <a:pt x="5636" y="8701"/>
                  </a:lnTo>
                  <a:lnTo>
                    <a:pt x="5667" y="8704"/>
                  </a:lnTo>
                  <a:lnTo>
                    <a:pt x="5696" y="8708"/>
                  </a:lnTo>
                  <a:lnTo>
                    <a:pt x="5736" y="8713"/>
                  </a:lnTo>
                  <a:lnTo>
                    <a:pt x="5779" y="8718"/>
                  </a:lnTo>
                  <a:lnTo>
                    <a:pt x="5822" y="8723"/>
                  </a:lnTo>
                  <a:lnTo>
                    <a:pt x="5868" y="8731"/>
                  </a:lnTo>
                  <a:lnTo>
                    <a:pt x="5913" y="8738"/>
                  </a:lnTo>
                  <a:lnTo>
                    <a:pt x="5959" y="8748"/>
                  </a:lnTo>
                  <a:lnTo>
                    <a:pt x="5981" y="8753"/>
                  </a:lnTo>
                  <a:lnTo>
                    <a:pt x="6002" y="8758"/>
                  </a:lnTo>
                  <a:lnTo>
                    <a:pt x="6023" y="8765"/>
                  </a:lnTo>
                  <a:lnTo>
                    <a:pt x="6044" y="8771"/>
                  </a:lnTo>
                  <a:lnTo>
                    <a:pt x="6041" y="8793"/>
                  </a:lnTo>
                  <a:lnTo>
                    <a:pt x="6039" y="8814"/>
                  </a:lnTo>
                  <a:lnTo>
                    <a:pt x="6038" y="8825"/>
                  </a:lnTo>
                  <a:lnTo>
                    <a:pt x="6036" y="8835"/>
                  </a:lnTo>
                  <a:lnTo>
                    <a:pt x="6034" y="8845"/>
                  </a:lnTo>
                  <a:lnTo>
                    <a:pt x="6031" y="8855"/>
                  </a:lnTo>
                  <a:lnTo>
                    <a:pt x="6026" y="8863"/>
                  </a:lnTo>
                  <a:lnTo>
                    <a:pt x="6020" y="8871"/>
                  </a:lnTo>
                  <a:lnTo>
                    <a:pt x="6013" y="8880"/>
                  </a:lnTo>
                  <a:lnTo>
                    <a:pt x="6004" y="8887"/>
                  </a:lnTo>
                  <a:lnTo>
                    <a:pt x="5994" y="8894"/>
                  </a:lnTo>
                  <a:lnTo>
                    <a:pt x="5981" y="8900"/>
                  </a:lnTo>
                  <a:lnTo>
                    <a:pt x="5967" y="8904"/>
                  </a:lnTo>
                  <a:lnTo>
                    <a:pt x="5950" y="8909"/>
                  </a:lnTo>
                  <a:lnTo>
                    <a:pt x="5924" y="8917"/>
                  </a:lnTo>
                  <a:lnTo>
                    <a:pt x="5897" y="8928"/>
                  </a:lnTo>
                  <a:lnTo>
                    <a:pt x="5872" y="8939"/>
                  </a:lnTo>
                  <a:lnTo>
                    <a:pt x="5847" y="8953"/>
                  </a:lnTo>
                  <a:lnTo>
                    <a:pt x="5835" y="8959"/>
                  </a:lnTo>
                  <a:lnTo>
                    <a:pt x="5824" y="8968"/>
                  </a:lnTo>
                  <a:lnTo>
                    <a:pt x="5814" y="8976"/>
                  </a:lnTo>
                  <a:lnTo>
                    <a:pt x="5804" y="8985"/>
                  </a:lnTo>
                  <a:lnTo>
                    <a:pt x="5796" y="8993"/>
                  </a:lnTo>
                  <a:lnTo>
                    <a:pt x="5788" y="9004"/>
                  </a:lnTo>
                  <a:lnTo>
                    <a:pt x="5781" y="9013"/>
                  </a:lnTo>
                  <a:lnTo>
                    <a:pt x="5776" y="9024"/>
                  </a:lnTo>
                  <a:lnTo>
                    <a:pt x="5801" y="9026"/>
                  </a:lnTo>
                  <a:lnTo>
                    <a:pt x="5824" y="9029"/>
                  </a:lnTo>
                  <a:lnTo>
                    <a:pt x="5846" y="9033"/>
                  </a:lnTo>
                  <a:lnTo>
                    <a:pt x="5867" y="9039"/>
                  </a:lnTo>
                  <a:lnTo>
                    <a:pt x="5886" y="9045"/>
                  </a:lnTo>
                  <a:lnTo>
                    <a:pt x="5904" y="9051"/>
                  </a:lnTo>
                  <a:lnTo>
                    <a:pt x="5921" y="9059"/>
                  </a:lnTo>
                  <a:lnTo>
                    <a:pt x="5938" y="9067"/>
                  </a:lnTo>
                  <a:lnTo>
                    <a:pt x="5968" y="9084"/>
                  </a:lnTo>
                  <a:lnTo>
                    <a:pt x="5999" y="9103"/>
                  </a:lnTo>
                  <a:lnTo>
                    <a:pt x="6030" y="9121"/>
                  </a:lnTo>
                  <a:lnTo>
                    <a:pt x="6062" y="9138"/>
                  </a:lnTo>
                  <a:lnTo>
                    <a:pt x="6071" y="9141"/>
                  </a:lnTo>
                  <a:lnTo>
                    <a:pt x="6080" y="9144"/>
                  </a:lnTo>
                  <a:lnTo>
                    <a:pt x="6089" y="9144"/>
                  </a:lnTo>
                  <a:lnTo>
                    <a:pt x="6098" y="9144"/>
                  </a:lnTo>
                  <a:lnTo>
                    <a:pt x="6116" y="9141"/>
                  </a:lnTo>
                  <a:lnTo>
                    <a:pt x="6135" y="9138"/>
                  </a:lnTo>
                  <a:lnTo>
                    <a:pt x="6144" y="9136"/>
                  </a:lnTo>
                  <a:lnTo>
                    <a:pt x="6154" y="9135"/>
                  </a:lnTo>
                  <a:lnTo>
                    <a:pt x="6163" y="9134"/>
                  </a:lnTo>
                  <a:lnTo>
                    <a:pt x="6174" y="9135"/>
                  </a:lnTo>
                  <a:lnTo>
                    <a:pt x="6184" y="9136"/>
                  </a:lnTo>
                  <a:lnTo>
                    <a:pt x="6194" y="9138"/>
                  </a:lnTo>
                  <a:lnTo>
                    <a:pt x="6206" y="9143"/>
                  </a:lnTo>
                  <a:lnTo>
                    <a:pt x="6216" y="9148"/>
                  </a:lnTo>
                  <a:lnTo>
                    <a:pt x="6241" y="9173"/>
                  </a:lnTo>
                  <a:lnTo>
                    <a:pt x="6265" y="9201"/>
                  </a:lnTo>
                  <a:lnTo>
                    <a:pt x="6289" y="9227"/>
                  </a:lnTo>
                  <a:lnTo>
                    <a:pt x="6313" y="9254"/>
                  </a:lnTo>
                  <a:lnTo>
                    <a:pt x="6326" y="9266"/>
                  </a:lnTo>
                  <a:lnTo>
                    <a:pt x="6339" y="9278"/>
                  </a:lnTo>
                  <a:lnTo>
                    <a:pt x="6352" y="9289"/>
                  </a:lnTo>
                  <a:lnTo>
                    <a:pt x="6365" y="9299"/>
                  </a:lnTo>
                  <a:lnTo>
                    <a:pt x="6380" y="9308"/>
                  </a:lnTo>
                  <a:lnTo>
                    <a:pt x="6395" y="9316"/>
                  </a:lnTo>
                  <a:lnTo>
                    <a:pt x="6411" y="9323"/>
                  </a:lnTo>
                  <a:lnTo>
                    <a:pt x="6428" y="9327"/>
                  </a:lnTo>
                  <a:lnTo>
                    <a:pt x="6461" y="9333"/>
                  </a:lnTo>
                  <a:lnTo>
                    <a:pt x="6495" y="9339"/>
                  </a:lnTo>
                  <a:lnTo>
                    <a:pt x="6513" y="9342"/>
                  </a:lnTo>
                  <a:lnTo>
                    <a:pt x="6529" y="9344"/>
                  </a:lnTo>
                  <a:lnTo>
                    <a:pt x="6547" y="9345"/>
                  </a:lnTo>
                  <a:lnTo>
                    <a:pt x="6564" y="9345"/>
                  </a:lnTo>
                  <a:lnTo>
                    <a:pt x="6581" y="9345"/>
                  </a:lnTo>
                  <a:lnTo>
                    <a:pt x="6597" y="9342"/>
                  </a:lnTo>
                  <a:lnTo>
                    <a:pt x="6613" y="9338"/>
                  </a:lnTo>
                  <a:lnTo>
                    <a:pt x="6628" y="9333"/>
                  </a:lnTo>
                  <a:lnTo>
                    <a:pt x="6635" y="9330"/>
                  </a:lnTo>
                  <a:lnTo>
                    <a:pt x="6642" y="9326"/>
                  </a:lnTo>
                  <a:lnTo>
                    <a:pt x="6648" y="9321"/>
                  </a:lnTo>
                  <a:lnTo>
                    <a:pt x="6654" y="9316"/>
                  </a:lnTo>
                  <a:lnTo>
                    <a:pt x="6661" y="9311"/>
                  </a:lnTo>
                  <a:lnTo>
                    <a:pt x="6667" y="9306"/>
                  </a:lnTo>
                  <a:lnTo>
                    <a:pt x="6672" y="9298"/>
                  </a:lnTo>
                  <a:lnTo>
                    <a:pt x="6678" y="9292"/>
                  </a:lnTo>
                  <a:lnTo>
                    <a:pt x="6658" y="9278"/>
                  </a:lnTo>
                  <a:lnTo>
                    <a:pt x="6636" y="9263"/>
                  </a:lnTo>
                  <a:lnTo>
                    <a:pt x="6626" y="9255"/>
                  </a:lnTo>
                  <a:lnTo>
                    <a:pt x="6615" y="9245"/>
                  </a:lnTo>
                  <a:lnTo>
                    <a:pt x="6606" y="9236"/>
                  </a:lnTo>
                  <a:lnTo>
                    <a:pt x="6596" y="9226"/>
                  </a:lnTo>
                  <a:lnTo>
                    <a:pt x="6588" y="9216"/>
                  </a:lnTo>
                  <a:lnTo>
                    <a:pt x="6580" y="9204"/>
                  </a:lnTo>
                  <a:lnTo>
                    <a:pt x="6574" y="9191"/>
                  </a:lnTo>
                  <a:lnTo>
                    <a:pt x="6569" y="9179"/>
                  </a:lnTo>
                  <a:lnTo>
                    <a:pt x="6565" y="9165"/>
                  </a:lnTo>
                  <a:lnTo>
                    <a:pt x="6564" y="9151"/>
                  </a:lnTo>
                  <a:lnTo>
                    <a:pt x="6564" y="9144"/>
                  </a:lnTo>
                  <a:lnTo>
                    <a:pt x="6564" y="9136"/>
                  </a:lnTo>
                  <a:lnTo>
                    <a:pt x="6565" y="9129"/>
                  </a:lnTo>
                  <a:lnTo>
                    <a:pt x="6568" y="9120"/>
                  </a:lnTo>
                  <a:lnTo>
                    <a:pt x="6573" y="9108"/>
                  </a:lnTo>
                  <a:lnTo>
                    <a:pt x="6579" y="9096"/>
                  </a:lnTo>
                  <a:lnTo>
                    <a:pt x="6587" y="9083"/>
                  </a:lnTo>
                  <a:lnTo>
                    <a:pt x="6594" y="9072"/>
                  </a:lnTo>
                  <a:lnTo>
                    <a:pt x="6611" y="9048"/>
                  </a:lnTo>
                  <a:lnTo>
                    <a:pt x="6628" y="9024"/>
                  </a:lnTo>
                  <a:lnTo>
                    <a:pt x="6666" y="8977"/>
                  </a:lnTo>
                  <a:lnTo>
                    <a:pt x="6704" y="8931"/>
                  </a:lnTo>
                  <a:lnTo>
                    <a:pt x="6722" y="8907"/>
                  </a:lnTo>
                  <a:lnTo>
                    <a:pt x="6739" y="8882"/>
                  </a:lnTo>
                  <a:lnTo>
                    <a:pt x="6755" y="8858"/>
                  </a:lnTo>
                  <a:lnTo>
                    <a:pt x="6769" y="8831"/>
                  </a:lnTo>
                  <a:lnTo>
                    <a:pt x="6774" y="8819"/>
                  </a:lnTo>
                  <a:lnTo>
                    <a:pt x="6779" y="8805"/>
                  </a:lnTo>
                  <a:lnTo>
                    <a:pt x="6784" y="8791"/>
                  </a:lnTo>
                  <a:lnTo>
                    <a:pt x="6788" y="8777"/>
                  </a:lnTo>
                  <a:lnTo>
                    <a:pt x="6790" y="8762"/>
                  </a:lnTo>
                  <a:lnTo>
                    <a:pt x="6792" y="8749"/>
                  </a:lnTo>
                  <a:lnTo>
                    <a:pt x="6793" y="8734"/>
                  </a:lnTo>
                  <a:lnTo>
                    <a:pt x="6794" y="8718"/>
                  </a:lnTo>
                  <a:lnTo>
                    <a:pt x="6794" y="8704"/>
                  </a:lnTo>
                  <a:lnTo>
                    <a:pt x="6793" y="8691"/>
                  </a:lnTo>
                  <a:lnTo>
                    <a:pt x="6792" y="8679"/>
                  </a:lnTo>
                  <a:lnTo>
                    <a:pt x="6789" y="8666"/>
                  </a:lnTo>
                  <a:lnTo>
                    <a:pt x="6786" y="8654"/>
                  </a:lnTo>
                  <a:lnTo>
                    <a:pt x="6783" y="8643"/>
                  </a:lnTo>
                  <a:lnTo>
                    <a:pt x="6777" y="8632"/>
                  </a:lnTo>
                  <a:lnTo>
                    <a:pt x="6773" y="8622"/>
                  </a:lnTo>
                  <a:lnTo>
                    <a:pt x="6767" y="8611"/>
                  </a:lnTo>
                  <a:lnTo>
                    <a:pt x="6760" y="8601"/>
                  </a:lnTo>
                  <a:lnTo>
                    <a:pt x="6754" y="8592"/>
                  </a:lnTo>
                  <a:lnTo>
                    <a:pt x="6745" y="8582"/>
                  </a:lnTo>
                  <a:lnTo>
                    <a:pt x="6730" y="8565"/>
                  </a:lnTo>
                  <a:lnTo>
                    <a:pt x="6712" y="8549"/>
                  </a:lnTo>
                  <a:lnTo>
                    <a:pt x="6693" y="8533"/>
                  </a:lnTo>
                  <a:lnTo>
                    <a:pt x="6672" y="8518"/>
                  </a:lnTo>
                  <a:lnTo>
                    <a:pt x="6651" y="8503"/>
                  </a:lnTo>
                  <a:lnTo>
                    <a:pt x="6630" y="8489"/>
                  </a:lnTo>
                  <a:lnTo>
                    <a:pt x="6587" y="8462"/>
                  </a:lnTo>
                  <a:lnTo>
                    <a:pt x="6545" y="8434"/>
                  </a:lnTo>
                  <a:lnTo>
                    <a:pt x="6536" y="8425"/>
                  </a:lnTo>
                  <a:lnTo>
                    <a:pt x="6527" y="8416"/>
                  </a:lnTo>
                  <a:lnTo>
                    <a:pt x="6520" y="8406"/>
                  </a:lnTo>
                  <a:lnTo>
                    <a:pt x="6514" y="8396"/>
                  </a:lnTo>
                  <a:lnTo>
                    <a:pt x="6508" y="8387"/>
                  </a:lnTo>
                  <a:lnTo>
                    <a:pt x="6504" y="8376"/>
                  </a:lnTo>
                  <a:lnTo>
                    <a:pt x="6501" y="8365"/>
                  </a:lnTo>
                  <a:lnTo>
                    <a:pt x="6499" y="8355"/>
                  </a:lnTo>
                  <a:lnTo>
                    <a:pt x="6498" y="8344"/>
                  </a:lnTo>
                  <a:lnTo>
                    <a:pt x="6498" y="8333"/>
                  </a:lnTo>
                  <a:lnTo>
                    <a:pt x="6499" y="8322"/>
                  </a:lnTo>
                  <a:lnTo>
                    <a:pt x="6501" y="8310"/>
                  </a:lnTo>
                  <a:lnTo>
                    <a:pt x="6503" y="8299"/>
                  </a:lnTo>
                  <a:lnTo>
                    <a:pt x="6506" y="8287"/>
                  </a:lnTo>
                  <a:lnTo>
                    <a:pt x="6510" y="8275"/>
                  </a:lnTo>
                  <a:lnTo>
                    <a:pt x="6516" y="8264"/>
                  </a:lnTo>
                  <a:lnTo>
                    <a:pt x="6526" y="8248"/>
                  </a:lnTo>
                  <a:lnTo>
                    <a:pt x="6539" y="8232"/>
                  </a:lnTo>
                  <a:lnTo>
                    <a:pt x="6554" y="8217"/>
                  </a:lnTo>
                  <a:lnTo>
                    <a:pt x="6571" y="8203"/>
                  </a:lnTo>
                  <a:lnTo>
                    <a:pt x="6589" y="8190"/>
                  </a:lnTo>
                  <a:lnTo>
                    <a:pt x="6609" y="8178"/>
                  </a:lnTo>
                  <a:lnTo>
                    <a:pt x="6619" y="8173"/>
                  </a:lnTo>
                  <a:lnTo>
                    <a:pt x="6631" y="8167"/>
                  </a:lnTo>
                  <a:lnTo>
                    <a:pt x="6643" y="8163"/>
                  </a:lnTo>
                  <a:lnTo>
                    <a:pt x="6654" y="8159"/>
                  </a:lnTo>
                  <a:lnTo>
                    <a:pt x="6683" y="8155"/>
                  </a:lnTo>
                  <a:lnTo>
                    <a:pt x="6712" y="8153"/>
                  </a:lnTo>
                  <a:lnTo>
                    <a:pt x="6740" y="8150"/>
                  </a:lnTo>
                  <a:lnTo>
                    <a:pt x="6769" y="8150"/>
                  </a:lnTo>
                  <a:lnTo>
                    <a:pt x="6798" y="8151"/>
                  </a:lnTo>
                  <a:lnTo>
                    <a:pt x="6827" y="8154"/>
                  </a:lnTo>
                  <a:lnTo>
                    <a:pt x="6856" y="8157"/>
                  </a:lnTo>
                  <a:lnTo>
                    <a:pt x="6884" y="8160"/>
                  </a:lnTo>
                  <a:lnTo>
                    <a:pt x="6913" y="8165"/>
                  </a:lnTo>
                  <a:lnTo>
                    <a:pt x="6940" y="8171"/>
                  </a:lnTo>
                  <a:lnTo>
                    <a:pt x="6969" y="8178"/>
                  </a:lnTo>
                  <a:lnTo>
                    <a:pt x="6997" y="8185"/>
                  </a:lnTo>
                  <a:lnTo>
                    <a:pt x="7025" y="8193"/>
                  </a:lnTo>
                  <a:lnTo>
                    <a:pt x="7053" y="8202"/>
                  </a:lnTo>
                  <a:lnTo>
                    <a:pt x="7081" y="8212"/>
                  </a:lnTo>
                  <a:lnTo>
                    <a:pt x="7109" y="8222"/>
                  </a:lnTo>
                  <a:lnTo>
                    <a:pt x="7136" y="8233"/>
                  </a:lnTo>
                  <a:lnTo>
                    <a:pt x="7163" y="8245"/>
                  </a:lnTo>
                  <a:lnTo>
                    <a:pt x="7190" y="8256"/>
                  </a:lnTo>
                  <a:lnTo>
                    <a:pt x="7217" y="8269"/>
                  </a:lnTo>
                  <a:lnTo>
                    <a:pt x="7270" y="8294"/>
                  </a:lnTo>
                  <a:lnTo>
                    <a:pt x="7322" y="8323"/>
                  </a:lnTo>
                  <a:lnTo>
                    <a:pt x="7373" y="8352"/>
                  </a:lnTo>
                  <a:lnTo>
                    <a:pt x="7423" y="8381"/>
                  </a:lnTo>
                  <a:lnTo>
                    <a:pt x="7472" y="8411"/>
                  </a:lnTo>
                  <a:lnTo>
                    <a:pt x="7519" y="8442"/>
                  </a:lnTo>
                  <a:lnTo>
                    <a:pt x="7546" y="8462"/>
                  </a:lnTo>
                  <a:lnTo>
                    <a:pt x="7576" y="8482"/>
                  </a:lnTo>
                  <a:lnTo>
                    <a:pt x="7606" y="8501"/>
                  </a:lnTo>
                  <a:lnTo>
                    <a:pt x="7637" y="8522"/>
                  </a:lnTo>
                  <a:lnTo>
                    <a:pt x="7669" y="8543"/>
                  </a:lnTo>
                  <a:lnTo>
                    <a:pt x="7698" y="8564"/>
                  </a:lnTo>
                  <a:lnTo>
                    <a:pt x="7713" y="8576"/>
                  </a:lnTo>
                  <a:lnTo>
                    <a:pt x="7727" y="8589"/>
                  </a:lnTo>
                  <a:lnTo>
                    <a:pt x="7740" y="8600"/>
                  </a:lnTo>
                  <a:lnTo>
                    <a:pt x="7751" y="8613"/>
                  </a:lnTo>
                  <a:lnTo>
                    <a:pt x="7745" y="8778"/>
                  </a:lnTo>
                  <a:lnTo>
                    <a:pt x="7739" y="8835"/>
                  </a:lnTo>
                  <a:lnTo>
                    <a:pt x="7733" y="8893"/>
                  </a:lnTo>
                  <a:lnTo>
                    <a:pt x="7729" y="8950"/>
                  </a:lnTo>
                  <a:lnTo>
                    <a:pt x="7727" y="9007"/>
                  </a:lnTo>
                  <a:lnTo>
                    <a:pt x="7726" y="9064"/>
                  </a:lnTo>
                  <a:lnTo>
                    <a:pt x="7726" y="9121"/>
                  </a:lnTo>
                  <a:lnTo>
                    <a:pt x="7728" y="9179"/>
                  </a:lnTo>
                  <a:lnTo>
                    <a:pt x="7731" y="9235"/>
                  </a:lnTo>
                  <a:lnTo>
                    <a:pt x="7735" y="9291"/>
                  </a:lnTo>
                  <a:lnTo>
                    <a:pt x="7742" y="9347"/>
                  </a:lnTo>
                  <a:lnTo>
                    <a:pt x="7748" y="9403"/>
                  </a:lnTo>
                  <a:lnTo>
                    <a:pt x="7758" y="9458"/>
                  </a:lnTo>
                  <a:lnTo>
                    <a:pt x="7767" y="9513"/>
                  </a:lnTo>
                  <a:lnTo>
                    <a:pt x="7779" y="9567"/>
                  </a:lnTo>
                  <a:lnTo>
                    <a:pt x="7792" y="9621"/>
                  </a:lnTo>
                  <a:lnTo>
                    <a:pt x="7806" y="9675"/>
                  </a:lnTo>
                  <a:lnTo>
                    <a:pt x="7822" y="9728"/>
                  </a:lnTo>
                  <a:lnTo>
                    <a:pt x="7839" y="9780"/>
                  </a:lnTo>
                  <a:lnTo>
                    <a:pt x="7858" y="9832"/>
                  </a:lnTo>
                  <a:lnTo>
                    <a:pt x="7877" y="9883"/>
                  </a:lnTo>
                  <a:lnTo>
                    <a:pt x="7900" y="9933"/>
                  </a:lnTo>
                  <a:lnTo>
                    <a:pt x="7922" y="9983"/>
                  </a:lnTo>
                  <a:lnTo>
                    <a:pt x="7946" y="10032"/>
                  </a:lnTo>
                  <a:lnTo>
                    <a:pt x="7971" y="10080"/>
                  </a:lnTo>
                  <a:lnTo>
                    <a:pt x="7999" y="10127"/>
                  </a:lnTo>
                  <a:lnTo>
                    <a:pt x="8028" y="10174"/>
                  </a:lnTo>
                  <a:lnTo>
                    <a:pt x="8057" y="10219"/>
                  </a:lnTo>
                  <a:lnTo>
                    <a:pt x="8088" y="10264"/>
                  </a:lnTo>
                  <a:lnTo>
                    <a:pt x="8121" y="10307"/>
                  </a:lnTo>
                  <a:lnTo>
                    <a:pt x="8155" y="10350"/>
                  </a:lnTo>
                  <a:lnTo>
                    <a:pt x="8191" y="10391"/>
                  </a:lnTo>
                  <a:lnTo>
                    <a:pt x="8228" y="10431"/>
                  </a:lnTo>
                  <a:lnTo>
                    <a:pt x="8247" y="10452"/>
                  </a:lnTo>
                  <a:lnTo>
                    <a:pt x="8255" y="10461"/>
                  </a:lnTo>
                  <a:lnTo>
                    <a:pt x="8262" y="10468"/>
                  </a:lnTo>
                  <a:lnTo>
                    <a:pt x="8265" y="10473"/>
                  </a:lnTo>
                  <a:lnTo>
                    <a:pt x="8267" y="10478"/>
                  </a:lnTo>
                  <a:lnTo>
                    <a:pt x="8266" y="10481"/>
                  </a:lnTo>
                  <a:lnTo>
                    <a:pt x="8263" y="10486"/>
                  </a:lnTo>
                  <a:lnTo>
                    <a:pt x="8258" y="10489"/>
                  </a:lnTo>
                  <a:lnTo>
                    <a:pt x="8194" y="10511"/>
                  </a:lnTo>
                  <a:lnTo>
                    <a:pt x="8123" y="10532"/>
                  </a:lnTo>
                  <a:lnTo>
                    <a:pt x="8087" y="10542"/>
                  </a:lnTo>
                  <a:lnTo>
                    <a:pt x="8051" y="10553"/>
                  </a:lnTo>
                  <a:lnTo>
                    <a:pt x="8014" y="10562"/>
                  </a:lnTo>
                  <a:lnTo>
                    <a:pt x="7978" y="10571"/>
                  </a:lnTo>
                  <a:lnTo>
                    <a:pt x="7942" y="10579"/>
                  </a:lnTo>
                  <a:lnTo>
                    <a:pt x="7907" y="10586"/>
                  </a:lnTo>
                  <a:lnTo>
                    <a:pt x="7873" y="10591"/>
                  </a:lnTo>
                  <a:lnTo>
                    <a:pt x="7840" y="10594"/>
                  </a:lnTo>
                  <a:lnTo>
                    <a:pt x="7810" y="10595"/>
                  </a:lnTo>
                  <a:lnTo>
                    <a:pt x="7781" y="10595"/>
                  </a:lnTo>
                  <a:lnTo>
                    <a:pt x="7768" y="10594"/>
                  </a:lnTo>
                  <a:lnTo>
                    <a:pt x="7756" y="10592"/>
                  </a:lnTo>
                  <a:lnTo>
                    <a:pt x="7743" y="10590"/>
                  </a:lnTo>
                  <a:lnTo>
                    <a:pt x="7731" y="10587"/>
                  </a:lnTo>
                  <a:lnTo>
                    <a:pt x="7709" y="10576"/>
                  </a:lnTo>
                  <a:lnTo>
                    <a:pt x="7689" y="10563"/>
                  </a:lnTo>
                  <a:lnTo>
                    <a:pt x="7670" y="10550"/>
                  </a:lnTo>
                  <a:lnTo>
                    <a:pt x="7653" y="10535"/>
                  </a:lnTo>
                  <a:lnTo>
                    <a:pt x="7637" y="10519"/>
                  </a:lnTo>
                  <a:lnTo>
                    <a:pt x="7622" y="10502"/>
                  </a:lnTo>
                  <a:lnTo>
                    <a:pt x="7609" y="10484"/>
                  </a:lnTo>
                  <a:lnTo>
                    <a:pt x="7597" y="10466"/>
                  </a:lnTo>
                  <a:lnTo>
                    <a:pt x="7586" y="10447"/>
                  </a:lnTo>
                  <a:lnTo>
                    <a:pt x="7576" y="10427"/>
                  </a:lnTo>
                  <a:lnTo>
                    <a:pt x="7566" y="10406"/>
                  </a:lnTo>
                  <a:lnTo>
                    <a:pt x="7556" y="10386"/>
                  </a:lnTo>
                  <a:lnTo>
                    <a:pt x="7540" y="10343"/>
                  </a:lnTo>
                  <a:lnTo>
                    <a:pt x="7524" y="10300"/>
                  </a:lnTo>
                  <a:lnTo>
                    <a:pt x="7508" y="10256"/>
                  </a:lnTo>
                  <a:lnTo>
                    <a:pt x="7491" y="10215"/>
                  </a:lnTo>
                  <a:lnTo>
                    <a:pt x="7481" y="10195"/>
                  </a:lnTo>
                  <a:lnTo>
                    <a:pt x="7471" y="10176"/>
                  </a:lnTo>
                  <a:lnTo>
                    <a:pt x="7460" y="10157"/>
                  </a:lnTo>
                  <a:lnTo>
                    <a:pt x="7447" y="10139"/>
                  </a:lnTo>
                  <a:lnTo>
                    <a:pt x="7435" y="10121"/>
                  </a:lnTo>
                  <a:lnTo>
                    <a:pt x="7421" y="10105"/>
                  </a:lnTo>
                  <a:lnTo>
                    <a:pt x="7405" y="10089"/>
                  </a:lnTo>
                  <a:lnTo>
                    <a:pt x="7388" y="10075"/>
                  </a:lnTo>
                  <a:lnTo>
                    <a:pt x="7370" y="10063"/>
                  </a:lnTo>
                  <a:lnTo>
                    <a:pt x="7350" y="10051"/>
                  </a:lnTo>
                  <a:lnTo>
                    <a:pt x="7328" y="10041"/>
                  </a:lnTo>
                  <a:lnTo>
                    <a:pt x="7304" y="10033"/>
                  </a:lnTo>
                  <a:lnTo>
                    <a:pt x="7298" y="10031"/>
                  </a:lnTo>
                  <a:lnTo>
                    <a:pt x="7288" y="10029"/>
                  </a:lnTo>
                  <a:lnTo>
                    <a:pt x="7275" y="10028"/>
                  </a:lnTo>
                  <a:lnTo>
                    <a:pt x="7262" y="10028"/>
                  </a:lnTo>
                  <a:lnTo>
                    <a:pt x="7247" y="10029"/>
                  </a:lnTo>
                  <a:lnTo>
                    <a:pt x="7234" y="10030"/>
                  </a:lnTo>
                  <a:lnTo>
                    <a:pt x="7222" y="10033"/>
                  </a:lnTo>
                  <a:lnTo>
                    <a:pt x="7212" y="10036"/>
                  </a:lnTo>
                  <a:lnTo>
                    <a:pt x="7194" y="10041"/>
                  </a:lnTo>
                  <a:lnTo>
                    <a:pt x="7180" y="10045"/>
                  </a:lnTo>
                  <a:lnTo>
                    <a:pt x="7166" y="10047"/>
                  </a:lnTo>
                  <a:lnTo>
                    <a:pt x="7155" y="10048"/>
                  </a:lnTo>
                  <a:lnTo>
                    <a:pt x="7145" y="10048"/>
                  </a:lnTo>
                  <a:lnTo>
                    <a:pt x="7135" y="10047"/>
                  </a:lnTo>
                  <a:lnTo>
                    <a:pt x="7127" y="10044"/>
                  </a:lnTo>
                  <a:lnTo>
                    <a:pt x="7118" y="10040"/>
                  </a:lnTo>
                  <a:lnTo>
                    <a:pt x="7099" y="10030"/>
                  </a:lnTo>
                  <a:lnTo>
                    <a:pt x="7076" y="10015"/>
                  </a:lnTo>
                  <a:lnTo>
                    <a:pt x="7062" y="10007"/>
                  </a:lnTo>
                  <a:lnTo>
                    <a:pt x="7045" y="9997"/>
                  </a:lnTo>
                  <a:lnTo>
                    <a:pt x="7025" y="9986"/>
                  </a:lnTo>
                  <a:lnTo>
                    <a:pt x="7003" y="9975"/>
                  </a:lnTo>
                  <a:lnTo>
                    <a:pt x="6991" y="9972"/>
                  </a:lnTo>
                  <a:lnTo>
                    <a:pt x="6981" y="9969"/>
                  </a:lnTo>
                  <a:lnTo>
                    <a:pt x="6969" y="9968"/>
                  </a:lnTo>
                  <a:lnTo>
                    <a:pt x="6957" y="9966"/>
                  </a:lnTo>
                  <a:lnTo>
                    <a:pt x="6935" y="9966"/>
                  </a:lnTo>
                  <a:lnTo>
                    <a:pt x="6913" y="9966"/>
                  </a:lnTo>
                  <a:lnTo>
                    <a:pt x="6891" y="9969"/>
                  </a:lnTo>
                  <a:lnTo>
                    <a:pt x="6868" y="9975"/>
                  </a:lnTo>
                  <a:lnTo>
                    <a:pt x="6847" y="9980"/>
                  </a:lnTo>
                  <a:lnTo>
                    <a:pt x="6827" y="9989"/>
                  </a:lnTo>
                  <a:lnTo>
                    <a:pt x="6807" y="9998"/>
                  </a:lnTo>
                  <a:lnTo>
                    <a:pt x="6789" y="10009"/>
                  </a:lnTo>
                  <a:lnTo>
                    <a:pt x="6773" y="10020"/>
                  </a:lnTo>
                  <a:lnTo>
                    <a:pt x="6758" y="10033"/>
                  </a:lnTo>
                  <a:lnTo>
                    <a:pt x="6751" y="10040"/>
                  </a:lnTo>
                  <a:lnTo>
                    <a:pt x="6745" y="10048"/>
                  </a:lnTo>
                  <a:lnTo>
                    <a:pt x="6739" y="10055"/>
                  </a:lnTo>
                  <a:lnTo>
                    <a:pt x="6734" y="10063"/>
                  </a:lnTo>
                  <a:lnTo>
                    <a:pt x="6730" y="10070"/>
                  </a:lnTo>
                  <a:lnTo>
                    <a:pt x="6725" y="10079"/>
                  </a:lnTo>
                  <a:lnTo>
                    <a:pt x="6722" y="10087"/>
                  </a:lnTo>
                  <a:lnTo>
                    <a:pt x="6719" y="10095"/>
                  </a:lnTo>
                  <a:lnTo>
                    <a:pt x="6719" y="10102"/>
                  </a:lnTo>
                  <a:lnTo>
                    <a:pt x="6720" y="10107"/>
                  </a:lnTo>
                  <a:lnTo>
                    <a:pt x="6722" y="10112"/>
                  </a:lnTo>
                  <a:lnTo>
                    <a:pt x="6724" y="10118"/>
                  </a:lnTo>
                  <a:lnTo>
                    <a:pt x="6727" y="10123"/>
                  </a:lnTo>
                  <a:lnTo>
                    <a:pt x="6732" y="10127"/>
                  </a:lnTo>
                  <a:lnTo>
                    <a:pt x="6737" y="10131"/>
                  </a:lnTo>
                  <a:lnTo>
                    <a:pt x="6742" y="10136"/>
                  </a:lnTo>
                  <a:lnTo>
                    <a:pt x="6754" y="10143"/>
                  </a:lnTo>
                  <a:lnTo>
                    <a:pt x="6768" y="10151"/>
                  </a:lnTo>
                  <a:lnTo>
                    <a:pt x="6783" y="10158"/>
                  </a:lnTo>
                  <a:lnTo>
                    <a:pt x="6798" y="10164"/>
                  </a:lnTo>
                  <a:lnTo>
                    <a:pt x="6814" y="10172"/>
                  </a:lnTo>
                  <a:lnTo>
                    <a:pt x="6831" y="10179"/>
                  </a:lnTo>
                  <a:lnTo>
                    <a:pt x="6846" y="10188"/>
                  </a:lnTo>
                  <a:lnTo>
                    <a:pt x="6861" y="10197"/>
                  </a:lnTo>
                  <a:lnTo>
                    <a:pt x="6867" y="10202"/>
                  </a:lnTo>
                  <a:lnTo>
                    <a:pt x="6874" y="10208"/>
                  </a:lnTo>
                  <a:lnTo>
                    <a:pt x="6880" y="10214"/>
                  </a:lnTo>
                  <a:lnTo>
                    <a:pt x="6884" y="10220"/>
                  </a:lnTo>
                  <a:lnTo>
                    <a:pt x="6889" y="10227"/>
                  </a:lnTo>
                  <a:lnTo>
                    <a:pt x="6894" y="10234"/>
                  </a:lnTo>
                  <a:lnTo>
                    <a:pt x="6897" y="10243"/>
                  </a:lnTo>
                  <a:lnTo>
                    <a:pt x="6899" y="10251"/>
                  </a:lnTo>
                  <a:lnTo>
                    <a:pt x="6903" y="10261"/>
                  </a:lnTo>
                  <a:lnTo>
                    <a:pt x="6906" y="10270"/>
                  </a:lnTo>
                  <a:lnTo>
                    <a:pt x="6910" y="10280"/>
                  </a:lnTo>
                  <a:lnTo>
                    <a:pt x="6911" y="10289"/>
                  </a:lnTo>
                  <a:lnTo>
                    <a:pt x="6912" y="10300"/>
                  </a:lnTo>
                  <a:lnTo>
                    <a:pt x="6912" y="10309"/>
                  </a:lnTo>
                  <a:lnTo>
                    <a:pt x="6912" y="10320"/>
                  </a:lnTo>
                  <a:lnTo>
                    <a:pt x="6911" y="10329"/>
                  </a:lnTo>
                  <a:lnTo>
                    <a:pt x="6909" y="10339"/>
                  </a:lnTo>
                  <a:lnTo>
                    <a:pt x="6905" y="10347"/>
                  </a:lnTo>
                  <a:lnTo>
                    <a:pt x="6902" y="10357"/>
                  </a:lnTo>
                  <a:lnTo>
                    <a:pt x="6897" y="10365"/>
                  </a:lnTo>
                  <a:lnTo>
                    <a:pt x="6892" y="10373"/>
                  </a:lnTo>
                  <a:lnTo>
                    <a:pt x="6886" y="10381"/>
                  </a:lnTo>
                  <a:lnTo>
                    <a:pt x="6879" y="10388"/>
                  </a:lnTo>
                  <a:lnTo>
                    <a:pt x="6871" y="10394"/>
                  </a:lnTo>
                  <a:lnTo>
                    <a:pt x="6832" y="10394"/>
                  </a:lnTo>
                  <a:lnTo>
                    <a:pt x="6792" y="10394"/>
                  </a:lnTo>
                  <a:lnTo>
                    <a:pt x="6771" y="10395"/>
                  </a:lnTo>
                  <a:lnTo>
                    <a:pt x="6751" y="10397"/>
                  </a:lnTo>
                  <a:lnTo>
                    <a:pt x="6731" y="10398"/>
                  </a:lnTo>
                  <a:lnTo>
                    <a:pt x="6709" y="10401"/>
                  </a:lnTo>
                  <a:lnTo>
                    <a:pt x="6689" y="10405"/>
                  </a:lnTo>
                  <a:lnTo>
                    <a:pt x="6670" y="10409"/>
                  </a:lnTo>
                  <a:lnTo>
                    <a:pt x="6651" y="10415"/>
                  </a:lnTo>
                  <a:lnTo>
                    <a:pt x="6632" y="10422"/>
                  </a:lnTo>
                  <a:lnTo>
                    <a:pt x="6615" y="10429"/>
                  </a:lnTo>
                  <a:lnTo>
                    <a:pt x="6598" y="10439"/>
                  </a:lnTo>
                  <a:lnTo>
                    <a:pt x="6582" y="10449"/>
                  </a:lnTo>
                  <a:lnTo>
                    <a:pt x="6568" y="10461"/>
                  </a:lnTo>
                  <a:lnTo>
                    <a:pt x="6552" y="10476"/>
                  </a:lnTo>
                  <a:lnTo>
                    <a:pt x="6533" y="10495"/>
                  </a:lnTo>
                  <a:lnTo>
                    <a:pt x="6523" y="10506"/>
                  </a:lnTo>
                  <a:lnTo>
                    <a:pt x="6514" y="10518"/>
                  </a:lnTo>
                  <a:lnTo>
                    <a:pt x="6504" y="10531"/>
                  </a:lnTo>
                  <a:lnTo>
                    <a:pt x="6496" y="10544"/>
                  </a:lnTo>
                  <a:lnTo>
                    <a:pt x="6487" y="10559"/>
                  </a:lnTo>
                  <a:lnTo>
                    <a:pt x="6480" y="10574"/>
                  </a:lnTo>
                  <a:lnTo>
                    <a:pt x="6474" y="10590"/>
                  </a:lnTo>
                  <a:lnTo>
                    <a:pt x="6469" y="10606"/>
                  </a:lnTo>
                  <a:lnTo>
                    <a:pt x="6467" y="10623"/>
                  </a:lnTo>
                  <a:lnTo>
                    <a:pt x="6466" y="10639"/>
                  </a:lnTo>
                  <a:lnTo>
                    <a:pt x="6466" y="10647"/>
                  </a:lnTo>
                  <a:lnTo>
                    <a:pt x="6467" y="10656"/>
                  </a:lnTo>
                  <a:lnTo>
                    <a:pt x="6468" y="10664"/>
                  </a:lnTo>
                  <a:lnTo>
                    <a:pt x="6470" y="10673"/>
                  </a:lnTo>
                  <a:lnTo>
                    <a:pt x="6500" y="10666"/>
                  </a:lnTo>
                  <a:lnTo>
                    <a:pt x="6528" y="10662"/>
                  </a:lnTo>
                  <a:lnTo>
                    <a:pt x="6543" y="10660"/>
                  </a:lnTo>
                  <a:lnTo>
                    <a:pt x="6558" y="10659"/>
                  </a:lnTo>
                  <a:lnTo>
                    <a:pt x="6574" y="10659"/>
                  </a:lnTo>
                  <a:lnTo>
                    <a:pt x="6589" y="10659"/>
                  </a:lnTo>
                  <a:lnTo>
                    <a:pt x="6604" y="10660"/>
                  </a:lnTo>
                  <a:lnTo>
                    <a:pt x="6618" y="10662"/>
                  </a:lnTo>
                  <a:lnTo>
                    <a:pt x="6633" y="10665"/>
                  </a:lnTo>
                  <a:lnTo>
                    <a:pt x="6648" y="10668"/>
                  </a:lnTo>
                  <a:lnTo>
                    <a:pt x="6663" y="10674"/>
                  </a:lnTo>
                  <a:lnTo>
                    <a:pt x="6678" y="10680"/>
                  </a:lnTo>
                  <a:lnTo>
                    <a:pt x="6693" y="10688"/>
                  </a:lnTo>
                  <a:lnTo>
                    <a:pt x="6706" y="10698"/>
                  </a:lnTo>
                  <a:lnTo>
                    <a:pt x="6707" y="10720"/>
                  </a:lnTo>
                  <a:lnTo>
                    <a:pt x="6708" y="10745"/>
                  </a:lnTo>
                  <a:lnTo>
                    <a:pt x="6708" y="10770"/>
                  </a:lnTo>
                  <a:lnTo>
                    <a:pt x="6711" y="10795"/>
                  </a:lnTo>
                  <a:lnTo>
                    <a:pt x="6713" y="10808"/>
                  </a:lnTo>
                  <a:lnTo>
                    <a:pt x="6715" y="10821"/>
                  </a:lnTo>
                  <a:lnTo>
                    <a:pt x="6718" y="10833"/>
                  </a:lnTo>
                  <a:lnTo>
                    <a:pt x="6722" y="10846"/>
                  </a:lnTo>
                  <a:lnTo>
                    <a:pt x="6727" y="10858"/>
                  </a:lnTo>
                  <a:lnTo>
                    <a:pt x="6734" y="10871"/>
                  </a:lnTo>
                  <a:lnTo>
                    <a:pt x="6741" y="10882"/>
                  </a:lnTo>
                  <a:lnTo>
                    <a:pt x="6751" y="10893"/>
                  </a:lnTo>
                  <a:lnTo>
                    <a:pt x="6757" y="10899"/>
                  </a:lnTo>
                  <a:lnTo>
                    <a:pt x="6765" y="10904"/>
                  </a:lnTo>
                  <a:lnTo>
                    <a:pt x="6772" y="10910"/>
                  </a:lnTo>
                  <a:lnTo>
                    <a:pt x="6779" y="10915"/>
                  </a:lnTo>
                  <a:lnTo>
                    <a:pt x="6788" y="10918"/>
                  </a:lnTo>
                  <a:lnTo>
                    <a:pt x="6796" y="10922"/>
                  </a:lnTo>
                  <a:lnTo>
                    <a:pt x="6805" y="10926"/>
                  </a:lnTo>
                  <a:lnTo>
                    <a:pt x="6813" y="10928"/>
                  </a:lnTo>
                  <a:lnTo>
                    <a:pt x="6831" y="10932"/>
                  </a:lnTo>
                  <a:lnTo>
                    <a:pt x="6850" y="10934"/>
                  </a:lnTo>
                  <a:lnTo>
                    <a:pt x="6869" y="10936"/>
                  </a:lnTo>
                  <a:lnTo>
                    <a:pt x="6889" y="10936"/>
                  </a:lnTo>
                  <a:lnTo>
                    <a:pt x="6929" y="10934"/>
                  </a:lnTo>
                  <a:lnTo>
                    <a:pt x="6967" y="10931"/>
                  </a:lnTo>
                  <a:lnTo>
                    <a:pt x="7002" y="10929"/>
                  </a:lnTo>
                  <a:lnTo>
                    <a:pt x="7032" y="10927"/>
                  </a:lnTo>
                  <a:lnTo>
                    <a:pt x="7032" y="10937"/>
                  </a:lnTo>
                  <a:lnTo>
                    <a:pt x="7031" y="10947"/>
                  </a:lnTo>
                  <a:lnTo>
                    <a:pt x="7029" y="10955"/>
                  </a:lnTo>
                  <a:lnTo>
                    <a:pt x="7027" y="10964"/>
                  </a:lnTo>
                  <a:lnTo>
                    <a:pt x="7024" y="10972"/>
                  </a:lnTo>
                  <a:lnTo>
                    <a:pt x="7020" y="10980"/>
                  </a:lnTo>
                  <a:lnTo>
                    <a:pt x="7015" y="10986"/>
                  </a:lnTo>
                  <a:lnTo>
                    <a:pt x="7010" y="10992"/>
                  </a:lnTo>
                  <a:lnTo>
                    <a:pt x="7005" y="10999"/>
                  </a:lnTo>
                  <a:lnTo>
                    <a:pt x="6999" y="11004"/>
                  </a:lnTo>
                  <a:lnTo>
                    <a:pt x="6992" y="11009"/>
                  </a:lnTo>
                  <a:lnTo>
                    <a:pt x="6985" y="11013"/>
                  </a:lnTo>
                  <a:lnTo>
                    <a:pt x="6970" y="11023"/>
                  </a:lnTo>
                  <a:lnTo>
                    <a:pt x="6954" y="11031"/>
                  </a:lnTo>
                  <a:lnTo>
                    <a:pt x="6921" y="11046"/>
                  </a:lnTo>
                  <a:lnTo>
                    <a:pt x="6891" y="11060"/>
                  </a:lnTo>
                  <a:lnTo>
                    <a:pt x="6876" y="11069"/>
                  </a:lnTo>
                  <a:lnTo>
                    <a:pt x="6863" y="11077"/>
                  </a:lnTo>
                  <a:lnTo>
                    <a:pt x="6858" y="11081"/>
                  </a:lnTo>
                  <a:lnTo>
                    <a:pt x="6852" y="11087"/>
                  </a:lnTo>
                  <a:lnTo>
                    <a:pt x="6847" y="11092"/>
                  </a:lnTo>
                  <a:lnTo>
                    <a:pt x="6844" y="11097"/>
                  </a:lnTo>
                  <a:lnTo>
                    <a:pt x="6837" y="11107"/>
                  </a:lnTo>
                  <a:lnTo>
                    <a:pt x="6831" y="11117"/>
                  </a:lnTo>
                  <a:lnTo>
                    <a:pt x="6826" y="11128"/>
                  </a:lnTo>
                  <a:lnTo>
                    <a:pt x="6822" y="11141"/>
                  </a:lnTo>
                  <a:lnTo>
                    <a:pt x="6819" y="11153"/>
                  </a:lnTo>
                  <a:lnTo>
                    <a:pt x="6815" y="11166"/>
                  </a:lnTo>
                  <a:lnTo>
                    <a:pt x="6814" y="11180"/>
                  </a:lnTo>
                  <a:lnTo>
                    <a:pt x="6813" y="11193"/>
                  </a:lnTo>
                  <a:lnTo>
                    <a:pt x="6813" y="11208"/>
                  </a:lnTo>
                  <a:lnTo>
                    <a:pt x="6813" y="11222"/>
                  </a:lnTo>
                  <a:lnTo>
                    <a:pt x="6815" y="11237"/>
                  </a:lnTo>
                  <a:lnTo>
                    <a:pt x="6819" y="11251"/>
                  </a:lnTo>
                  <a:lnTo>
                    <a:pt x="6822" y="11264"/>
                  </a:lnTo>
                  <a:lnTo>
                    <a:pt x="6826" y="11278"/>
                  </a:lnTo>
                  <a:lnTo>
                    <a:pt x="6831" y="11291"/>
                  </a:lnTo>
                  <a:lnTo>
                    <a:pt x="6838" y="11304"/>
                  </a:lnTo>
                  <a:lnTo>
                    <a:pt x="6848" y="11299"/>
                  </a:lnTo>
                  <a:lnTo>
                    <a:pt x="6876" y="11290"/>
                  </a:lnTo>
                  <a:lnTo>
                    <a:pt x="6894" y="11285"/>
                  </a:lnTo>
                  <a:lnTo>
                    <a:pt x="6915" y="11278"/>
                  </a:lnTo>
                  <a:lnTo>
                    <a:pt x="6936" y="11273"/>
                  </a:lnTo>
                  <a:lnTo>
                    <a:pt x="6959" y="11268"/>
                  </a:lnTo>
                  <a:lnTo>
                    <a:pt x="6983" y="11263"/>
                  </a:lnTo>
                  <a:lnTo>
                    <a:pt x="7006" y="11261"/>
                  </a:lnTo>
                  <a:lnTo>
                    <a:pt x="7027" y="11260"/>
                  </a:lnTo>
                  <a:lnTo>
                    <a:pt x="7047" y="11261"/>
                  </a:lnTo>
                  <a:lnTo>
                    <a:pt x="7057" y="11262"/>
                  </a:lnTo>
                  <a:lnTo>
                    <a:pt x="7065" y="11264"/>
                  </a:lnTo>
                  <a:lnTo>
                    <a:pt x="7073" y="11268"/>
                  </a:lnTo>
                  <a:lnTo>
                    <a:pt x="7079" y="11271"/>
                  </a:lnTo>
                  <a:lnTo>
                    <a:pt x="7085" y="11276"/>
                  </a:lnTo>
                  <a:lnTo>
                    <a:pt x="7090" y="11281"/>
                  </a:lnTo>
                  <a:lnTo>
                    <a:pt x="7094" y="11288"/>
                  </a:lnTo>
                  <a:lnTo>
                    <a:pt x="7096" y="11295"/>
                  </a:lnTo>
                  <a:lnTo>
                    <a:pt x="7100" y="11310"/>
                  </a:lnTo>
                  <a:lnTo>
                    <a:pt x="7105" y="11324"/>
                  </a:lnTo>
                  <a:lnTo>
                    <a:pt x="7112" y="11336"/>
                  </a:lnTo>
                  <a:lnTo>
                    <a:pt x="7119" y="11347"/>
                  </a:lnTo>
                  <a:lnTo>
                    <a:pt x="7127" y="11358"/>
                  </a:lnTo>
                  <a:lnTo>
                    <a:pt x="7134" y="11367"/>
                  </a:lnTo>
                  <a:lnTo>
                    <a:pt x="7141" y="11375"/>
                  </a:lnTo>
                  <a:lnTo>
                    <a:pt x="7150" y="11382"/>
                  </a:lnTo>
                  <a:lnTo>
                    <a:pt x="7165" y="11394"/>
                  </a:lnTo>
                  <a:lnTo>
                    <a:pt x="7176" y="11401"/>
                  </a:lnTo>
                  <a:lnTo>
                    <a:pt x="7185" y="11405"/>
                  </a:lnTo>
                  <a:lnTo>
                    <a:pt x="7188" y="11407"/>
                  </a:lnTo>
                  <a:lnTo>
                    <a:pt x="7202" y="11413"/>
                  </a:lnTo>
                  <a:lnTo>
                    <a:pt x="7216" y="11418"/>
                  </a:lnTo>
                  <a:lnTo>
                    <a:pt x="7228" y="11421"/>
                  </a:lnTo>
                  <a:lnTo>
                    <a:pt x="7241" y="11424"/>
                  </a:lnTo>
                  <a:lnTo>
                    <a:pt x="7254" y="11425"/>
                  </a:lnTo>
                  <a:lnTo>
                    <a:pt x="7265" y="11426"/>
                  </a:lnTo>
                  <a:lnTo>
                    <a:pt x="7278" y="11426"/>
                  </a:lnTo>
                  <a:lnTo>
                    <a:pt x="7290" y="11425"/>
                  </a:lnTo>
                  <a:lnTo>
                    <a:pt x="7301" y="11423"/>
                  </a:lnTo>
                  <a:lnTo>
                    <a:pt x="7312" y="11421"/>
                  </a:lnTo>
                  <a:lnTo>
                    <a:pt x="7324" y="11418"/>
                  </a:lnTo>
                  <a:lnTo>
                    <a:pt x="7334" y="11414"/>
                  </a:lnTo>
                  <a:lnTo>
                    <a:pt x="7356" y="11405"/>
                  </a:lnTo>
                  <a:lnTo>
                    <a:pt x="7378" y="11395"/>
                  </a:lnTo>
                  <a:lnTo>
                    <a:pt x="7418" y="11372"/>
                  </a:lnTo>
                  <a:lnTo>
                    <a:pt x="7458" y="11349"/>
                  </a:lnTo>
                  <a:lnTo>
                    <a:pt x="7478" y="11339"/>
                  </a:lnTo>
                  <a:lnTo>
                    <a:pt x="7499" y="11330"/>
                  </a:lnTo>
                  <a:lnTo>
                    <a:pt x="7509" y="11327"/>
                  </a:lnTo>
                  <a:lnTo>
                    <a:pt x="7519" y="11324"/>
                  </a:lnTo>
                  <a:lnTo>
                    <a:pt x="7530" y="11321"/>
                  </a:lnTo>
                  <a:lnTo>
                    <a:pt x="7540" y="11319"/>
                  </a:lnTo>
                  <a:lnTo>
                    <a:pt x="7546" y="11321"/>
                  </a:lnTo>
                  <a:lnTo>
                    <a:pt x="7550" y="11322"/>
                  </a:lnTo>
                  <a:lnTo>
                    <a:pt x="7554" y="11324"/>
                  </a:lnTo>
                  <a:lnTo>
                    <a:pt x="7558" y="11326"/>
                  </a:lnTo>
                  <a:lnTo>
                    <a:pt x="7561" y="11329"/>
                  </a:lnTo>
                  <a:lnTo>
                    <a:pt x="7563" y="11331"/>
                  </a:lnTo>
                  <a:lnTo>
                    <a:pt x="7565" y="11334"/>
                  </a:lnTo>
                  <a:lnTo>
                    <a:pt x="7566" y="11337"/>
                  </a:lnTo>
                  <a:lnTo>
                    <a:pt x="7567" y="11345"/>
                  </a:lnTo>
                  <a:lnTo>
                    <a:pt x="7567" y="11353"/>
                  </a:lnTo>
                  <a:lnTo>
                    <a:pt x="7566" y="11363"/>
                  </a:lnTo>
                  <a:lnTo>
                    <a:pt x="7564" y="11372"/>
                  </a:lnTo>
                  <a:lnTo>
                    <a:pt x="7559" y="11394"/>
                  </a:lnTo>
                  <a:lnTo>
                    <a:pt x="7555" y="11416"/>
                  </a:lnTo>
                  <a:lnTo>
                    <a:pt x="7554" y="11427"/>
                  </a:lnTo>
                  <a:lnTo>
                    <a:pt x="7555" y="11439"/>
                  </a:lnTo>
                  <a:lnTo>
                    <a:pt x="7558" y="11450"/>
                  </a:lnTo>
                  <a:lnTo>
                    <a:pt x="7563" y="11461"/>
                  </a:lnTo>
                  <a:lnTo>
                    <a:pt x="7569" y="11474"/>
                  </a:lnTo>
                  <a:lnTo>
                    <a:pt x="7578" y="11486"/>
                  </a:lnTo>
                  <a:lnTo>
                    <a:pt x="7586" y="11496"/>
                  </a:lnTo>
                  <a:lnTo>
                    <a:pt x="7597" y="11505"/>
                  </a:lnTo>
                  <a:lnTo>
                    <a:pt x="7607" y="11512"/>
                  </a:lnTo>
                  <a:lnTo>
                    <a:pt x="7619" y="11517"/>
                  </a:lnTo>
                  <a:lnTo>
                    <a:pt x="7632" y="11523"/>
                  </a:lnTo>
                  <a:lnTo>
                    <a:pt x="7644" y="11527"/>
                  </a:lnTo>
                  <a:lnTo>
                    <a:pt x="7652" y="11532"/>
                  </a:lnTo>
                  <a:lnTo>
                    <a:pt x="7658" y="11537"/>
                  </a:lnTo>
                  <a:lnTo>
                    <a:pt x="7662" y="11542"/>
                  </a:lnTo>
                  <a:lnTo>
                    <a:pt x="7666" y="11548"/>
                  </a:lnTo>
                  <a:lnTo>
                    <a:pt x="7668" y="11555"/>
                  </a:lnTo>
                  <a:lnTo>
                    <a:pt x="7669" y="11561"/>
                  </a:lnTo>
                  <a:lnTo>
                    <a:pt x="7670" y="11568"/>
                  </a:lnTo>
                  <a:lnTo>
                    <a:pt x="7669" y="11576"/>
                  </a:lnTo>
                  <a:lnTo>
                    <a:pt x="7668" y="11582"/>
                  </a:lnTo>
                  <a:lnTo>
                    <a:pt x="7666" y="11589"/>
                  </a:lnTo>
                  <a:lnTo>
                    <a:pt x="7662" y="11597"/>
                  </a:lnTo>
                  <a:lnTo>
                    <a:pt x="7659" y="11603"/>
                  </a:lnTo>
                  <a:lnTo>
                    <a:pt x="7652" y="11617"/>
                  </a:lnTo>
                  <a:lnTo>
                    <a:pt x="7644" y="11629"/>
                  </a:lnTo>
                  <a:lnTo>
                    <a:pt x="7639" y="11636"/>
                  </a:lnTo>
                  <a:lnTo>
                    <a:pt x="7634" y="11643"/>
                  </a:lnTo>
                  <a:lnTo>
                    <a:pt x="7628" y="11651"/>
                  </a:lnTo>
                  <a:lnTo>
                    <a:pt x="7622" y="11658"/>
                  </a:lnTo>
                  <a:lnTo>
                    <a:pt x="7608" y="11673"/>
                  </a:lnTo>
                  <a:lnTo>
                    <a:pt x="7596" y="11687"/>
                  </a:lnTo>
                  <a:lnTo>
                    <a:pt x="7590" y="11694"/>
                  </a:lnTo>
                  <a:lnTo>
                    <a:pt x="7585" y="11702"/>
                  </a:lnTo>
                  <a:lnTo>
                    <a:pt x="7581" y="11709"/>
                  </a:lnTo>
                  <a:lnTo>
                    <a:pt x="7578" y="11717"/>
                  </a:lnTo>
                  <a:lnTo>
                    <a:pt x="7576" y="11725"/>
                  </a:lnTo>
                  <a:lnTo>
                    <a:pt x="7576" y="11733"/>
                  </a:lnTo>
                  <a:lnTo>
                    <a:pt x="7577" y="11742"/>
                  </a:lnTo>
                  <a:lnTo>
                    <a:pt x="7580" y="11750"/>
                  </a:lnTo>
                  <a:lnTo>
                    <a:pt x="7600" y="11761"/>
                  </a:lnTo>
                  <a:lnTo>
                    <a:pt x="7620" y="11769"/>
                  </a:lnTo>
                  <a:lnTo>
                    <a:pt x="7639" y="11776"/>
                  </a:lnTo>
                  <a:lnTo>
                    <a:pt x="7659" y="11780"/>
                  </a:lnTo>
                  <a:lnTo>
                    <a:pt x="7678" y="11783"/>
                  </a:lnTo>
                  <a:lnTo>
                    <a:pt x="7697" y="11784"/>
                  </a:lnTo>
                  <a:lnTo>
                    <a:pt x="7715" y="11784"/>
                  </a:lnTo>
                  <a:lnTo>
                    <a:pt x="7733" y="11783"/>
                  </a:lnTo>
                  <a:lnTo>
                    <a:pt x="7751" y="11780"/>
                  </a:lnTo>
                  <a:lnTo>
                    <a:pt x="7769" y="11775"/>
                  </a:lnTo>
                  <a:lnTo>
                    <a:pt x="7786" y="11769"/>
                  </a:lnTo>
                  <a:lnTo>
                    <a:pt x="7802" y="11763"/>
                  </a:lnTo>
                  <a:lnTo>
                    <a:pt x="7819" y="11756"/>
                  </a:lnTo>
                  <a:lnTo>
                    <a:pt x="7834" y="11747"/>
                  </a:lnTo>
                  <a:lnTo>
                    <a:pt x="7850" y="11738"/>
                  </a:lnTo>
                  <a:lnTo>
                    <a:pt x="7864" y="11728"/>
                  </a:lnTo>
                  <a:lnTo>
                    <a:pt x="7878" y="11718"/>
                  </a:lnTo>
                  <a:lnTo>
                    <a:pt x="7891" y="11706"/>
                  </a:lnTo>
                  <a:lnTo>
                    <a:pt x="7904" y="11695"/>
                  </a:lnTo>
                  <a:lnTo>
                    <a:pt x="7916" y="11684"/>
                  </a:lnTo>
                  <a:lnTo>
                    <a:pt x="7939" y="11659"/>
                  </a:lnTo>
                  <a:lnTo>
                    <a:pt x="7959" y="11636"/>
                  </a:lnTo>
                  <a:lnTo>
                    <a:pt x="7976" y="11613"/>
                  </a:lnTo>
                  <a:lnTo>
                    <a:pt x="7988" y="11592"/>
                  </a:lnTo>
                  <a:lnTo>
                    <a:pt x="7999" y="11573"/>
                  </a:lnTo>
                  <a:lnTo>
                    <a:pt x="8006" y="11557"/>
                  </a:lnTo>
                  <a:lnTo>
                    <a:pt x="8020" y="11556"/>
                  </a:lnTo>
                  <a:lnTo>
                    <a:pt x="8033" y="11553"/>
                  </a:lnTo>
                  <a:lnTo>
                    <a:pt x="8046" y="11550"/>
                  </a:lnTo>
                  <a:lnTo>
                    <a:pt x="8058" y="11547"/>
                  </a:lnTo>
                  <a:lnTo>
                    <a:pt x="8069" y="11543"/>
                  </a:lnTo>
                  <a:lnTo>
                    <a:pt x="8081" y="11538"/>
                  </a:lnTo>
                  <a:lnTo>
                    <a:pt x="8090" y="11532"/>
                  </a:lnTo>
                  <a:lnTo>
                    <a:pt x="8101" y="11526"/>
                  </a:lnTo>
                  <a:lnTo>
                    <a:pt x="8109" y="11520"/>
                  </a:lnTo>
                  <a:lnTo>
                    <a:pt x="8118" y="11511"/>
                  </a:lnTo>
                  <a:lnTo>
                    <a:pt x="8125" y="11503"/>
                  </a:lnTo>
                  <a:lnTo>
                    <a:pt x="8131" y="11494"/>
                  </a:lnTo>
                  <a:lnTo>
                    <a:pt x="8138" y="11485"/>
                  </a:lnTo>
                  <a:lnTo>
                    <a:pt x="8143" y="11474"/>
                  </a:lnTo>
                  <a:lnTo>
                    <a:pt x="8147" y="11463"/>
                  </a:lnTo>
                  <a:lnTo>
                    <a:pt x="8150" y="11452"/>
                  </a:lnTo>
                  <a:lnTo>
                    <a:pt x="8151" y="11433"/>
                  </a:lnTo>
                  <a:lnTo>
                    <a:pt x="8150" y="11413"/>
                  </a:lnTo>
                  <a:lnTo>
                    <a:pt x="8149" y="11391"/>
                  </a:lnTo>
                  <a:lnTo>
                    <a:pt x="8148" y="11370"/>
                  </a:lnTo>
                  <a:lnTo>
                    <a:pt x="8148" y="11360"/>
                  </a:lnTo>
                  <a:lnTo>
                    <a:pt x="8148" y="11350"/>
                  </a:lnTo>
                  <a:lnTo>
                    <a:pt x="8150" y="11340"/>
                  </a:lnTo>
                  <a:lnTo>
                    <a:pt x="8153" y="11330"/>
                  </a:lnTo>
                  <a:lnTo>
                    <a:pt x="8156" y="11322"/>
                  </a:lnTo>
                  <a:lnTo>
                    <a:pt x="8160" y="11313"/>
                  </a:lnTo>
                  <a:lnTo>
                    <a:pt x="8165" y="11305"/>
                  </a:lnTo>
                  <a:lnTo>
                    <a:pt x="8173" y="11297"/>
                  </a:lnTo>
                  <a:lnTo>
                    <a:pt x="8218" y="11293"/>
                  </a:lnTo>
                  <a:lnTo>
                    <a:pt x="8263" y="11288"/>
                  </a:lnTo>
                  <a:lnTo>
                    <a:pt x="8307" y="11281"/>
                  </a:lnTo>
                  <a:lnTo>
                    <a:pt x="8352" y="11273"/>
                  </a:lnTo>
                  <a:lnTo>
                    <a:pt x="8441" y="11256"/>
                  </a:lnTo>
                  <a:lnTo>
                    <a:pt x="8527" y="11237"/>
                  </a:lnTo>
                  <a:lnTo>
                    <a:pt x="8615" y="11217"/>
                  </a:lnTo>
                  <a:lnTo>
                    <a:pt x="8701" y="11198"/>
                  </a:lnTo>
                  <a:lnTo>
                    <a:pt x="8743" y="11188"/>
                  </a:lnTo>
                  <a:lnTo>
                    <a:pt x="8787" y="11180"/>
                  </a:lnTo>
                  <a:lnTo>
                    <a:pt x="8829" y="11171"/>
                  </a:lnTo>
                  <a:lnTo>
                    <a:pt x="8870" y="11165"/>
                  </a:lnTo>
                  <a:lnTo>
                    <a:pt x="8877" y="11173"/>
                  </a:lnTo>
                  <a:lnTo>
                    <a:pt x="8881" y="11182"/>
                  </a:lnTo>
                  <a:lnTo>
                    <a:pt x="8884" y="11192"/>
                  </a:lnTo>
                  <a:lnTo>
                    <a:pt x="8887" y="11203"/>
                  </a:lnTo>
                  <a:lnTo>
                    <a:pt x="8889" y="11215"/>
                  </a:lnTo>
                  <a:lnTo>
                    <a:pt x="8890" y="11226"/>
                  </a:lnTo>
                  <a:lnTo>
                    <a:pt x="8892" y="11239"/>
                  </a:lnTo>
                  <a:lnTo>
                    <a:pt x="8892" y="11251"/>
                  </a:lnTo>
                  <a:lnTo>
                    <a:pt x="8890" y="11276"/>
                  </a:lnTo>
                  <a:lnTo>
                    <a:pt x="8887" y="11300"/>
                  </a:lnTo>
                  <a:lnTo>
                    <a:pt x="8884" y="11324"/>
                  </a:lnTo>
                  <a:lnTo>
                    <a:pt x="8880" y="11345"/>
                  </a:lnTo>
                  <a:lnTo>
                    <a:pt x="8876" y="11360"/>
                  </a:lnTo>
                  <a:lnTo>
                    <a:pt x="8871" y="11375"/>
                  </a:lnTo>
                  <a:lnTo>
                    <a:pt x="8865" y="11389"/>
                  </a:lnTo>
                  <a:lnTo>
                    <a:pt x="8859" y="11403"/>
                  </a:lnTo>
                  <a:lnTo>
                    <a:pt x="8846" y="11432"/>
                  </a:lnTo>
                  <a:lnTo>
                    <a:pt x="8835" y="11458"/>
                  </a:lnTo>
                  <a:lnTo>
                    <a:pt x="8832" y="11471"/>
                  </a:lnTo>
                  <a:lnTo>
                    <a:pt x="8830" y="11484"/>
                  </a:lnTo>
                  <a:lnTo>
                    <a:pt x="8830" y="11490"/>
                  </a:lnTo>
                  <a:lnTo>
                    <a:pt x="8830" y="11495"/>
                  </a:lnTo>
                  <a:lnTo>
                    <a:pt x="8831" y="11502"/>
                  </a:lnTo>
                  <a:lnTo>
                    <a:pt x="8833" y="11508"/>
                  </a:lnTo>
                  <a:lnTo>
                    <a:pt x="8835" y="11513"/>
                  </a:lnTo>
                  <a:lnTo>
                    <a:pt x="8838" y="11520"/>
                  </a:lnTo>
                  <a:lnTo>
                    <a:pt x="8842" y="11525"/>
                  </a:lnTo>
                  <a:lnTo>
                    <a:pt x="8846" y="11530"/>
                  </a:lnTo>
                  <a:lnTo>
                    <a:pt x="8851" y="11535"/>
                  </a:lnTo>
                  <a:lnTo>
                    <a:pt x="8858" y="11541"/>
                  </a:lnTo>
                  <a:lnTo>
                    <a:pt x="8864" y="11546"/>
                  </a:lnTo>
                  <a:lnTo>
                    <a:pt x="8872" y="11551"/>
                  </a:lnTo>
                  <a:lnTo>
                    <a:pt x="8879" y="11544"/>
                  </a:lnTo>
                  <a:lnTo>
                    <a:pt x="8898" y="11526"/>
                  </a:lnTo>
                  <a:lnTo>
                    <a:pt x="8912" y="11514"/>
                  </a:lnTo>
                  <a:lnTo>
                    <a:pt x="8928" y="11502"/>
                  </a:lnTo>
                  <a:lnTo>
                    <a:pt x="8944" y="11489"/>
                  </a:lnTo>
                  <a:lnTo>
                    <a:pt x="8965" y="11476"/>
                  </a:lnTo>
                  <a:lnTo>
                    <a:pt x="8985" y="11466"/>
                  </a:lnTo>
                  <a:lnTo>
                    <a:pt x="9007" y="11456"/>
                  </a:lnTo>
                  <a:lnTo>
                    <a:pt x="9018" y="11453"/>
                  </a:lnTo>
                  <a:lnTo>
                    <a:pt x="9029" y="11450"/>
                  </a:lnTo>
                  <a:lnTo>
                    <a:pt x="9041" y="11448"/>
                  </a:lnTo>
                  <a:lnTo>
                    <a:pt x="9052" y="11445"/>
                  </a:lnTo>
                  <a:lnTo>
                    <a:pt x="9064" y="11445"/>
                  </a:lnTo>
                  <a:lnTo>
                    <a:pt x="9076" y="11445"/>
                  </a:lnTo>
                  <a:lnTo>
                    <a:pt x="9087" y="11448"/>
                  </a:lnTo>
                  <a:lnTo>
                    <a:pt x="9099" y="11451"/>
                  </a:lnTo>
                  <a:lnTo>
                    <a:pt x="9111" y="11454"/>
                  </a:lnTo>
                  <a:lnTo>
                    <a:pt x="9122" y="11459"/>
                  </a:lnTo>
                  <a:lnTo>
                    <a:pt x="9134" y="11467"/>
                  </a:lnTo>
                  <a:lnTo>
                    <a:pt x="9145" y="11475"/>
                  </a:lnTo>
                  <a:lnTo>
                    <a:pt x="9163" y="11488"/>
                  </a:lnTo>
                  <a:lnTo>
                    <a:pt x="9180" y="11501"/>
                  </a:lnTo>
                  <a:lnTo>
                    <a:pt x="9198" y="11512"/>
                  </a:lnTo>
                  <a:lnTo>
                    <a:pt x="9216" y="11523"/>
                  </a:lnTo>
                  <a:lnTo>
                    <a:pt x="9234" y="11532"/>
                  </a:lnTo>
                  <a:lnTo>
                    <a:pt x="9253" y="11541"/>
                  </a:lnTo>
                  <a:lnTo>
                    <a:pt x="9271" y="11547"/>
                  </a:lnTo>
                  <a:lnTo>
                    <a:pt x="9290" y="11553"/>
                  </a:lnTo>
                  <a:lnTo>
                    <a:pt x="9308" y="11558"/>
                  </a:lnTo>
                  <a:lnTo>
                    <a:pt x="9327" y="11561"/>
                  </a:lnTo>
                  <a:lnTo>
                    <a:pt x="9346" y="11562"/>
                  </a:lnTo>
                  <a:lnTo>
                    <a:pt x="9364" y="11562"/>
                  </a:lnTo>
                  <a:lnTo>
                    <a:pt x="9383" y="11561"/>
                  </a:lnTo>
                  <a:lnTo>
                    <a:pt x="9401" y="11558"/>
                  </a:lnTo>
                  <a:lnTo>
                    <a:pt x="9419" y="11552"/>
                  </a:lnTo>
                  <a:lnTo>
                    <a:pt x="9437" y="11546"/>
                  </a:lnTo>
                  <a:lnTo>
                    <a:pt x="9457" y="11539"/>
                  </a:lnTo>
                  <a:lnTo>
                    <a:pt x="9477" y="11529"/>
                  </a:lnTo>
                  <a:lnTo>
                    <a:pt x="9496" y="11519"/>
                  </a:lnTo>
                  <a:lnTo>
                    <a:pt x="9513" y="11506"/>
                  </a:lnTo>
                  <a:lnTo>
                    <a:pt x="9530" y="11493"/>
                  </a:lnTo>
                  <a:lnTo>
                    <a:pt x="9546" y="11478"/>
                  </a:lnTo>
                  <a:lnTo>
                    <a:pt x="9560" y="11462"/>
                  </a:lnTo>
                  <a:lnTo>
                    <a:pt x="9573" y="11445"/>
                  </a:lnTo>
                  <a:lnTo>
                    <a:pt x="9585" y="11429"/>
                  </a:lnTo>
                  <a:lnTo>
                    <a:pt x="9596" y="11409"/>
                  </a:lnTo>
                  <a:lnTo>
                    <a:pt x="9605" y="11391"/>
                  </a:lnTo>
                  <a:lnTo>
                    <a:pt x="9614" y="11371"/>
                  </a:lnTo>
                  <a:lnTo>
                    <a:pt x="9620" y="11352"/>
                  </a:lnTo>
                  <a:lnTo>
                    <a:pt x="9625" y="11332"/>
                  </a:lnTo>
                  <a:lnTo>
                    <a:pt x="9628" y="11312"/>
                  </a:lnTo>
                  <a:lnTo>
                    <a:pt x="9631" y="11292"/>
                  </a:lnTo>
                  <a:lnTo>
                    <a:pt x="9632" y="11273"/>
                  </a:lnTo>
                  <a:lnTo>
                    <a:pt x="9634" y="11255"/>
                  </a:lnTo>
                  <a:lnTo>
                    <a:pt x="9637" y="11237"/>
                  </a:lnTo>
                  <a:lnTo>
                    <a:pt x="9641" y="11220"/>
                  </a:lnTo>
                  <a:lnTo>
                    <a:pt x="9645" y="11204"/>
                  </a:lnTo>
                  <a:lnTo>
                    <a:pt x="9651" y="11188"/>
                  </a:lnTo>
                  <a:lnTo>
                    <a:pt x="9657" y="11172"/>
                  </a:lnTo>
                  <a:lnTo>
                    <a:pt x="9663" y="11157"/>
                  </a:lnTo>
                  <a:lnTo>
                    <a:pt x="9677" y="11130"/>
                  </a:lnTo>
                  <a:lnTo>
                    <a:pt x="9692" y="11102"/>
                  </a:lnTo>
                  <a:lnTo>
                    <a:pt x="9707" y="11077"/>
                  </a:lnTo>
                  <a:lnTo>
                    <a:pt x="9722" y="11052"/>
                  </a:lnTo>
                  <a:lnTo>
                    <a:pt x="9736" y="11026"/>
                  </a:lnTo>
                  <a:lnTo>
                    <a:pt x="9750" y="11002"/>
                  </a:lnTo>
                  <a:lnTo>
                    <a:pt x="9757" y="10989"/>
                  </a:lnTo>
                  <a:lnTo>
                    <a:pt x="9762" y="10976"/>
                  </a:lnTo>
                  <a:lnTo>
                    <a:pt x="9766" y="10963"/>
                  </a:lnTo>
                  <a:lnTo>
                    <a:pt x="9770" y="10950"/>
                  </a:lnTo>
                  <a:lnTo>
                    <a:pt x="9775" y="10936"/>
                  </a:lnTo>
                  <a:lnTo>
                    <a:pt x="9777" y="10922"/>
                  </a:lnTo>
                  <a:lnTo>
                    <a:pt x="9779" y="10909"/>
                  </a:lnTo>
                  <a:lnTo>
                    <a:pt x="9780" y="10894"/>
                  </a:lnTo>
                  <a:lnTo>
                    <a:pt x="9780" y="10879"/>
                  </a:lnTo>
                  <a:lnTo>
                    <a:pt x="9778" y="10863"/>
                  </a:lnTo>
                  <a:lnTo>
                    <a:pt x="9776" y="10847"/>
                  </a:lnTo>
                  <a:lnTo>
                    <a:pt x="9772" y="10830"/>
                  </a:lnTo>
                  <a:lnTo>
                    <a:pt x="9767" y="10818"/>
                  </a:lnTo>
                  <a:lnTo>
                    <a:pt x="9761" y="10805"/>
                  </a:lnTo>
                  <a:lnTo>
                    <a:pt x="9754" y="10794"/>
                  </a:lnTo>
                  <a:lnTo>
                    <a:pt x="9747" y="10784"/>
                  </a:lnTo>
                  <a:lnTo>
                    <a:pt x="9739" y="10775"/>
                  </a:lnTo>
                  <a:lnTo>
                    <a:pt x="9730" y="10767"/>
                  </a:lnTo>
                  <a:lnTo>
                    <a:pt x="9722" y="10759"/>
                  </a:lnTo>
                  <a:lnTo>
                    <a:pt x="9712" y="10753"/>
                  </a:lnTo>
                  <a:lnTo>
                    <a:pt x="9701" y="10747"/>
                  </a:lnTo>
                  <a:lnTo>
                    <a:pt x="9691" y="10742"/>
                  </a:lnTo>
                  <a:lnTo>
                    <a:pt x="9680" y="10737"/>
                  </a:lnTo>
                  <a:lnTo>
                    <a:pt x="9669" y="10733"/>
                  </a:lnTo>
                  <a:lnTo>
                    <a:pt x="9645" y="10727"/>
                  </a:lnTo>
                  <a:lnTo>
                    <a:pt x="9621" y="10721"/>
                  </a:lnTo>
                  <a:lnTo>
                    <a:pt x="9570" y="10712"/>
                  </a:lnTo>
                  <a:lnTo>
                    <a:pt x="9518" y="10702"/>
                  </a:lnTo>
                  <a:lnTo>
                    <a:pt x="9493" y="10696"/>
                  </a:lnTo>
                  <a:lnTo>
                    <a:pt x="9469" y="10687"/>
                  </a:lnTo>
                  <a:lnTo>
                    <a:pt x="9456" y="10682"/>
                  </a:lnTo>
                  <a:lnTo>
                    <a:pt x="9444" y="10677"/>
                  </a:lnTo>
                  <a:lnTo>
                    <a:pt x="9434" y="10670"/>
                  </a:lnTo>
                  <a:lnTo>
                    <a:pt x="9422" y="10663"/>
                  </a:lnTo>
                  <a:lnTo>
                    <a:pt x="9409" y="10651"/>
                  </a:lnTo>
                  <a:lnTo>
                    <a:pt x="9397" y="10639"/>
                  </a:lnTo>
                  <a:lnTo>
                    <a:pt x="9384" y="10626"/>
                  </a:lnTo>
                  <a:lnTo>
                    <a:pt x="9372" y="10613"/>
                  </a:lnTo>
                  <a:lnTo>
                    <a:pt x="9349" y="10585"/>
                  </a:lnTo>
                  <a:lnTo>
                    <a:pt x="9327" y="10556"/>
                  </a:lnTo>
                  <a:lnTo>
                    <a:pt x="9306" y="10525"/>
                  </a:lnTo>
                  <a:lnTo>
                    <a:pt x="9286" y="10494"/>
                  </a:lnTo>
                  <a:lnTo>
                    <a:pt x="9268" y="10461"/>
                  </a:lnTo>
                  <a:lnTo>
                    <a:pt x="9250" y="10427"/>
                  </a:lnTo>
                  <a:lnTo>
                    <a:pt x="9234" y="10393"/>
                  </a:lnTo>
                  <a:lnTo>
                    <a:pt x="9219" y="10359"/>
                  </a:lnTo>
                  <a:lnTo>
                    <a:pt x="9204" y="10324"/>
                  </a:lnTo>
                  <a:lnTo>
                    <a:pt x="9189" y="10289"/>
                  </a:lnTo>
                  <a:lnTo>
                    <a:pt x="9164" y="10221"/>
                  </a:lnTo>
                  <a:lnTo>
                    <a:pt x="9139" y="10156"/>
                  </a:lnTo>
                  <a:lnTo>
                    <a:pt x="9130" y="10120"/>
                  </a:lnTo>
                  <a:lnTo>
                    <a:pt x="9122" y="10083"/>
                  </a:lnTo>
                  <a:lnTo>
                    <a:pt x="9116" y="10046"/>
                  </a:lnTo>
                  <a:lnTo>
                    <a:pt x="9111" y="10008"/>
                  </a:lnTo>
                  <a:lnTo>
                    <a:pt x="9108" y="9968"/>
                  </a:lnTo>
                  <a:lnTo>
                    <a:pt x="9106" y="9929"/>
                  </a:lnTo>
                  <a:lnTo>
                    <a:pt x="9105" y="9890"/>
                  </a:lnTo>
                  <a:lnTo>
                    <a:pt x="9106" y="9851"/>
                  </a:lnTo>
                  <a:lnTo>
                    <a:pt x="9108" y="9811"/>
                  </a:lnTo>
                  <a:lnTo>
                    <a:pt x="9111" y="9771"/>
                  </a:lnTo>
                  <a:lnTo>
                    <a:pt x="9114" y="9732"/>
                  </a:lnTo>
                  <a:lnTo>
                    <a:pt x="9118" y="9693"/>
                  </a:lnTo>
                  <a:lnTo>
                    <a:pt x="9123" y="9655"/>
                  </a:lnTo>
                  <a:lnTo>
                    <a:pt x="9129" y="9617"/>
                  </a:lnTo>
                  <a:lnTo>
                    <a:pt x="9135" y="9580"/>
                  </a:lnTo>
                  <a:lnTo>
                    <a:pt x="9142" y="9543"/>
                  </a:lnTo>
                  <a:lnTo>
                    <a:pt x="9157" y="9474"/>
                  </a:lnTo>
                  <a:lnTo>
                    <a:pt x="9172" y="9408"/>
                  </a:lnTo>
                  <a:lnTo>
                    <a:pt x="9188" y="9350"/>
                  </a:lnTo>
                  <a:lnTo>
                    <a:pt x="9204" y="9298"/>
                  </a:lnTo>
                  <a:lnTo>
                    <a:pt x="9218" y="9254"/>
                  </a:lnTo>
                  <a:lnTo>
                    <a:pt x="9230" y="9218"/>
                  </a:lnTo>
                  <a:lnTo>
                    <a:pt x="9241" y="9192"/>
                  </a:lnTo>
                  <a:lnTo>
                    <a:pt x="9247" y="9177"/>
                  </a:lnTo>
                  <a:lnTo>
                    <a:pt x="9317" y="9235"/>
                  </a:lnTo>
                  <a:lnTo>
                    <a:pt x="9390" y="9290"/>
                  </a:lnTo>
                  <a:lnTo>
                    <a:pt x="9427" y="9317"/>
                  </a:lnTo>
                  <a:lnTo>
                    <a:pt x="9464" y="9345"/>
                  </a:lnTo>
                  <a:lnTo>
                    <a:pt x="9502" y="9371"/>
                  </a:lnTo>
                  <a:lnTo>
                    <a:pt x="9541" y="9398"/>
                  </a:lnTo>
                  <a:lnTo>
                    <a:pt x="9580" y="9423"/>
                  </a:lnTo>
                  <a:lnTo>
                    <a:pt x="9619" y="9449"/>
                  </a:lnTo>
                  <a:lnTo>
                    <a:pt x="9659" y="9473"/>
                  </a:lnTo>
                  <a:lnTo>
                    <a:pt x="9699" y="9496"/>
                  </a:lnTo>
                  <a:lnTo>
                    <a:pt x="9741" y="9519"/>
                  </a:lnTo>
                  <a:lnTo>
                    <a:pt x="9782" y="9542"/>
                  </a:lnTo>
                  <a:lnTo>
                    <a:pt x="9824" y="9562"/>
                  </a:lnTo>
                  <a:lnTo>
                    <a:pt x="9868" y="9582"/>
                  </a:lnTo>
                  <a:lnTo>
                    <a:pt x="9911" y="9601"/>
                  </a:lnTo>
                  <a:lnTo>
                    <a:pt x="9955" y="9619"/>
                  </a:lnTo>
                  <a:lnTo>
                    <a:pt x="9999" y="9635"/>
                  </a:lnTo>
                  <a:lnTo>
                    <a:pt x="10045" y="9650"/>
                  </a:lnTo>
                  <a:lnTo>
                    <a:pt x="10090" y="9663"/>
                  </a:lnTo>
                  <a:lnTo>
                    <a:pt x="10137" y="9676"/>
                  </a:lnTo>
                  <a:lnTo>
                    <a:pt x="10183" y="9687"/>
                  </a:lnTo>
                  <a:lnTo>
                    <a:pt x="10232" y="9696"/>
                  </a:lnTo>
                  <a:lnTo>
                    <a:pt x="10280" y="9704"/>
                  </a:lnTo>
                  <a:lnTo>
                    <a:pt x="10328" y="9709"/>
                  </a:lnTo>
                  <a:lnTo>
                    <a:pt x="10378" y="9713"/>
                  </a:lnTo>
                  <a:lnTo>
                    <a:pt x="10429" y="9715"/>
                  </a:lnTo>
                  <a:lnTo>
                    <a:pt x="10480" y="9715"/>
                  </a:lnTo>
                  <a:lnTo>
                    <a:pt x="10532" y="9714"/>
                  </a:lnTo>
                  <a:lnTo>
                    <a:pt x="10583" y="9710"/>
                  </a:lnTo>
                  <a:lnTo>
                    <a:pt x="10636" y="9704"/>
                  </a:lnTo>
                  <a:lnTo>
                    <a:pt x="10660" y="9701"/>
                  </a:lnTo>
                  <a:lnTo>
                    <a:pt x="10682" y="9697"/>
                  </a:lnTo>
                  <a:lnTo>
                    <a:pt x="10703" y="9692"/>
                  </a:lnTo>
                  <a:lnTo>
                    <a:pt x="10725" y="9688"/>
                  </a:lnTo>
                  <a:lnTo>
                    <a:pt x="10725" y="9049"/>
                  </a:lnTo>
                  <a:lnTo>
                    <a:pt x="10701" y="9062"/>
                  </a:lnTo>
                  <a:lnTo>
                    <a:pt x="10677" y="9075"/>
                  </a:lnTo>
                  <a:lnTo>
                    <a:pt x="10650" y="9085"/>
                  </a:lnTo>
                  <a:lnTo>
                    <a:pt x="10624" y="9096"/>
                  </a:lnTo>
                  <a:lnTo>
                    <a:pt x="10596" y="9104"/>
                  </a:lnTo>
                  <a:lnTo>
                    <a:pt x="10568" y="9112"/>
                  </a:lnTo>
                  <a:lnTo>
                    <a:pt x="10539" y="9118"/>
                  </a:lnTo>
                  <a:lnTo>
                    <a:pt x="10508" y="9123"/>
                  </a:lnTo>
                  <a:close/>
                  <a:moveTo>
                    <a:pt x="5366" y="2920"/>
                  </a:moveTo>
                  <a:lnTo>
                    <a:pt x="5355" y="2933"/>
                  </a:lnTo>
                  <a:lnTo>
                    <a:pt x="5346" y="2945"/>
                  </a:lnTo>
                  <a:lnTo>
                    <a:pt x="5338" y="2958"/>
                  </a:lnTo>
                  <a:lnTo>
                    <a:pt x="5332" y="2971"/>
                  </a:lnTo>
                  <a:lnTo>
                    <a:pt x="5327" y="2982"/>
                  </a:lnTo>
                  <a:lnTo>
                    <a:pt x="5321" y="2994"/>
                  </a:lnTo>
                  <a:lnTo>
                    <a:pt x="5318" y="3006"/>
                  </a:lnTo>
                  <a:lnTo>
                    <a:pt x="5315" y="3016"/>
                  </a:lnTo>
                  <a:lnTo>
                    <a:pt x="5312" y="3035"/>
                  </a:lnTo>
                  <a:lnTo>
                    <a:pt x="5310" y="3050"/>
                  </a:lnTo>
                  <a:lnTo>
                    <a:pt x="5310" y="3060"/>
                  </a:lnTo>
                  <a:lnTo>
                    <a:pt x="5310" y="3063"/>
                  </a:lnTo>
                  <a:lnTo>
                    <a:pt x="5310" y="3069"/>
                  </a:lnTo>
                  <a:lnTo>
                    <a:pt x="5309" y="3077"/>
                  </a:lnTo>
                  <a:lnTo>
                    <a:pt x="5306" y="3086"/>
                  </a:lnTo>
                  <a:lnTo>
                    <a:pt x="5301" y="3095"/>
                  </a:lnTo>
                  <a:lnTo>
                    <a:pt x="5297" y="3099"/>
                  </a:lnTo>
                  <a:lnTo>
                    <a:pt x="5294" y="3103"/>
                  </a:lnTo>
                  <a:lnTo>
                    <a:pt x="5290" y="3106"/>
                  </a:lnTo>
                  <a:lnTo>
                    <a:pt x="5284" y="3109"/>
                  </a:lnTo>
                  <a:lnTo>
                    <a:pt x="5279" y="3110"/>
                  </a:lnTo>
                  <a:lnTo>
                    <a:pt x="5273" y="3112"/>
                  </a:lnTo>
                  <a:lnTo>
                    <a:pt x="5265" y="3112"/>
                  </a:lnTo>
                  <a:lnTo>
                    <a:pt x="5258" y="3110"/>
                  </a:lnTo>
                  <a:lnTo>
                    <a:pt x="5242" y="3099"/>
                  </a:lnTo>
                  <a:lnTo>
                    <a:pt x="5227" y="3085"/>
                  </a:lnTo>
                  <a:lnTo>
                    <a:pt x="5212" y="3071"/>
                  </a:lnTo>
                  <a:lnTo>
                    <a:pt x="5199" y="3055"/>
                  </a:lnTo>
                  <a:lnTo>
                    <a:pt x="5185" y="3040"/>
                  </a:lnTo>
                  <a:lnTo>
                    <a:pt x="5171" y="3023"/>
                  </a:lnTo>
                  <a:lnTo>
                    <a:pt x="5158" y="3005"/>
                  </a:lnTo>
                  <a:lnTo>
                    <a:pt x="5146" y="2987"/>
                  </a:lnTo>
                  <a:lnTo>
                    <a:pt x="5119" y="2950"/>
                  </a:lnTo>
                  <a:lnTo>
                    <a:pt x="5093" y="2912"/>
                  </a:lnTo>
                  <a:lnTo>
                    <a:pt x="5079" y="2894"/>
                  </a:lnTo>
                  <a:lnTo>
                    <a:pt x="5065" y="2876"/>
                  </a:lnTo>
                  <a:lnTo>
                    <a:pt x="5051" y="2860"/>
                  </a:lnTo>
                  <a:lnTo>
                    <a:pt x="5037" y="2843"/>
                  </a:lnTo>
                  <a:lnTo>
                    <a:pt x="5040" y="2829"/>
                  </a:lnTo>
                  <a:lnTo>
                    <a:pt x="5044" y="2813"/>
                  </a:lnTo>
                  <a:lnTo>
                    <a:pt x="5047" y="2796"/>
                  </a:lnTo>
                  <a:lnTo>
                    <a:pt x="5049" y="2777"/>
                  </a:lnTo>
                  <a:lnTo>
                    <a:pt x="5049" y="2767"/>
                  </a:lnTo>
                  <a:lnTo>
                    <a:pt x="5049" y="2757"/>
                  </a:lnTo>
                  <a:lnTo>
                    <a:pt x="5048" y="2747"/>
                  </a:lnTo>
                  <a:lnTo>
                    <a:pt x="5046" y="2738"/>
                  </a:lnTo>
                  <a:lnTo>
                    <a:pt x="5044" y="2728"/>
                  </a:lnTo>
                  <a:lnTo>
                    <a:pt x="5040" y="2719"/>
                  </a:lnTo>
                  <a:lnTo>
                    <a:pt x="5036" y="2710"/>
                  </a:lnTo>
                  <a:lnTo>
                    <a:pt x="5030" y="2702"/>
                  </a:lnTo>
                  <a:lnTo>
                    <a:pt x="5057" y="2696"/>
                  </a:lnTo>
                  <a:lnTo>
                    <a:pt x="5082" y="2692"/>
                  </a:lnTo>
                  <a:lnTo>
                    <a:pt x="5107" y="2688"/>
                  </a:lnTo>
                  <a:lnTo>
                    <a:pt x="5133" y="2684"/>
                  </a:lnTo>
                  <a:lnTo>
                    <a:pt x="5157" y="2703"/>
                  </a:lnTo>
                  <a:lnTo>
                    <a:pt x="5182" y="2721"/>
                  </a:lnTo>
                  <a:lnTo>
                    <a:pt x="5207" y="2738"/>
                  </a:lnTo>
                  <a:lnTo>
                    <a:pt x="5231" y="2753"/>
                  </a:lnTo>
                  <a:lnTo>
                    <a:pt x="5257" y="2767"/>
                  </a:lnTo>
                  <a:lnTo>
                    <a:pt x="5281" y="2782"/>
                  </a:lnTo>
                  <a:lnTo>
                    <a:pt x="5306" y="2798"/>
                  </a:lnTo>
                  <a:lnTo>
                    <a:pt x="5329" y="2813"/>
                  </a:lnTo>
                  <a:lnTo>
                    <a:pt x="5345" y="2827"/>
                  </a:lnTo>
                  <a:lnTo>
                    <a:pt x="5356" y="2838"/>
                  </a:lnTo>
                  <a:lnTo>
                    <a:pt x="5362" y="2845"/>
                  </a:lnTo>
                  <a:lnTo>
                    <a:pt x="5367" y="2851"/>
                  </a:lnTo>
                  <a:lnTo>
                    <a:pt x="5370" y="2856"/>
                  </a:lnTo>
                  <a:lnTo>
                    <a:pt x="5373" y="2863"/>
                  </a:lnTo>
                  <a:lnTo>
                    <a:pt x="5375" y="2869"/>
                  </a:lnTo>
                  <a:lnTo>
                    <a:pt x="5377" y="2875"/>
                  </a:lnTo>
                  <a:lnTo>
                    <a:pt x="5378" y="2882"/>
                  </a:lnTo>
                  <a:lnTo>
                    <a:pt x="5377" y="2888"/>
                  </a:lnTo>
                  <a:lnTo>
                    <a:pt x="5375" y="2896"/>
                  </a:lnTo>
                  <a:lnTo>
                    <a:pt x="5373" y="2903"/>
                  </a:lnTo>
                  <a:lnTo>
                    <a:pt x="5370" y="2911"/>
                  </a:lnTo>
                  <a:lnTo>
                    <a:pt x="5366" y="292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8194" name="Rectangle 2"/>
          <p:cNvSpPr>
            <a:spLocks noGrp="1" noChangeArrowheads="1"/>
          </p:cNvSpPr>
          <p:nvPr>
            <p:ph type="ctrTitle"/>
          </p:nvPr>
        </p:nvSpPr>
        <p:spPr>
          <a:xfrm>
            <a:off x="539750" y="2997200"/>
            <a:ext cx="7345363" cy="719138"/>
          </a:xfrm>
        </p:spPr>
        <p:txBody>
          <a:bodyPr/>
          <a:lstStyle>
            <a:lvl1pPr>
              <a:defRPr>
                <a:solidFill>
                  <a:schemeClr val="tx1"/>
                </a:solidFill>
              </a:defRPr>
            </a:lvl1pPr>
          </a:lstStyle>
          <a:p>
            <a:pPr lvl="0"/>
            <a:r>
              <a:rPr lang="de-DE" altLang="de-DE" noProof="0"/>
              <a:t>Titelmasterformat durch Klicken bearbeiten</a:t>
            </a:r>
          </a:p>
        </p:txBody>
      </p:sp>
      <p:sp>
        <p:nvSpPr>
          <p:cNvPr id="8195" name="Rectangle 3"/>
          <p:cNvSpPr>
            <a:spLocks noGrp="1" noChangeArrowheads="1"/>
          </p:cNvSpPr>
          <p:nvPr>
            <p:ph type="subTitle" idx="1"/>
          </p:nvPr>
        </p:nvSpPr>
        <p:spPr>
          <a:xfrm>
            <a:off x="539750" y="3716338"/>
            <a:ext cx="7345363" cy="2376487"/>
          </a:xfrm>
        </p:spPr>
        <p:txBody>
          <a:bodyPr/>
          <a:lstStyle>
            <a:lvl1pPr>
              <a:lnSpc>
                <a:spcPts val="2800"/>
              </a:lnSpc>
              <a:defRPr sz="2400" b="1">
                <a:solidFill>
                  <a:schemeClr val="bg2"/>
                </a:solidFill>
              </a:defRPr>
            </a:lvl1pPr>
          </a:lstStyle>
          <a:p>
            <a:pPr lvl="0"/>
            <a:r>
              <a:rPr lang="de-DE" altLang="de-DE" noProof="0"/>
              <a:t>Formatvorlage des Untertitelmasters durch Klicken bearbeiten</a:t>
            </a:r>
          </a:p>
        </p:txBody>
      </p:sp>
      <p:sp>
        <p:nvSpPr>
          <p:cNvPr id="8196" name="Rectangle 4"/>
          <p:cNvSpPr>
            <a:spLocks noGrp="1" noChangeArrowheads="1"/>
          </p:cNvSpPr>
          <p:nvPr>
            <p:ph type="dt" sz="half" idx="2"/>
          </p:nvPr>
        </p:nvSpPr>
        <p:spPr>
          <a:xfrm>
            <a:off x="539750" y="6545263"/>
            <a:ext cx="7345363" cy="179387"/>
          </a:xfrm>
        </p:spPr>
        <p:txBody>
          <a:bodyPr/>
          <a:lstStyle>
            <a:lvl1pPr>
              <a:defRPr/>
            </a:lvl1pPr>
          </a:lstStyle>
          <a:p>
            <a:r>
              <a:rPr lang="de-DE" altLang="de-DE"/>
              <a:t>Elterninformationsveranstaltung Kindergarteneintritt, 23.01.2020</a:t>
            </a:r>
          </a:p>
        </p:txBody>
      </p:sp>
      <p:sp>
        <p:nvSpPr>
          <p:cNvPr id="8197" name="Line 5"/>
          <p:cNvSpPr>
            <a:spLocks noChangeShapeType="1"/>
          </p:cNvSpPr>
          <p:nvPr/>
        </p:nvSpPr>
        <p:spPr bwMode="auto">
          <a:xfrm>
            <a:off x="539750" y="6453188"/>
            <a:ext cx="7345363" cy="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8198" name="Freeform 6"/>
          <p:cNvSpPr>
            <a:spLocks/>
          </p:cNvSpPr>
          <p:nvPr/>
        </p:nvSpPr>
        <p:spPr bwMode="auto">
          <a:xfrm>
            <a:off x="8558213" y="266700"/>
            <a:ext cx="38100" cy="46038"/>
          </a:xfrm>
          <a:custGeom>
            <a:avLst/>
            <a:gdLst>
              <a:gd name="T0" fmla="*/ 72 w 240"/>
              <a:gd name="T1" fmla="*/ 0 h 295"/>
              <a:gd name="T2" fmla="*/ 88 w 240"/>
              <a:gd name="T3" fmla="*/ 14 h 295"/>
              <a:gd name="T4" fmla="*/ 106 w 240"/>
              <a:gd name="T5" fmla="*/ 27 h 295"/>
              <a:gd name="T6" fmla="*/ 123 w 240"/>
              <a:gd name="T7" fmla="*/ 38 h 295"/>
              <a:gd name="T8" fmla="*/ 140 w 240"/>
              <a:gd name="T9" fmla="*/ 48 h 295"/>
              <a:gd name="T10" fmla="*/ 173 w 240"/>
              <a:gd name="T11" fmla="*/ 69 h 295"/>
              <a:gd name="T12" fmla="*/ 207 w 240"/>
              <a:gd name="T13" fmla="*/ 89 h 295"/>
              <a:gd name="T14" fmla="*/ 217 w 240"/>
              <a:gd name="T15" fmla="*/ 98 h 295"/>
              <a:gd name="T16" fmla="*/ 226 w 240"/>
              <a:gd name="T17" fmla="*/ 108 h 295"/>
              <a:gd name="T18" fmla="*/ 232 w 240"/>
              <a:gd name="T19" fmla="*/ 116 h 295"/>
              <a:gd name="T20" fmla="*/ 237 w 240"/>
              <a:gd name="T21" fmla="*/ 124 h 295"/>
              <a:gd name="T22" fmla="*/ 238 w 240"/>
              <a:gd name="T23" fmla="*/ 128 h 295"/>
              <a:gd name="T24" fmla="*/ 239 w 240"/>
              <a:gd name="T25" fmla="*/ 132 h 295"/>
              <a:gd name="T26" fmla="*/ 240 w 240"/>
              <a:gd name="T27" fmla="*/ 137 h 295"/>
              <a:gd name="T28" fmla="*/ 239 w 240"/>
              <a:gd name="T29" fmla="*/ 141 h 295"/>
              <a:gd name="T30" fmla="*/ 238 w 240"/>
              <a:gd name="T31" fmla="*/ 146 h 295"/>
              <a:gd name="T32" fmla="*/ 237 w 240"/>
              <a:gd name="T33" fmla="*/ 151 h 295"/>
              <a:gd name="T34" fmla="*/ 235 w 240"/>
              <a:gd name="T35" fmla="*/ 157 h 295"/>
              <a:gd name="T36" fmla="*/ 232 w 240"/>
              <a:gd name="T37" fmla="*/ 163 h 295"/>
              <a:gd name="T38" fmla="*/ 225 w 240"/>
              <a:gd name="T39" fmla="*/ 171 h 295"/>
              <a:gd name="T40" fmla="*/ 218 w 240"/>
              <a:gd name="T41" fmla="*/ 180 h 295"/>
              <a:gd name="T42" fmla="*/ 213 w 240"/>
              <a:gd name="T43" fmla="*/ 190 h 295"/>
              <a:gd name="T44" fmla="*/ 209 w 240"/>
              <a:gd name="T45" fmla="*/ 198 h 295"/>
              <a:gd name="T46" fmla="*/ 202 w 240"/>
              <a:gd name="T47" fmla="*/ 215 h 295"/>
              <a:gd name="T48" fmla="*/ 197 w 240"/>
              <a:gd name="T49" fmla="*/ 230 h 295"/>
              <a:gd name="T50" fmla="*/ 194 w 240"/>
              <a:gd name="T51" fmla="*/ 252 h 295"/>
              <a:gd name="T52" fmla="*/ 194 w 240"/>
              <a:gd name="T53" fmla="*/ 261 h 295"/>
              <a:gd name="T54" fmla="*/ 194 w 240"/>
              <a:gd name="T55" fmla="*/ 266 h 295"/>
              <a:gd name="T56" fmla="*/ 193 w 240"/>
              <a:gd name="T57" fmla="*/ 272 h 295"/>
              <a:gd name="T58" fmla="*/ 191 w 240"/>
              <a:gd name="T59" fmla="*/ 278 h 295"/>
              <a:gd name="T60" fmla="*/ 188 w 240"/>
              <a:gd name="T61" fmla="*/ 284 h 295"/>
              <a:gd name="T62" fmla="*/ 185 w 240"/>
              <a:gd name="T63" fmla="*/ 287 h 295"/>
              <a:gd name="T64" fmla="*/ 183 w 240"/>
              <a:gd name="T65" fmla="*/ 290 h 295"/>
              <a:gd name="T66" fmla="*/ 180 w 240"/>
              <a:gd name="T67" fmla="*/ 292 h 295"/>
              <a:gd name="T68" fmla="*/ 175 w 240"/>
              <a:gd name="T69" fmla="*/ 294 h 295"/>
              <a:gd name="T70" fmla="*/ 171 w 240"/>
              <a:gd name="T71" fmla="*/ 295 h 295"/>
              <a:gd name="T72" fmla="*/ 167 w 240"/>
              <a:gd name="T73" fmla="*/ 295 h 295"/>
              <a:gd name="T74" fmla="*/ 163 w 240"/>
              <a:gd name="T75" fmla="*/ 295 h 295"/>
              <a:gd name="T76" fmla="*/ 157 w 240"/>
              <a:gd name="T77" fmla="*/ 294 h 295"/>
              <a:gd name="T78" fmla="*/ 147 w 240"/>
              <a:gd name="T79" fmla="*/ 286 h 295"/>
              <a:gd name="T80" fmla="*/ 137 w 240"/>
              <a:gd name="T81" fmla="*/ 277 h 295"/>
              <a:gd name="T82" fmla="*/ 127 w 240"/>
              <a:gd name="T83" fmla="*/ 268 h 295"/>
              <a:gd name="T84" fmla="*/ 117 w 240"/>
              <a:gd name="T85" fmla="*/ 256 h 295"/>
              <a:gd name="T86" fmla="*/ 98 w 240"/>
              <a:gd name="T87" fmla="*/ 234 h 295"/>
              <a:gd name="T88" fmla="*/ 80 w 240"/>
              <a:gd name="T89" fmla="*/ 209 h 295"/>
              <a:gd name="T90" fmla="*/ 62 w 240"/>
              <a:gd name="T91" fmla="*/ 184 h 295"/>
              <a:gd name="T92" fmla="*/ 44 w 240"/>
              <a:gd name="T93" fmla="*/ 158 h 295"/>
              <a:gd name="T94" fmla="*/ 25 w 240"/>
              <a:gd name="T95" fmla="*/ 133 h 295"/>
              <a:gd name="T96" fmla="*/ 5 w 240"/>
              <a:gd name="T97" fmla="*/ 110 h 295"/>
              <a:gd name="T98" fmla="*/ 7 w 240"/>
              <a:gd name="T99" fmla="*/ 101 h 295"/>
              <a:gd name="T100" fmla="*/ 10 w 240"/>
              <a:gd name="T101" fmla="*/ 89 h 295"/>
              <a:gd name="T102" fmla="*/ 12 w 240"/>
              <a:gd name="T103" fmla="*/ 77 h 295"/>
              <a:gd name="T104" fmla="*/ 13 w 240"/>
              <a:gd name="T105" fmla="*/ 64 h 295"/>
              <a:gd name="T106" fmla="*/ 13 w 240"/>
              <a:gd name="T107" fmla="*/ 51 h 295"/>
              <a:gd name="T108" fmla="*/ 11 w 240"/>
              <a:gd name="T109" fmla="*/ 38 h 295"/>
              <a:gd name="T110" fmla="*/ 10 w 240"/>
              <a:gd name="T111" fmla="*/ 32 h 295"/>
              <a:gd name="T112" fmla="*/ 7 w 240"/>
              <a:gd name="T113" fmla="*/ 25 h 295"/>
              <a:gd name="T114" fmla="*/ 4 w 240"/>
              <a:gd name="T115" fmla="*/ 18 h 295"/>
              <a:gd name="T116" fmla="*/ 0 w 240"/>
              <a:gd name="T117" fmla="*/ 13 h 295"/>
              <a:gd name="T118" fmla="*/ 19 w 240"/>
              <a:gd name="T119" fmla="*/ 9 h 295"/>
              <a:gd name="T120" fmla="*/ 37 w 240"/>
              <a:gd name="T121" fmla="*/ 6 h 295"/>
              <a:gd name="T122" fmla="*/ 54 w 240"/>
              <a:gd name="T123" fmla="*/ 3 h 295"/>
              <a:gd name="T124" fmla="*/ 72 w 240"/>
              <a:gd name="T12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72" y="0"/>
                </a:moveTo>
                <a:lnTo>
                  <a:pt x="88" y="14"/>
                </a:lnTo>
                <a:lnTo>
                  <a:pt x="106" y="27"/>
                </a:lnTo>
                <a:lnTo>
                  <a:pt x="123" y="38"/>
                </a:lnTo>
                <a:lnTo>
                  <a:pt x="140" y="48"/>
                </a:lnTo>
                <a:lnTo>
                  <a:pt x="173" y="69"/>
                </a:lnTo>
                <a:lnTo>
                  <a:pt x="207" y="89"/>
                </a:lnTo>
                <a:lnTo>
                  <a:pt x="217" y="98"/>
                </a:lnTo>
                <a:lnTo>
                  <a:pt x="226" y="108"/>
                </a:lnTo>
                <a:lnTo>
                  <a:pt x="232" y="116"/>
                </a:lnTo>
                <a:lnTo>
                  <a:pt x="237" y="124"/>
                </a:lnTo>
                <a:lnTo>
                  <a:pt x="238" y="128"/>
                </a:lnTo>
                <a:lnTo>
                  <a:pt x="239" y="132"/>
                </a:lnTo>
                <a:lnTo>
                  <a:pt x="240" y="137"/>
                </a:lnTo>
                <a:lnTo>
                  <a:pt x="239" y="141"/>
                </a:lnTo>
                <a:lnTo>
                  <a:pt x="238" y="146"/>
                </a:lnTo>
                <a:lnTo>
                  <a:pt x="237" y="151"/>
                </a:lnTo>
                <a:lnTo>
                  <a:pt x="235" y="157"/>
                </a:lnTo>
                <a:lnTo>
                  <a:pt x="232" y="163"/>
                </a:lnTo>
                <a:lnTo>
                  <a:pt x="225" y="171"/>
                </a:lnTo>
                <a:lnTo>
                  <a:pt x="218" y="180"/>
                </a:lnTo>
                <a:lnTo>
                  <a:pt x="213" y="190"/>
                </a:lnTo>
                <a:lnTo>
                  <a:pt x="209" y="198"/>
                </a:lnTo>
                <a:lnTo>
                  <a:pt x="202" y="215"/>
                </a:lnTo>
                <a:lnTo>
                  <a:pt x="197" y="230"/>
                </a:lnTo>
                <a:lnTo>
                  <a:pt x="194" y="252"/>
                </a:lnTo>
                <a:lnTo>
                  <a:pt x="194" y="261"/>
                </a:lnTo>
                <a:lnTo>
                  <a:pt x="194" y="266"/>
                </a:lnTo>
                <a:lnTo>
                  <a:pt x="193" y="272"/>
                </a:lnTo>
                <a:lnTo>
                  <a:pt x="191" y="278"/>
                </a:lnTo>
                <a:lnTo>
                  <a:pt x="188" y="284"/>
                </a:lnTo>
                <a:lnTo>
                  <a:pt x="185" y="287"/>
                </a:lnTo>
                <a:lnTo>
                  <a:pt x="183" y="290"/>
                </a:lnTo>
                <a:lnTo>
                  <a:pt x="180" y="292"/>
                </a:lnTo>
                <a:lnTo>
                  <a:pt x="175" y="294"/>
                </a:lnTo>
                <a:lnTo>
                  <a:pt x="171" y="295"/>
                </a:lnTo>
                <a:lnTo>
                  <a:pt x="167" y="295"/>
                </a:lnTo>
                <a:lnTo>
                  <a:pt x="163" y="295"/>
                </a:lnTo>
                <a:lnTo>
                  <a:pt x="157" y="294"/>
                </a:lnTo>
                <a:lnTo>
                  <a:pt x="147" y="286"/>
                </a:lnTo>
                <a:lnTo>
                  <a:pt x="137" y="277"/>
                </a:lnTo>
                <a:lnTo>
                  <a:pt x="127" y="268"/>
                </a:lnTo>
                <a:lnTo>
                  <a:pt x="117" y="256"/>
                </a:lnTo>
                <a:lnTo>
                  <a:pt x="98" y="234"/>
                </a:lnTo>
                <a:lnTo>
                  <a:pt x="80" y="209"/>
                </a:lnTo>
                <a:lnTo>
                  <a:pt x="62" y="184"/>
                </a:lnTo>
                <a:lnTo>
                  <a:pt x="44" y="158"/>
                </a:lnTo>
                <a:lnTo>
                  <a:pt x="25" y="133"/>
                </a:lnTo>
                <a:lnTo>
                  <a:pt x="5" y="110"/>
                </a:lnTo>
                <a:lnTo>
                  <a:pt x="7" y="101"/>
                </a:lnTo>
                <a:lnTo>
                  <a:pt x="10" y="89"/>
                </a:lnTo>
                <a:lnTo>
                  <a:pt x="12" y="77"/>
                </a:lnTo>
                <a:lnTo>
                  <a:pt x="13" y="64"/>
                </a:lnTo>
                <a:lnTo>
                  <a:pt x="13" y="51"/>
                </a:lnTo>
                <a:lnTo>
                  <a:pt x="11" y="38"/>
                </a:lnTo>
                <a:lnTo>
                  <a:pt x="10" y="32"/>
                </a:lnTo>
                <a:lnTo>
                  <a:pt x="7" y="25"/>
                </a:lnTo>
                <a:lnTo>
                  <a:pt x="4" y="18"/>
                </a:lnTo>
                <a:lnTo>
                  <a:pt x="0" y="13"/>
                </a:lnTo>
                <a:lnTo>
                  <a:pt x="19" y="9"/>
                </a:lnTo>
                <a:lnTo>
                  <a:pt x="37" y="6"/>
                </a:lnTo>
                <a:lnTo>
                  <a:pt x="54" y="3"/>
                </a:lnTo>
                <a:lnTo>
                  <a:pt x="72" y="0"/>
                </a:lnTo>
                <a:close/>
              </a:path>
            </a:pathLst>
          </a:custGeom>
          <a:solidFill>
            <a:srgbClr val="59B5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199" name="Freeform 7"/>
          <p:cNvSpPr>
            <a:spLocks/>
          </p:cNvSpPr>
          <p:nvPr/>
        </p:nvSpPr>
        <p:spPr bwMode="auto">
          <a:xfrm>
            <a:off x="8558213" y="266700"/>
            <a:ext cx="38100" cy="46038"/>
          </a:xfrm>
          <a:custGeom>
            <a:avLst/>
            <a:gdLst>
              <a:gd name="T0" fmla="*/ 5 w 240"/>
              <a:gd name="T1" fmla="*/ 110 h 295"/>
              <a:gd name="T2" fmla="*/ 25 w 240"/>
              <a:gd name="T3" fmla="*/ 133 h 295"/>
              <a:gd name="T4" fmla="*/ 44 w 240"/>
              <a:gd name="T5" fmla="*/ 158 h 295"/>
              <a:gd name="T6" fmla="*/ 62 w 240"/>
              <a:gd name="T7" fmla="*/ 184 h 295"/>
              <a:gd name="T8" fmla="*/ 80 w 240"/>
              <a:gd name="T9" fmla="*/ 209 h 295"/>
              <a:gd name="T10" fmla="*/ 98 w 240"/>
              <a:gd name="T11" fmla="*/ 234 h 295"/>
              <a:gd name="T12" fmla="*/ 117 w 240"/>
              <a:gd name="T13" fmla="*/ 256 h 295"/>
              <a:gd name="T14" fmla="*/ 127 w 240"/>
              <a:gd name="T15" fmla="*/ 268 h 295"/>
              <a:gd name="T16" fmla="*/ 137 w 240"/>
              <a:gd name="T17" fmla="*/ 277 h 295"/>
              <a:gd name="T18" fmla="*/ 147 w 240"/>
              <a:gd name="T19" fmla="*/ 286 h 295"/>
              <a:gd name="T20" fmla="*/ 157 w 240"/>
              <a:gd name="T21" fmla="*/ 294 h 295"/>
              <a:gd name="T22" fmla="*/ 163 w 240"/>
              <a:gd name="T23" fmla="*/ 295 h 295"/>
              <a:gd name="T24" fmla="*/ 167 w 240"/>
              <a:gd name="T25" fmla="*/ 295 h 295"/>
              <a:gd name="T26" fmla="*/ 171 w 240"/>
              <a:gd name="T27" fmla="*/ 295 h 295"/>
              <a:gd name="T28" fmla="*/ 175 w 240"/>
              <a:gd name="T29" fmla="*/ 294 h 295"/>
              <a:gd name="T30" fmla="*/ 180 w 240"/>
              <a:gd name="T31" fmla="*/ 292 h 295"/>
              <a:gd name="T32" fmla="*/ 183 w 240"/>
              <a:gd name="T33" fmla="*/ 290 h 295"/>
              <a:gd name="T34" fmla="*/ 185 w 240"/>
              <a:gd name="T35" fmla="*/ 287 h 295"/>
              <a:gd name="T36" fmla="*/ 188 w 240"/>
              <a:gd name="T37" fmla="*/ 284 h 295"/>
              <a:gd name="T38" fmla="*/ 191 w 240"/>
              <a:gd name="T39" fmla="*/ 278 h 295"/>
              <a:gd name="T40" fmla="*/ 193 w 240"/>
              <a:gd name="T41" fmla="*/ 272 h 295"/>
              <a:gd name="T42" fmla="*/ 194 w 240"/>
              <a:gd name="T43" fmla="*/ 266 h 295"/>
              <a:gd name="T44" fmla="*/ 194 w 240"/>
              <a:gd name="T45" fmla="*/ 261 h 295"/>
              <a:gd name="T46" fmla="*/ 194 w 240"/>
              <a:gd name="T47" fmla="*/ 252 h 295"/>
              <a:gd name="T48" fmla="*/ 197 w 240"/>
              <a:gd name="T49" fmla="*/ 230 h 295"/>
              <a:gd name="T50" fmla="*/ 202 w 240"/>
              <a:gd name="T51" fmla="*/ 215 h 295"/>
              <a:gd name="T52" fmla="*/ 209 w 240"/>
              <a:gd name="T53" fmla="*/ 198 h 295"/>
              <a:gd name="T54" fmla="*/ 213 w 240"/>
              <a:gd name="T55" fmla="*/ 190 h 295"/>
              <a:gd name="T56" fmla="*/ 218 w 240"/>
              <a:gd name="T57" fmla="*/ 180 h 295"/>
              <a:gd name="T58" fmla="*/ 225 w 240"/>
              <a:gd name="T59" fmla="*/ 171 h 295"/>
              <a:gd name="T60" fmla="*/ 232 w 240"/>
              <a:gd name="T61" fmla="*/ 163 h 295"/>
              <a:gd name="T62" fmla="*/ 235 w 240"/>
              <a:gd name="T63" fmla="*/ 157 h 295"/>
              <a:gd name="T64" fmla="*/ 237 w 240"/>
              <a:gd name="T65" fmla="*/ 151 h 295"/>
              <a:gd name="T66" fmla="*/ 238 w 240"/>
              <a:gd name="T67" fmla="*/ 146 h 295"/>
              <a:gd name="T68" fmla="*/ 239 w 240"/>
              <a:gd name="T69" fmla="*/ 141 h 295"/>
              <a:gd name="T70" fmla="*/ 240 w 240"/>
              <a:gd name="T71" fmla="*/ 137 h 295"/>
              <a:gd name="T72" fmla="*/ 239 w 240"/>
              <a:gd name="T73" fmla="*/ 132 h 295"/>
              <a:gd name="T74" fmla="*/ 238 w 240"/>
              <a:gd name="T75" fmla="*/ 128 h 295"/>
              <a:gd name="T76" fmla="*/ 237 w 240"/>
              <a:gd name="T77" fmla="*/ 124 h 295"/>
              <a:gd name="T78" fmla="*/ 232 w 240"/>
              <a:gd name="T79" fmla="*/ 116 h 295"/>
              <a:gd name="T80" fmla="*/ 226 w 240"/>
              <a:gd name="T81" fmla="*/ 108 h 295"/>
              <a:gd name="T82" fmla="*/ 217 w 240"/>
              <a:gd name="T83" fmla="*/ 98 h 295"/>
              <a:gd name="T84" fmla="*/ 207 w 240"/>
              <a:gd name="T85" fmla="*/ 89 h 295"/>
              <a:gd name="T86" fmla="*/ 173 w 240"/>
              <a:gd name="T87" fmla="*/ 69 h 295"/>
              <a:gd name="T88" fmla="*/ 140 w 240"/>
              <a:gd name="T89" fmla="*/ 48 h 295"/>
              <a:gd name="T90" fmla="*/ 123 w 240"/>
              <a:gd name="T91" fmla="*/ 38 h 295"/>
              <a:gd name="T92" fmla="*/ 106 w 240"/>
              <a:gd name="T93" fmla="*/ 27 h 295"/>
              <a:gd name="T94" fmla="*/ 88 w 240"/>
              <a:gd name="T95" fmla="*/ 14 h 295"/>
              <a:gd name="T96" fmla="*/ 72 w 240"/>
              <a:gd name="T97" fmla="*/ 0 h 295"/>
              <a:gd name="T98" fmla="*/ 54 w 240"/>
              <a:gd name="T99" fmla="*/ 3 h 295"/>
              <a:gd name="T100" fmla="*/ 37 w 240"/>
              <a:gd name="T101" fmla="*/ 6 h 295"/>
              <a:gd name="T102" fmla="*/ 19 w 240"/>
              <a:gd name="T103" fmla="*/ 9 h 295"/>
              <a:gd name="T104" fmla="*/ 0 w 240"/>
              <a:gd name="T105" fmla="*/ 13 h 295"/>
              <a:gd name="T106" fmla="*/ 4 w 240"/>
              <a:gd name="T107" fmla="*/ 18 h 295"/>
              <a:gd name="T108" fmla="*/ 7 w 240"/>
              <a:gd name="T109" fmla="*/ 25 h 295"/>
              <a:gd name="T110" fmla="*/ 10 w 240"/>
              <a:gd name="T111" fmla="*/ 32 h 295"/>
              <a:gd name="T112" fmla="*/ 11 w 240"/>
              <a:gd name="T113" fmla="*/ 38 h 295"/>
              <a:gd name="T114" fmla="*/ 13 w 240"/>
              <a:gd name="T115" fmla="*/ 51 h 295"/>
              <a:gd name="T116" fmla="*/ 13 w 240"/>
              <a:gd name="T117" fmla="*/ 64 h 295"/>
              <a:gd name="T118" fmla="*/ 12 w 240"/>
              <a:gd name="T119" fmla="*/ 77 h 295"/>
              <a:gd name="T120" fmla="*/ 10 w 240"/>
              <a:gd name="T121" fmla="*/ 89 h 295"/>
              <a:gd name="T122" fmla="*/ 7 w 240"/>
              <a:gd name="T123" fmla="*/ 101 h 295"/>
              <a:gd name="T124" fmla="*/ 5 w 240"/>
              <a:gd name="T125" fmla="*/ 1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5" y="110"/>
                </a:moveTo>
                <a:lnTo>
                  <a:pt x="25" y="133"/>
                </a:lnTo>
                <a:lnTo>
                  <a:pt x="44" y="158"/>
                </a:lnTo>
                <a:lnTo>
                  <a:pt x="62" y="184"/>
                </a:lnTo>
                <a:lnTo>
                  <a:pt x="80" y="209"/>
                </a:lnTo>
                <a:lnTo>
                  <a:pt x="98" y="234"/>
                </a:lnTo>
                <a:lnTo>
                  <a:pt x="117" y="256"/>
                </a:lnTo>
                <a:lnTo>
                  <a:pt x="127" y="268"/>
                </a:lnTo>
                <a:lnTo>
                  <a:pt x="137" y="277"/>
                </a:lnTo>
                <a:lnTo>
                  <a:pt x="147" y="286"/>
                </a:lnTo>
                <a:lnTo>
                  <a:pt x="157" y="294"/>
                </a:lnTo>
                <a:lnTo>
                  <a:pt x="163" y="295"/>
                </a:lnTo>
                <a:lnTo>
                  <a:pt x="167" y="295"/>
                </a:lnTo>
                <a:lnTo>
                  <a:pt x="171" y="295"/>
                </a:lnTo>
                <a:lnTo>
                  <a:pt x="175" y="294"/>
                </a:lnTo>
                <a:lnTo>
                  <a:pt x="180" y="292"/>
                </a:lnTo>
                <a:lnTo>
                  <a:pt x="183" y="290"/>
                </a:lnTo>
                <a:lnTo>
                  <a:pt x="185" y="287"/>
                </a:lnTo>
                <a:lnTo>
                  <a:pt x="188" y="284"/>
                </a:lnTo>
                <a:lnTo>
                  <a:pt x="191" y="278"/>
                </a:lnTo>
                <a:lnTo>
                  <a:pt x="193" y="272"/>
                </a:lnTo>
                <a:lnTo>
                  <a:pt x="194" y="266"/>
                </a:lnTo>
                <a:lnTo>
                  <a:pt x="194" y="261"/>
                </a:lnTo>
                <a:lnTo>
                  <a:pt x="194" y="252"/>
                </a:lnTo>
                <a:lnTo>
                  <a:pt x="197" y="230"/>
                </a:lnTo>
                <a:lnTo>
                  <a:pt x="202" y="215"/>
                </a:lnTo>
                <a:lnTo>
                  <a:pt x="209" y="198"/>
                </a:lnTo>
                <a:lnTo>
                  <a:pt x="213" y="190"/>
                </a:lnTo>
                <a:lnTo>
                  <a:pt x="218" y="180"/>
                </a:lnTo>
                <a:lnTo>
                  <a:pt x="225" y="171"/>
                </a:lnTo>
                <a:lnTo>
                  <a:pt x="232" y="163"/>
                </a:lnTo>
                <a:lnTo>
                  <a:pt x="235" y="157"/>
                </a:lnTo>
                <a:lnTo>
                  <a:pt x="237" y="151"/>
                </a:lnTo>
                <a:lnTo>
                  <a:pt x="238" y="146"/>
                </a:lnTo>
                <a:lnTo>
                  <a:pt x="239" y="141"/>
                </a:lnTo>
                <a:lnTo>
                  <a:pt x="240" y="137"/>
                </a:lnTo>
                <a:lnTo>
                  <a:pt x="239" y="132"/>
                </a:lnTo>
                <a:lnTo>
                  <a:pt x="238" y="128"/>
                </a:lnTo>
                <a:lnTo>
                  <a:pt x="237" y="124"/>
                </a:lnTo>
                <a:lnTo>
                  <a:pt x="232" y="116"/>
                </a:lnTo>
                <a:lnTo>
                  <a:pt x="226" y="108"/>
                </a:lnTo>
                <a:lnTo>
                  <a:pt x="217" y="98"/>
                </a:lnTo>
                <a:lnTo>
                  <a:pt x="207" y="89"/>
                </a:lnTo>
                <a:lnTo>
                  <a:pt x="173" y="69"/>
                </a:lnTo>
                <a:lnTo>
                  <a:pt x="140" y="48"/>
                </a:lnTo>
                <a:lnTo>
                  <a:pt x="123" y="38"/>
                </a:lnTo>
                <a:lnTo>
                  <a:pt x="106" y="27"/>
                </a:lnTo>
                <a:lnTo>
                  <a:pt x="88" y="14"/>
                </a:lnTo>
                <a:lnTo>
                  <a:pt x="72" y="0"/>
                </a:lnTo>
                <a:lnTo>
                  <a:pt x="54" y="3"/>
                </a:lnTo>
                <a:lnTo>
                  <a:pt x="37" y="6"/>
                </a:lnTo>
                <a:lnTo>
                  <a:pt x="19" y="9"/>
                </a:lnTo>
                <a:lnTo>
                  <a:pt x="0" y="13"/>
                </a:lnTo>
                <a:lnTo>
                  <a:pt x="4" y="18"/>
                </a:lnTo>
                <a:lnTo>
                  <a:pt x="7" y="25"/>
                </a:lnTo>
                <a:lnTo>
                  <a:pt x="10" y="32"/>
                </a:lnTo>
                <a:lnTo>
                  <a:pt x="11" y="38"/>
                </a:lnTo>
                <a:lnTo>
                  <a:pt x="13" y="51"/>
                </a:lnTo>
                <a:lnTo>
                  <a:pt x="13" y="64"/>
                </a:lnTo>
                <a:lnTo>
                  <a:pt x="12" y="77"/>
                </a:lnTo>
                <a:lnTo>
                  <a:pt x="10" y="89"/>
                </a:lnTo>
                <a:lnTo>
                  <a:pt x="7" y="101"/>
                </a:lnTo>
                <a:lnTo>
                  <a:pt x="5"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8219" name="Freeform 27"/>
          <p:cNvSpPr>
            <a:spLocks/>
          </p:cNvSpPr>
          <p:nvPr/>
        </p:nvSpPr>
        <p:spPr bwMode="auto">
          <a:xfrm>
            <a:off x="7853363" y="606425"/>
            <a:ext cx="79375" cy="96838"/>
          </a:xfrm>
          <a:custGeom>
            <a:avLst/>
            <a:gdLst>
              <a:gd name="T0" fmla="*/ 276 w 348"/>
              <a:gd name="T1" fmla="*/ 114 h 428"/>
              <a:gd name="T2" fmla="*/ 227 w 348"/>
              <a:gd name="T3" fmla="*/ 83 h 428"/>
              <a:gd name="T4" fmla="*/ 177 w 348"/>
              <a:gd name="T5" fmla="*/ 54 h 428"/>
              <a:gd name="T6" fmla="*/ 127 w 348"/>
              <a:gd name="T7" fmla="*/ 19 h 428"/>
              <a:gd name="T8" fmla="*/ 77 w 348"/>
              <a:gd name="T9" fmla="*/ 4 h 428"/>
              <a:gd name="T10" fmla="*/ 27 w 348"/>
              <a:gd name="T11" fmla="*/ 12 h 428"/>
              <a:gd name="T12" fmla="*/ 6 w 348"/>
              <a:gd name="T13" fmla="*/ 26 h 428"/>
              <a:gd name="T14" fmla="*/ 14 w 348"/>
              <a:gd name="T15" fmla="*/ 44 h 428"/>
              <a:gd name="T16" fmla="*/ 18 w 348"/>
              <a:gd name="T17" fmla="*/ 63 h 428"/>
              <a:gd name="T18" fmla="*/ 19 w 348"/>
              <a:gd name="T19" fmla="*/ 83 h 428"/>
              <a:gd name="T20" fmla="*/ 17 w 348"/>
              <a:gd name="T21" fmla="*/ 112 h 428"/>
              <a:gd name="T22" fmla="*/ 10 w 348"/>
              <a:gd name="T23" fmla="*/ 145 h 428"/>
              <a:gd name="T24" fmla="*/ 21 w 348"/>
              <a:gd name="T25" fmla="*/ 176 h 428"/>
              <a:gd name="T26" fmla="*/ 49 w 348"/>
              <a:gd name="T27" fmla="*/ 210 h 428"/>
              <a:gd name="T28" fmla="*/ 89 w 348"/>
              <a:gd name="T29" fmla="*/ 266 h 428"/>
              <a:gd name="T30" fmla="*/ 128 w 348"/>
              <a:gd name="T31" fmla="*/ 321 h 428"/>
              <a:gd name="T32" fmla="*/ 155 w 348"/>
              <a:gd name="T33" fmla="*/ 356 h 428"/>
              <a:gd name="T34" fmla="*/ 182 w 348"/>
              <a:gd name="T35" fmla="*/ 387 h 428"/>
              <a:gd name="T36" fmla="*/ 212 w 348"/>
              <a:gd name="T37" fmla="*/ 415 h 428"/>
              <a:gd name="T38" fmla="*/ 235 w 348"/>
              <a:gd name="T39" fmla="*/ 428 h 428"/>
              <a:gd name="T40" fmla="*/ 249 w 348"/>
              <a:gd name="T41" fmla="*/ 426 h 428"/>
              <a:gd name="T42" fmla="*/ 260 w 348"/>
              <a:gd name="T43" fmla="*/ 422 h 428"/>
              <a:gd name="T44" fmla="*/ 267 w 348"/>
              <a:gd name="T45" fmla="*/ 415 h 428"/>
              <a:gd name="T46" fmla="*/ 276 w 348"/>
              <a:gd name="T47" fmla="*/ 402 h 428"/>
              <a:gd name="T48" fmla="*/ 280 w 348"/>
              <a:gd name="T49" fmla="*/ 385 h 428"/>
              <a:gd name="T50" fmla="*/ 280 w 348"/>
              <a:gd name="T51" fmla="*/ 376 h 428"/>
              <a:gd name="T52" fmla="*/ 282 w 348"/>
              <a:gd name="T53" fmla="*/ 351 h 428"/>
              <a:gd name="T54" fmla="*/ 288 w 348"/>
              <a:gd name="T55" fmla="*/ 322 h 428"/>
              <a:gd name="T56" fmla="*/ 297 w 348"/>
              <a:gd name="T57" fmla="*/ 298 h 428"/>
              <a:gd name="T58" fmla="*/ 308 w 348"/>
              <a:gd name="T59" fmla="*/ 274 h 428"/>
              <a:gd name="T60" fmla="*/ 325 w 348"/>
              <a:gd name="T61" fmla="*/ 249 h 428"/>
              <a:gd name="T62" fmla="*/ 340 w 348"/>
              <a:gd name="T63" fmla="*/ 227 h 428"/>
              <a:gd name="T64" fmla="*/ 345 w 348"/>
              <a:gd name="T65" fmla="*/ 212 h 428"/>
              <a:gd name="T66" fmla="*/ 348 w 348"/>
              <a:gd name="T67" fmla="*/ 198 h 428"/>
              <a:gd name="T68" fmla="*/ 345 w 348"/>
              <a:gd name="T69" fmla="*/ 185 h 428"/>
              <a:gd name="T70" fmla="*/ 340 w 348"/>
              <a:gd name="T71" fmla="*/ 172 h 428"/>
              <a:gd name="T72" fmla="*/ 332 w 348"/>
              <a:gd name="T73" fmla="*/ 161 h 428"/>
              <a:gd name="T74" fmla="*/ 315 w 348"/>
              <a:gd name="T75" fmla="*/ 14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428">
                <a:moveTo>
                  <a:pt x="299" y="129"/>
                </a:moveTo>
                <a:lnTo>
                  <a:pt x="276" y="114"/>
                </a:lnTo>
                <a:lnTo>
                  <a:pt x="251" y="98"/>
                </a:lnTo>
                <a:lnTo>
                  <a:pt x="227" y="83"/>
                </a:lnTo>
                <a:lnTo>
                  <a:pt x="201" y="69"/>
                </a:lnTo>
                <a:lnTo>
                  <a:pt x="177" y="54"/>
                </a:lnTo>
                <a:lnTo>
                  <a:pt x="152" y="37"/>
                </a:lnTo>
                <a:lnTo>
                  <a:pt x="127" y="19"/>
                </a:lnTo>
                <a:lnTo>
                  <a:pt x="103" y="0"/>
                </a:lnTo>
                <a:lnTo>
                  <a:pt x="77" y="4"/>
                </a:lnTo>
                <a:lnTo>
                  <a:pt x="52" y="8"/>
                </a:lnTo>
                <a:lnTo>
                  <a:pt x="27" y="12"/>
                </a:lnTo>
                <a:lnTo>
                  <a:pt x="0" y="18"/>
                </a:lnTo>
                <a:lnTo>
                  <a:pt x="6" y="26"/>
                </a:lnTo>
                <a:lnTo>
                  <a:pt x="10" y="35"/>
                </a:lnTo>
                <a:lnTo>
                  <a:pt x="14" y="44"/>
                </a:lnTo>
                <a:lnTo>
                  <a:pt x="16" y="54"/>
                </a:lnTo>
                <a:lnTo>
                  <a:pt x="18" y="63"/>
                </a:lnTo>
                <a:lnTo>
                  <a:pt x="19" y="73"/>
                </a:lnTo>
                <a:lnTo>
                  <a:pt x="19" y="83"/>
                </a:lnTo>
                <a:lnTo>
                  <a:pt x="19" y="93"/>
                </a:lnTo>
                <a:lnTo>
                  <a:pt x="17" y="112"/>
                </a:lnTo>
                <a:lnTo>
                  <a:pt x="14" y="129"/>
                </a:lnTo>
                <a:lnTo>
                  <a:pt x="10" y="145"/>
                </a:lnTo>
                <a:lnTo>
                  <a:pt x="7" y="159"/>
                </a:lnTo>
                <a:lnTo>
                  <a:pt x="21" y="176"/>
                </a:lnTo>
                <a:lnTo>
                  <a:pt x="35" y="192"/>
                </a:lnTo>
                <a:lnTo>
                  <a:pt x="49" y="210"/>
                </a:lnTo>
                <a:lnTo>
                  <a:pt x="63" y="228"/>
                </a:lnTo>
                <a:lnTo>
                  <a:pt x="89" y="266"/>
                </a:lnTo>
                <a:lnTo>
                  <a:pt x="116" y="303"/>
                </a:lnTo>
                <a:lnTo>
                  <a:pt x="128" y="321"/>
                </a:lnTo>
                <a:lnTo>
                  <a:pt x="141" y="339"/>
                </a:lnTo>
                <a:lnTo>
                  <a:pt x="155" y="356"/>
                </a:lnTo>
                <a:lnTo>
                  <a:pt x="169" y="371"/>
                </a:lnTo>
                <a:lnTo>
                  <a:pt x="182" y="387"/>
                </a:lnTo>
                <a:lnTo>
                  <a:pt x="197" y="401"/>
                </a:lnTo>
                <a:lnTo>
                  <a:pt x="212" y="415"/>
                </a:lnTo>
                <a:lnTo>
                  <a:pt x="228" y="426"/>
                </a:lnTo>
                <a:lnTo>
                  <a:pt x="235" y="428"/>
                </a:lnTo>
                <a:lnTo>
                  <a:pt x="243" y="428"/>
                </a:lnTo>
                <a:lnTo>
                  <a:pt x="249" y="426"/>
                </a:lnTo>
                <a:lnTo>
                  <a:pt x="254" y="425"/>
                </a:lnTo>
                <a:lnTo>
                  <a:pt x="260" y="422"/>
                </a:lnTo>
                <a:lnTo>
                  <a:pt x="264" y="419"/>
                </a:lnTo>
                <a:lnTo>
                  <a:pt x="267" y="415"/>
                </a:lnTo>
                <a:lnTo>
                  <a:pt x="271" y="411"/>
                </a:lnTo>
                <a:lnTo>
                  <a:pt x="276" y="402"/>
                </a:lnTo>
                <a:lnTo>
                  <a:pt x="279" y="393"/>
                </a:lnTo>
                <a:lnTo>
                  <a:pt x="280" y="385"/>
                </a:lnTo>
                <a:lnTo>
                  <a:pt x="280" y="379"/>
                </a:lnTo>
                <a:lnTo>
                  <a:pt x="280" y="376"/>
                </a:lnTo>
                <a:lnTo>
                  <a:pt x="280" y="366"/>
                </a:lnTo>
                <a:lnTo>
                  <a:pt x="282" y="351"/>
                </a:lnTo>
                <a:lnTo>
                  <a:pt x="285" y="332"/>
                </a:lnTo>
                <a:lnTo>
                  <a:pt x="288" y="322"/>
                </a:lnTo>
                <a:lnTo>
                  <a:pt x="291" y="310"/>
                </a:lnTo>
                <a:lnTo>
                  <a:pt x="297" y="298"/>
                </a:lnTo>
                <a:lnTo>
                  <a:pt x="302" y="287"/>
                </a:lnTo>
                <a:lnTo>
                  <a:pt x="308" y="274"/>
                </a:lnTo>
                <a:lnTo>
                  <a:pt x="316" y="261"/>
                </a:lnTo>
                <a:lnTo>
                  <a:pt x="325" y="249"/>
                </a:lnTo>
                <a:lnTo>
                  <a:pt x="336" y="236"/>
                </a:lnTo>
                <a:lnTo>
                  <a:pt x="340" y="227"/>
                </a:lnTo>
                <a:lnTo>
                  <a:pt x="343" y="219"/>
                </a:lnTo>
                <a:lnTo>
                  <a:pt x="345" y="212"/>
                </a:lnTo>
                <a:lnTo>
                  <a:pt x="347" y="204"/>
                </a:lnTo>
                <a:lnTo>
                  <a:pt x="348" y="198"/>
                </a:lnTo>
                <a:lnTo>
                  <a:pt x="347" y="191"/>
                </a:lnTo>
                <a:lnTo>
                  <a:pt x="345" y="185"/>
                </a:lnTo>
                <a:lnTo>
                  <a:pt x="343" y="179"/>
                </a:lnTo>
                <a:lnTo>
                  <a:pt x="340" y="172"/>
                </a:lnTo>
                <a:lnTo>
                  <a:pt x="337" y="167"/>
                </a:lnTo>
                <a:lnTo>
                  <a:pt x="332" y="161"/>
                </a:lnTo>
                <a:lnTo>
                  <a:pt x="326" y="154"/>
                </a:lnTo>
                <a:lnTo>
                  <a:pt x="315" y="143"/>
                </a:lnTo>
                <a:lnTo>
                  <a:pt x="299"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r>
              <a:rPr lang="de-DE" altLang="de-DE"/>
              <a:t>Elterninformationsveranstaltung Kindergarteneintritt, 23.01.2020</a:t>
            </a:r>
          </a:p>
        </p:txBody>
      </p:sp>
    </p:spTree>
    <p:extLst>
      <p:ext uri="{BB962C8B-B14F-4D97-AF65-F5344CB8AC3E}">
        <p14:creationId xmlns:p14="http://schemas.microsoft.com/office/powerpoint/2010/main" val="3840664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49963" y="765175"/>
            <a:ext cx="1835150" cy="5327650"/>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539750" y="765175"/>
            <a:ext cx="5357813" cy="53276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r>
              <a:rPr lang="de-DE" altLang="de-DE"/>
              <a:t>Elterninformationsveranstaltung Kindergarteneintritt, 23.01.2020</a:t>
            </a:r>
          </a:p>
        </p:txBody>
      </p:sp>
    </p:spTree>
    <p:extLst>
      <p:ext uri="{BB962C8B-B14F-4D97-AF65-F5344CB8AC3E}">
        <p14:creationId xmlns:p14="http://schemas.microsoft.com/office/powerpoint/2010/main" val="1384783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8223" name="Group 31"/>
          <p:cNvGrpSpPr>
            <a:grpSpLocks/>
          </p:cNvGrpSpPr>
          <p:nvPr/>
        </p:nvGrpSpPr>
        <p:grpSpPr bwMode="auto">
          <a:xfrm>
            <a:off x="5373688" y="-3175"/>
            <a:ext cx="3771900" cy="2673350"/>
            <a:chOff x="3385" y="-2"/>
            <a:chExt cx="2376" cy="1684"/>
          </a:xfrm>
        </p:grpSpPr>
        <p:sp>
          <p:nvSpPr>
            <p:cNvPr id="8220" name="Freeform 28"/>
            <p:cNvSpPr>
              <a:spLocks/>
            </p:cNvSpPr>
            <p:nvPr userDrawn="1"/>
          </p:nvSpPr>
          <p:spPr bwMode="auto">
            <a:xfrm>
              <a:off x="5260" y="653"/>
              <a:ext cx="501" cy="489"/>
            </a:xfrm>
            <a:custGeom>
              <a:avLst/>
              <a:gdLst>
                <a:gd name="T0" fmla="*/ 1590 w 3501"/>
                <a:gd name="T1" fmla="*/ 1960 h 3422"/>
                <a:gd name="T2" fmla="*/ 1063 w 3501"/>
                <a:gd name="T3" fmla="*/ 1670 h 3422"/>
                <a:gd name="T4" fmla="*/ 722 w 3501"/>
                <a:gd name="T5" fmla="*/ 1421 h 3422"/>
                <a:gd name="T6" fmla="*/ 532 w 3501"/>
                <a:gd name="T7" fmla="*/ 1194 h 3422"/>
                <a:gd name="T8" fmla="*/ 458 w 3501"/>
                <a:gd name="T9" fmla="*/ 971 h 3422"/>
                <a:gd name="T10" fmla="*/ 489 w 3501"/>
                <a:gd name="T11" fmla="*/ 752 h 3422"/>
                <a:gd name="T12" fmla="*/ 573 w 3501"/>
                <a:gd name="T13" fmla="*/ 579 h 3422"/>
                <a:gd name="T14" fmla="*/ 743 w 3501"/>
                <a:gd name="T15" fmla="*/ 465 h 3422"/>
                <a:gd name="T16" fmla="*/ 945 w 3501"/>
                <a:gd name="T17" fmla="*/ 451 h 3422"/>
                <a:gd name="T18" fmla="*/ 1118 w 3501"/>
                <a:gd name="T19" fmla="*/ 503 h 3422"/>
                <a:gd name="T20" fmla="*/ 1267 w 3501"/>
                <a:gd name="T21" fmla="*/ 600 h 3422"/>
                <a:gd name="T22" fmla="*/ 1423 w 3501"/>
                <a:gd name="T23" fmla="*/ 768 h 3422"/>
                <a:gd name="T24" fmla="*/ 1464 w 3501"/>
                <a:gd name="T25" fmla="*/ 934 h 3422"/>
                <a:gd name="T26" fmla="*/ 1434 w 3501"/>
                <a:gd name="T27" fmla="*/ 1059 h 3422"/>
                <a:gd name="T28" fmla="*/ 1319 w 3501"/>
                <a:gd name="T29" fmla="*/ 1125 h 3422"/>
                <a:gd name="T30" fmla="*/ 1190 w 3501"/>
                <a:gd name="T31" fmla="*/ 1141 h 3422"/>
                <a:gd name="T32" fmla="*/ 1214 w 3501"/>
                <a:gd name="T33" fmla="*/ 1217 h 3422"/>
                <a:gd name="T34" fmla="*/ 1313 w 3501"/>
                <a:gd name="T35" fmla="*/ 1391 h 3422"/>
                <a:gd name="T36" fmla="*/ 1427 w 3501"/>
                <a:gd name="T37" fmla="*/ 1507 h 3422"/>
                <a:gd name="T38" fmla="*/ 1552 w 3501"/>
                <a:gd name="T39" fmla="*/ 1562 h 3422"/>
                <a:gd name="T40" fmla="*/ 1728 w 3501"/>
                <a:gd name="T41" fmla="*/ 1571 h 3422"/>
                <a:gd name="T42" fmla="*/ 1840 w 3501"/>
                <a:gd name="T43" fmla="*/ 1741 h 3422"/>
                <a:gd name="T44" fmla="*/ 1959 w 3501"/>
                <a:gd name="T45" fmla="*/ 1906 h 3422"/>
                <a:gd name="T46" fmla="*/ 2194 w 3501"/>
                <a:gd name="T47" fmla="*/ 2045 h 3422"/>
                <a:gd name="T48" fmla="*/ 2451 w 3501"/>
                <a:gd name="T49" fmla="*/ 2111 h 3422"/>
                <a:gd name="T50" fmla="*/ 2664 w 3501"/>
                <a:gd name="T51" fmla="*/ 2121 h 3422"/>
                <a:gd name="T52" fmla="*/ 2687 w 3501"/>
                <a:gd name="T53" fmla="*/ 2043 h 3422"/>
                <a:gd name="T54" fmla="*/ 2576 w 3501"/>
                <a:gd name="T55" fmla="*/ 1874 h 3422"/>
                <a:gd name="T56" fmla="*/ 2528 w 3501"/>
                <a:gd name="T57" fmla="*/ 1738 h 3422"/>
                <a:gd name="T58" fmla="*/ 2546 w 3501"/>
                <a:gd name="T59" fmla="*/ 1708 h 3422"/>
                <a:gd name="T60" fmla="*/ 2675 w 3501"/>
                <a:gd name="T61" fmla="*/ 1752 h 3422"/>
                <a:gd name="T62" fmla="*/ 2797 w 3501"/>
                <a:gd name="T63" fmla="*/ 1726 h 3422"/>
                <a:gd name="T64" fmla="*/ 2773 w 3501"/>
                <a:gd name="T65" fmla="*/ 1645 h 3422"/>
                <a:gd name="T66" fmla="*/ 2614 w 3501"/>
                <a:gd name="T67" fmla="*/ 1380 h 3422"/>
                <a:gd name="T68" fmla="*/ 2436 w 3501"/>
                <a:gd name="T69" fmla="*/ 986 h 3422"/>
                <a:gd name="T70" fmla="*/ 2296 w 3501"/>
                <a:gd name="T71" fmla="*/ 805 h 3422"/>
                <a:gd name="T72" fmla="*/ 2114 w 3501"/>
                <a:gd name="T73" fmla="*/ 701 h 3422"/>
                <a:gd name="T74" fmla="*/ 1979 w 3501"/>
                <a:gd name="T75" fmla="*/ 687 h 3422"/>
                <a:gd name="T76" fmla="*/ 1720 w 3501"/>
                <a:gd name="T77" fmla="*/ 439 h 3422"/>
                <a:gd name="T78" fmla="*/ 1506 w 3501"/>
                <a:gd name="T79" fmla="*/ 231 h 3422"/>
                <a:gd name="T80" fmla="*/ 1255 w 3501"/>
                <a:gd name="T81" fmla="*/ 77 h 3422"/>
                <a:gd name="T82" fmla="*/ 973 w 3501"/>
                <a:gd name="T83" fmla="*/ 4 h 3422"/>
                <a:gd name="T84" fmla="*/ 759 w 3501"/>
                <a:gd name="T85" fmla="*/ 7 h 3422"/>
                <a:gd name="T86" fmla="*/ 554 w 3501"/>
                <a:gd name="T87" fmla="*/ 49 h 3422"/>
                <a:gd name="T88" fmla="*/ 372 w 3501"/>
                <a:gd name="T89" fmla="*/ 130 h 3422"/>
                <a:gd name="T90" fmla="*/ 233 w 3501"/>
                <a:gd name="T91" fmla="*/ 242 h 3422"/>
                <a:gd name="T92" fmla="*/ 114 w 3501"/>
                <a:gd name="T93" fmla="*/ 407 h 3422"/>
                <a:gd name="T94" fmla="*/ 14 w 3501"/>
                <a:gd name="T95" fmla="*/ 724 h 3422"/>
                <a:gd name="T96" fmla="*/ 5 w 3501"/>
                <a:gd name="T97" fmla="*/ 981 h 3422"/>
                <a:gd name="T98" fmla="*/ 68 w 3501"/>
                <a:gd name="T99" fmla="*/ 1246 h 3422"/>
                <a:gd name="T100" fmla="*/ 240 w 3501"/>
                <a:gd name="T101" fmla="*/ 1524 h 3422"/>
                <a:gd name="T102" fmla="*/ 487 w 3501"/>
                <a:gd name="T103" fmla="*/ 1761 h 3422"/>
                <a:gd name="T104" fmla="*/ 1242 w 3501"/>
                <a:gd name="T105" fmla="*/ 2275 h 3422"/>
                <a:gd name="T106" fmla="*/ 1836 w 3501"/>
                <a:gd name="T107" fmla="*/ 2564 h 3422"/>
                <a:gd name="T108" fmla="*/ 2441 w 3501"/>
                <a:gd name="T109" fmla="*/ 2841 h 3422"/>
                <a:gd name="T110" fmla="*/ 3095 w 3501"/>
                <a:gd name="T111" fmla="*/ 3137 h 3422"/>
                <a:gd name="T112" fmla="*/ 3501 w 3501"/>
                <a:gd name="T113" fmla="*/ 3422 h 3422"/>
                <a:gd name="T114" fmla="*/ 3140 w 3501"/>
                <a:gd name="T115" fmla="*/ 2560 h 3422"/>
                <a:gd name="T116" fmla="*/ 2665 w 3501"/>
                <a:gd name="T117" fmla="*/ 2377 h 3422"/>
                <a:gd name="T118" fmla="*/ 2173 w 3501"/>
                <a:gd name="T119" fmla="*/ 2206 h 3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01" h="3422">
                  <a:moveTo>
                    <a:pt x="2115" y="2180"/>
                  </a:moveTo>
                  <a:lnTo>
                    <a:pt x="2034" y="2150"/>
                  </a:lnTo>
                  <a:lnTo>
                    <a:pt x="1954" y="2119"/>
                  </a:lnTo>
                  <a:lnTo>
                    <a:pt x="1878" y="2087"/>
                  </a:lnTo>
                  <a:lnTo>
                    <a:pt x="1804" y="2057"/>
                  </a:lnTo>
                  <a:lnTo>
                    <a:pt x="1731" y="2025"/>
                  </a:lnTo>
                  <a:lnTo>
                    <a:pt x="1660" y="1992"/>
                  </a:lnTo>
                  <a:lnTo>
                    <a:pt x="1590" y="1960"/>
                  </a:lnTo>
                  <a:lnTo>
                    <a:pt x="1523" y="1926"/>
                  </a:lnTo>
                  <a:lnTo>
                    <a:pt x="1455" y="1892"/>
                  </a:lnTo>
                  <a:lnTo>
                    <a:pt x="1389" y="1859"/>
                  </a:lnTo>
                  <a:lnTo>
                    <a:pt x="1323" y="1823"/>
                  </a:lnTo>
                  <a:lnTo>
                    <a:pt x="1258" y="1787"/>
                  </a:lnTo>
                  <a:lnTo>
                    <a:pt x="1193" y="1748"/>
                  </a:lnTo>
                  <a:lnTo>
                    <a:pt x="1128" y="1710"/>
                  </a:lnTo>
                  <a:lnTo>
                    <a:pt x="1063" y="1670"/>
                  </a:lnTo>
                  <a:lnTo>
                    <a:pt x="997" y="1628"/>
                  </a:lnTo>
                  <a:lnTo>
                    <a:pt x="952" y="1598"/>
                  </a:lnTo>
                  <a:lnTo>
                    <a:pt x="908" y="1568"/>
                  </a:lnTo>
                  <a:lnTo>
                    <a:pt x="867" y="1539"/>
                  </a:lnTo>
                  <a:lnTo>
                    <a:pt x="828" y="1509"/>
                  </a:lnTo>
                  <a:lnTo>
                    <a:pt x="790" y="1480"/>
                  </a:lnTo>
                  <a:lnTo>
                    <a:pt x="755" y="1451"/>
                  </a:lnTo>
                  <a:lnTo>
                    <a:pt x="722" y="1421"/>
                  </a:lnTo>
                  <a:lnTo>
                    <a:pt x="691" y="1393"/>
                  </a:lnTo>
                  <a:lnTo>
                    <a:pt x="663" y="1364"/>
                  </a:lnTo>
                  <a:lnTo>
                    <a:pt x="636" y="1336"/>
                  </a:lnTo>
                  <a:lnTo>
                    <a:pt x="611" y="1307"/>
                  </a:lnTo>
                  <a:lnTo>
                    <a:pt x="589" y="1278"/>
                  </a:lnTo>
                  <a:lnTo>
                    <a:pt x="568" y="1250"/>
                  </a:lnTo>
                  <a:lnTo>
                    <a:pt x="548" y="1221"/>
                  </a:lnTo>
                  <a:lnTo>
                    <a:pt x="532" y="1194"/>
                  </a:lnTo>
                  <a:lnTo>
                    <a:pt x="517" y="1165"/>
                  </a:lnTo>
                  <a:lnTo>
                    <a:pt x="503" y="1138"/>
                  </a:lnTo>
                  <a:lnTo>
                    <a:pt x="491" y="1109"/>
                  </a:lnTo>
                  <a:lnTo>
                    <a:pt x="482" y="1081"/>
                  </a:lnTo>
                  <a:lnTo>
                    <a:pt x="473" y="1054"/>
                  </a:lnTo>
                  <a:lnTo>
                    <a:pt x="467" y="1026"/>
                  </a:lnTo>
                  <a:lnTo>
                    <a:pt x="462" y="999"/>
                  </a:lnTo>
                  <a:lnTo>
                    <a:pt x="458" y="971"/>
                  </a:lnTo>
                  <a:lnTo>
                    <a:pt x="457" y="944"/>
                  </a:lnTo>
                  <a:lnTo>
                    <a:pt x="457" y="916"/>
                  </a:lnTo>
                  <a:lnTo>
                    <a:pt x="458" y="889"/>
                  </a:lnTo>
                  <a:lnTo>
                    <a:pt x="462" y="861"/>
                  </a:lnTo>
                  <a:lnTo>
                    <a:pt x="467" y="834"/>
                  </a:lnTo>
                  <a:lnTo>
                    <a:pt x="472" y="807"/>
                  </a:lnTo>
                  <a:lnTo>
                    <a:pt x="481" y="780"/>
                  </a:lnTo>
                  <a:lnTo>
                    <a:pt x="489" y="752"/>
                  </a:lnTo>
                  <a:lnTo>
                    <a:pt x="500" y="726"/>
                  </a:lnTo>
                  <a:lnTo>
                    <a:pt x="506" y="702"/>
                  </a:lnTo>
                  <a:lnTo>
                    <a:pt x="514" y="680"/>
                  </a:lnTo>
                  <a:lnTo>
                    <a:pt x="523" y="659"/>
                  </a:lnTo>
                  <a:lnTo>
                    <a:pt x="534" y="638"/>
                  </a:lnTo>
                  <a:lnTo>
                    <a:pt x="545" y="618"/>
                  </a:lnTo>
                  <a:lnTo>
                    <a:pt x="558" y="598"/>
                  </a:lnTo>
                  <a:lnTo>
                    <a:pt x="573" y="579"/>
                  </a:lnTo>
                  <a:lnTo>
                    <a:pt x="589" y="561"/>
                  </a:lnTo>
                  <a:lnTo>
                    <a:pt x="606" y="544"/>
                  </a:lnTo>
                  <a:lnTo>
                    <a:pt x="625" y="528"/>
                  </a:lnTo>
                  <a:lnTo>
                    <a:pt x="645" y="513"/>
                  </a:lnTo>
                  <a:lnTo>
                    <a:pt x="667" y="499"/>
                  </a:lnTo>
                  <a:lnTo>
                    <a:pt x="691" y="486"/>
                  </a:lnTo>
                  <a:lnTo>
                    <a:pt x="717" y="475"/>
                  </a:lnTo>
                  <a:lnTo>
                    <a:pt x="743" y="465"/>
                  </a:lnTo>
                  <a:lnTo>
                    <a:pt x="773" y="457"/>
                  </a:lnTo>
                  <a:lnTo>
                    <a:pt x="798" y="453"/>
                  </a:lnTo>
                  <a:lnTo>
                    <a:pt x="824" y="449"/>
                  </a:lnTo>
                  <a:lnTo>
                    <a:pt x="849" y="447"/>
                  </a:lnTo>
                  <a:lnTo>
                    <a:pt x="873" y="446"/>
                  </a:lnTo>
                  <a:lnTo>
                    <a:pt x="898" y="447"/>
                  </a:lnTo>
                  <a:lnTo>
                    <a:pt x="921" y="448"/>
                  </a:lnTo>
                  <a:lnTo>
                    <a:pt x="945" y="451"/>
                  </a:lnTo>
                  <a:lnTo>
                    <a:pt x="968" y="455"/>
                  </a:lnTo>
                  <a:lnTo>
                    <a:pt x="991" y="459"/>
                  </a:lnTo>
                  <a:lnTo>
                    <a:pt x="1013" y="464"/>
                  </a:lnTo>
                  <a:lnTo>
                    <a:pt x="1034" y="471"/>
                  </a:lnTo>
                  <a:lnTo>
                    <a:pt x="1057" y="478"/>
                  </a:lnTo>
                  <a:lnTo>
                    <a:pt x="1078" y="485"/>
                  </a:lnTo>
                  <a:lnTo>
                    <a:pt x="1098" y="494"/>
                  </a:lnTo>
                  <a:lnTo>
                    <a:pt x="1118" y="503"/>
                  </a:lnTo>
                  <a:lnTo>
                    <a:pt x="1138" y="514"/>
                  </a:lnTo>
                  <a:lnTo>
                    <a:pt x="1158" y="525"/>
                  </a:lnTo>
                  <a:lnTo>
                    <a:pt x="1177" y="535"/>
                  </a:lnTo>
                  <a:lnTo>
                    <a:pt x="1196" y="548"/>
                  </a:lnTo>
                  <a:lnTo>
                    <a:pt x="1214" y="559"/>
                  </a:lnTo>
                  <a:lnTo>
                    <a:pt x="1232" y="573"/>
                  </a:lnTo>
                  <a:lnTo>
                    <a:pt x="1249" y="586"/>
                  </a:lnTo>
                  <a:lnTo>
                    <a:pt x="1267" y="600"/>
                  </a:lnTo>
                  <a:lnTo>
                    <a:pt x="1284" y="615"/>
                  </a:lnTo>
                  <a:lnTo>
                    <a:pt x="1316" y="644"/>
                  </a:lnTo>
                  <a:lnTo>
                    <a:pt x="1347" y="674"/>
                  </a:lnTo>
                  <a:lnTo>
                    <a:pt x="1376" y="706"/>
                  </a:lnTo>
                  <a:lnTo>
                    <a:pt x="1404" y="737"/>
                  </a:lnTo>
                  <a:lnTo>
                    <a:pt x="1410" y="748"/>
                  </a:lnTo>
                  <a:lnTo>
                    <a:pt x="1418" y="757"/>
                  </a:lnTo>
                  <a:lnTo>
                    <a:pt x="1423" y="768"/>
                  </a:lnTo>
                  <a:lnTo>
                    <a:pt x="1429" y="779"/>
                  </a:lnTo>
                  <a:lnTo>
                    <a:pt x="1439" y="801"/>
                  </a:lnTo>
                  <a:lnTo>
                    <a:pt x="1447" y="823"/>
                  </a:lnTo>
                  <a:lnTo>
                    <a:pt x="1454" y="845"/>
                  </a:lnTo>
                  <a:lnTo>
                    <a:pt x="1458" y="869"/>
                  </a:lnTo>
                  <a:lnTo>
                    <a:pt x="1461" y="891"/>
                  </a:lnTo>
                  <a:lnTo>
                    <a:pt x="1463" y="913"/>
                  </a:lnTo>
                  <a:lnTo>
                    <a:pt x="1464" y="934"/>
                  </a:lnTo>
                  <a:lnTo>
                    <a:pt x="1463" y="955"/>
                  </a:lnTo>
                  <a:lnTo>
                    <a:pt x="1462" y="975"/>
                  </a:lnTo>
                  <a:lnTo>
                    <a:pt x="1460" y="993"/>
                  </a:lnTo>
                  <a:lnTo>
                    <a:pt x="1457" y="1009"/>
                  </a:lnTo>
                  <a:lnTo>
                    <a:pt x="1453" y="1023"/>
                  </a:lnTo>
                  <a:lnTo>
                    <a:pt x="1448" y="1036"/>
                  </a:lnTo>
                  <a:lnTo>
                    <a:pt x="1444" y="1047"/>
                  </a:lnTo>
                  <a:lnTo>
                    <a:pt x="1434" y="1059"/>
                  </a:lnTo>
                  <a:lnTo>
                    <a:pt x="1423" y="1072"/>
                  </a:lnTo>
                  <a:lnTo>
                    <a:pt x="1410" y="1083"/>
                  </a:lnTo>
                  <a:lnTo>
                    <a:pt x="1398" y="1092"/>
                  </a:lnTo>
                  <a:lnTo>
                    <a:pt x="1384" y="1101"/>
                  </a:lnTo>
                  <a:lnTo>
                    <a:pt x="1368" y="1109"/>
                  </a:lnTo>
                  <a:lnTo>
                    <a:pt x="1352" y="1115"/>
                  </a:lnTo>
                  <a:lnTo>
                    <a:pt x="1336" y="1121"/>
                  </a:lnTo>
                  <a:lnTo>
                    <a:pt x="1319" y="1125"/>
                  </a:lnTo>
                  <a:lnTo>
                    <a:pt x="1301" y="1129"/>
                  </a:lnTo>
                  <a:lnTo>
                    <a:pt x="1284" y="1132"/>
                  </a:lnTo>
                  <a:lnTo>
                    <a:pt x="1266" y="1134"/>
                  </a:lnTo>
                  <a:lnTo>
                    <a:pt x="1247" y="1135"/>
                  </a:lnTo>
                  <a:lnTo>
                    <a:pt x="1229" y="1135"/>
                  </a:lnTo>
                  <a:lnTo>
                    <a:pt x="1211" y="1135"/>
                  </a:lnTo>
                  <a:lnTo>
                    <a:pt x="1193" y="1134"/>
                  </a:lnTo>
                  <a:lnTo>
                    <a:pt x="1190" y="1141"/>
                  </a:lnTo>
                  <a:lnTo>
                    <a:pt x="1188" y="1147"/>
                  </a:lnTo>
                  <a:lnTo>
                    <a:pt x="1189" y="1153"/>
                  </a:lnTo>
                  <a:lnTo>
                    <a:pt x="1190" y="1162"/>
                  </a:lnTo>
                  <a:lnTo>
                    <a:pt x="1192" y="1170"/>
                  </a:lnTo>
                  <a:lnTo>
                    <a:pt x="1195" y="1179"/>
                  </a:lnTo>
                  <a:lnTo>
                    <a:pt x="1200" y="1188"/>
                  </a:lnTo>
                  <a:lnTo>
                    <a:pt x="1205" y="1198"/>
                  </a:lnTo>
                  <a:lnTo>
                    <a:pt x="1214" y="1217"/>
                  </a:lnTo>
                  <a:lnTo>
                    <a:pt x="1225" y="1235"/>
                  </a:lnTo>
                  <a:lnTo>
                    <a:pt x="1235" y="1253"/>
                  </a:lnTo>
                  <a:lnTo>
                    <a:pt x="1240" y="1268"/>
                  </a:lnTo>
                  <a:lnTo>
                    <a:pt x="1254" y="1293"/>
                  </a:lnTo>
                  <a:lnTo>
                    <a:pt x="1267" y="1318"/>
                  </a:lnTo>
                  <a:lnTo>
                    <a:pt x="1281" y="1342"/>
                  </a:lnTo>
                  <a:lnTo>
                    <a:pt x="1297" y="1366"/>
                  </a:lnTo>
                  <a:lnTo>
                    <a:pt x="1313" y="1391"/>
                  </a:lnTo>
                  <a:lnTo>
                    <a:pt x="1330" y="1414"/>
                  </a:lnTo>
                  <a:lnTo>
                    <a:pt x="1349" y="1437"/>
                  </a:lnTo>
                  <a:lnTo>
                    <a:pt x="1369" y="1458"/>
                  </a:lnTo>
                  <a:lnTo>
                    <a:pt x="1380" y="1469"/>
                  </a:lnTo>
                  <a:lnTo>
                    <a:pt x="1391" y="1478"/>
                  </a:lnTo>
                  <a:lnTo>
                    <a:pt x="1403" y="1488"/>
                  </a:lnTo>
                  <a:lnTo>
                    <a:pt x="1415" y="1498"/>
                  </a:lnTo>
                  <a:lnTo>
                    <a:pt x="1427" y="1507"/>
                  </a:lnTo>
                  <a:lnTo>
                    <a:pt x="1441" y="1516"/>
                  </a:lnTo>
                  <a:lnTo>
                    <a:pt x="1455" y="1524"/>
                  </a:lnTo>
                  <a:lnTo>
                    <a:pt x="1470" y="1531"/>
                  </a:lnTo>
                  <a:lnTo>
                    <a:pt x="1484" y="1539"/>
                  </a:lnTo>
                  <a:lnTo>
                    <a:pt x="1500" y="1545"/>
                  </a:lnTo>
                  <a:lnTo>
                    <a:pt x="1517" y="1552"/>
                  </a:lnTo>
                  <a:lnTo>
                    <a:pt x="1534" y="1557"/>
                  </a:lnTo>
                  <a:lnTo>
                    <a:pt x="1552" y="1562"/>
                  </a:lnTo>
                  <a:lnTo>
                    <a:pt x="1570" y="1566"/>
                  </a:lnTo>
                  <a:lnTo>
                    <a:pt x="1589" y="1571"/>
                  </a:lnTo>
                  <a:lnTo>
                    <a:pt x="1610" y="1574"/>
                  </a:lnTo>
                  <a:lnTo>
                    <a:pt x="1633" y="1575"/>
                  </a:lnTo>
                  <a:lnTo>
                    <a:pt x="1656" y="1575"/>
                  </a:lnTo>
                  <a:lnTo>
                    <a:pt x="1680" y="1574"/>
                  </a:lnTo>
                  <a:lnTo>
                    <a:pt x="1705" y="1572"/>
                  </a:lnTo>
                  <a:lnTo>
                    <a:pt x="1728" y="1571"/>
                  </a:lnTo>
                  <a:lnTo>
                    <a:pt x="1750" y="1570"/>
                  </a:lnTo>
                  <a:lnTo>
                    <a:pt x="1771" y="1568"/>
                  </a:lnTo>
                  <a:lnTo>
                    <a:pt x="1790" y="1571"/>
                  </a:lnTo>
                  <a:lnTo>
                    <a:pt x="1799" y="1608"/>
                  </a:lnTo>
                  <a:lnTo>
                    <a:pt x="1807" y="1643"/>
                  </a:lnTo>
                  <a:lnTo>
                    <a:pt x="1817" y="1676"/>
                  </a:lnTo>
                  <a:lnTo>
                    <a:pt x="1828" y="1709"/>
                  </a:lnTo>
                  <a:lnTo>
                    <a:pt x="1840" y="1741"/>
                  </a:lnTo>
                  <a:lnTo>
                    <a:pt x="1855" y="1772"/>
                  </a:lnTo>
                  <a:lnTo>
                    <a:pt x="1862" y="1787"/>
                  </a:lnTo>
                  <a:lnTo>
                    <a:pt x="1871" y="1802"/>
                  </a:lnTo>
                  <a:lnTo>
                    <a:pt x="1880" y="1817"/>
                  </a:lnTo>
                  <a:lnTo>
                    <a:pt x="1890" y="1831"/>
                  </a:lnTo>
                  <a:lnTo>
                    <a:pt x="1911" y="1858"/>
                  </a:lnTo>
                  <a:lnTo>
                    <a:pt x="1934" y="1883"/>
                  </a:lnTo>
                  <a:lnTo>
                    <a:pt x="1959" y="1906"/>
                  </a:lnTo>
                  <a:lnTo>
                    <a:pt x="1984" y="1928"/>
                  </a:lnTo>
                  <a:lnTo>
                    <a:pt x="2012" y="1949"/>
                  </a:lnTo>
                  <a:lnTo>
                    <a:pt x="2039" y="1969"/>
                  </a:lnTo>
                  <a:lnTo>
                    <a:pt x="2069" y="1986"/>
                  </a:lnTo>
                  <a:lnTo>
                    <a:pt x="2098" y="2003"/>
                  </a:lnTo>
                  <a:lnTo>
                    <a:pt x="2130" y="2018"/>
                  </a:lnTo>
                  <a:lnTo>
                    <a:pt x="2161" y="2032"/>
                  </a:lnTo>
                  <a:lnTo>
                    <a:pt x="2194" y="2045"/>
                  </a:lnTo>
                  <a:lnTo>
                    <a:pt x="2226" y="2057"/>
                  </a:lnTo>
                  <a:lnTo>
                    <a:pt x="2258" y="2067"/>
                  </a:lnTo>
                  <a:lnTo>
                    <a:pt x="2291" y="2077"/>
                  </a:lnTo>
                  <a:lnTo>
                    <a:pt x="2324" y="2085"/>
                  </a:lnTo>
                  <a:lnTo>
                    <a:pt x="2356" y="2093"/>
                  </a:lnTo>
                  <a:lnTo>
                    <a:pt x="2389" y="2100"/>
                  </a:lnTo>
                  <a:lnTo>
                    <a:pt x="2420" y="2105"/>
                  </a:lnTo>
                  <a:lnTo>
                    <a:pt x="2451" y="2111"/>
                  </a:lnTo>
                  <a:lnTo>
                    <a:pt x="2482" y="2114"/>
                  </a:lnTo>
                  <a:lnTo>
                    <a:pt x="2511" y="2117"/>
                  </a:lnTo>
                  <a:lnTo>
                    <a:pt x="2540" y="2119"/>
                  </a:lnTo>
                  <a:lnTo>
                    <a:pt x="2567" y="2121"/>
                  </a:lnTo>
                  <a:lnTo>
                    <a:pt x="2594" y="2122"/>
                  </a:lnTo>
                  <a:lnTo>
                    <a:pt x="2618" y="2122"/>
                  </a:lnTo>
                  <a:lnTo>
                    <a:pt x="2643" y="2122"/>
                  </a:lnTo>
                  <a:lnTo>
                    <a:pt x="2664" y="2121"/>
                  </a:lnTo>
                  <a:lnTo>
                    <a:pt x="2684" y="2120"/>
                  </a:lnTo>
                  <a:lnTo>
                    <a:pt x="2702" y="2118"/>
                  </a:lnTo>
                  <a:lnTo>
                    <a:pt x="2718" y="2115"/>
                  </a:lnTo>
                  <a:lnTo>
                    <a:pt x="2733" y="2113"/>
                  </a:lnTo>
                  <a:lnTo>
                    <a:pt x="2744" y="2110"/>
                  </a:lnTo>
                  <a:lnTo>
                    <a:pt x="2724" y="2087"/>
                  </a:lnTo>
                  <a:lnTo>
                    <a:pt x="2705" y="2065"/>
                  </a:lnTo>
                  <a:lnTo>
                    <a:pt x="2687" y="2043"/>
                  </a:lnTo>
                  <a:lnTo>
                    <a:pt x="2670" y="2022"/>
                  </a:lnTo>
                  <a:lnTo>
                    <a:pt x="2654" y="1999"/>
                  </a:lnTo>
                  <a:lnTo>
                    <a:pt x="2638" y="1978"/>
                  </a:lnTo>
                  <a:lnTo>
                    <a:pt x="2625" y="1958"/>
                  </a:lnTo>
                  <a:lnTo>
                    <a:pt x="2611" y="1937"/>
                  </a:lnTo>
                  <a:lnTo>
                    <a:pt x="2598" y="1916"/>
                  </a:lnTo>
                  <a:lnTo>
                    <a:pt x="2587" y="1895"/>
                  </a:lnTo>
                  <a:lnTo>
                    <a:pt x="2576" y="1874"/>
                  </a:lnTo>
                  <a:lnTo>
                    <a:pt x="2566" y="1853"/>
                  </a:lnTo>
                  <a:lnTo>
                    <a:pt x="2557" y="1832"/>
                  </a:lnTo>
                  <a:lnTo>
                    <a:pt x="2548" y="1811"/>
                  </a:lnTo>
                  <a:lnTo>
                    <a:pt x="2541" y="1790"/>
                  </a:lnTo>
                  <a:lnTo>
                    <a:pt x="2535" y="1769"/>
                  </a:lnTo>
                  <a:lnTo>
                    <a:pt x="2533" y="1759"/>
                  </a:lnTo>
                  <a:lnTo>
                    <a:pt x="2530" y="1748"/>
                  </a:lnTo>
                  <a:lnTo>
                    <a:pt x="2528" y="1738"/>
                  </a:lnTo>
                  <a:lnTo>
                    <a:pt x="2527" y="1727"/>
                  </a:lnTo>
                  <a:lnTo>
                    <a:pt x="2527" y="1722"/>
                  </a:lnTo>
                  <a:lnTo>
                    <a:pt x="2528" y="1718"/>
                  </a:lnTo>
                  <a:lnTo>
                    <a:pt x="2530" y="1715"/>
                  </a:lnTo>
                  <a:lnTo>
                    <a:pt x="2533" y="1711"/>
                  </a:lnTo>
                  <a:lnTo>
                    <a:pt x="2536" y="1709"/>
                  </a:lnTo>
                  <a:lnTo>
                    <a:pt x="2540" y="1708"/>
                  </a:lnTo>
                  <a:lnTo>
                    <a:pt x="2546" y="1708"/>
                  </a:lnTo>
                  <a:lnTo>
                    <a:pt x="2553" y="1709"/>
                  </a:lnTo>
                  <a:lnTo>
                    <a:pt x="2588" y="1725"/>
                  </a:lnTo>
                  <a:lnTo>
                    <a:pt x="2617" y="1737"/>
                  </a:lnTo>
                  <a:lnTo>
                    <a:pt x="2631" y="1741"/>
                  </a:lnTo>
                  <a:lnTo>
                    <a:pt x="2644" y="1745"/>
                  </a:lnTo>
                  <a:lnTo>
                    <a:pt x="2654" y="1747"/>
                  </a:lnTo>
                  <a:lnTo>
                    <a:pt x="2665" y="1750"/>
                  </a:lnTo>
                  <a:lnTo>
                    <a:pt x="2675" y="1752"/>
                  </a:lnTo>
                  <a:lnTo>
                    <a:pt x="2685" y="1752"/>
                  </a:lnTo>
                  <a:lnTo>
                    <a:pt x="2693" y="1752"/>
                  </a:lnTo>
                  <a:lnTo>
                    <a:pt x="2701" y="1752"/>
                  </a:lnTo>
                  <a:lnTo>
                    <a:pt x="2716" y="1750"/>
                  </a:lnTo>
                  <a:lnTo>
                    <a:pt x="2729" y="1746"/>
                  </a:lnTo>
                  <a:lnTo>
                    <a:pt x="2755" y="1738"/>
                  </a:lnTo>
                  <a:lnTo>
                    <a:pt x="2781" y="1729"/>
                  </a:lnTo>
                  <a:lnTo>
                    <a:pt x="2797" y="1726"/>
                  </a:lnTo>
                  <a:lnTo>
                    <a:pt x="2814" y="1724"/>
                  </a:lnTo>
                  <a:lnTo>
                    <a:pt x="2835" y="1724"/>
                  </a:lnTo>
                  <a:lnTo>
                    <a:pt x="2859" y="1727"/>
                  </a:lnTo>
                  <a:lnTo>
                    <a:pt x="2841" y="1712"/>
                  </a:lnTo>
                  <a:lnTo>
                    <a:pt x="2823" y="1697"/>
                  </a:lnTo>
                  <a:lnTo>
                    <a:pt x="2806" y="1680"/>
                  </a:lnTo>
                  <a:lnTo>
                    <a:pt x="2789" y="1663"/>
                  </a:lnTo>
                  <a:lnTo>
                    <a:pt x="2773" y="1645"/>
                  </a:lnTo>
                  <a:lnTo>
                    <a:pt x="2758" y="1626"/>
                  </a:lnTo>
                  <a:lnTo>
                    <a:pt x="2743" y="1607"/>
                  </a:lnTo>
                  <a:lnTo>
                    <a:pt x="2729" y="1586"/>
                  </a:lnTo>
                  <a:lnTo>
                    <a:pt x="2703" y="1546"/>
                  </a:lnTo>
                  <a:lnTo>
                    <a:pt x="2680" y="1506"/>
                  </a:lnTo>
                  <a:lnTo>
                    <a:pt x="2657" y="1466"/>
                  </a:lnTo>
                  <a:lnTo>
                    <a:pt x="2637" y="1428"/>
                  </a:lnTo>
                  <a:lnTo>
                    <a:pt x="2614" y="1380"/>
                  </a:lnTo>
                  <a:lnTo>
                    <a:pt x="2592" y="1330"/>
                  </a:lnTo>
                  <a:lnTo>
                    <a:pt x="2571" y="1278"/>
                  </a:lnTo>
                  <a:lnTo>
                    <a:pt x="2548" y="1225"/>
                  </a:lnTo>
                  <a:lnTo>
                    <a:pt x="2526" y="1171"/>
                  </a:lnTo>
                  <a:lnTo>
                    <a:pt x="2502" y="1117"/>
                  </a:lnTo>
                  <a:lnTo>
                    <a:pt x="2477" y="1063"/>
                  </a:lnTo>
                  <a:lnTo>
                    <a:pt x="2451" y="1012"/>
                  </a:lnTo>
                  <a:lnTo>
                    <a:pt x="2436" y="986"/>
                  </a:lnTo>
                  <a:lnTo>
                    <a:pt x="2421" y="961"/>
                  </a:lnTo>
                  <a:lnTo>
                    <a:pt x="2407" y="936"/>
                  </a:lnTo>
                  <a:lnTo>
                    <a:pt x="2391" y="912"/>
                  </a:lnTo>
                  <a:lnTo>
                    <a:pt x="2373" y="889"/>
                  </a:lnTo>
                  <a:lnTo>
                    <a:pt x="2356" y="867"/>
                  </a:lnTo>
                  <a:lnTo>
                    <a:pt x="2337" y="845"/>
                  </a:lnTo>
                  <a:lnTo>
                    <a:pt x="2317" y="824"/>
                  </a:lnTo>
                  <a:lnTo>
                    <a:pt x="2296" y="805"/>
                  </a:lnTo>
                  <a:lnTo>
                    <a:pt x="2274" y="787"/>
                  </a:lnTo>
                  <a:lnTo>
                    <a:pt x="2252" y="769"/>
                  </a:lnTo>
                  <a:lnTo>
                    <a:pt x="2228" y="753"/>
                  </a:lnTo>
                  <a:lnTo>
                    <a:pt x="2202" y="738"/>
                  </a:lnTo>
                  <a:lnTo>
                    <a:pt x="2176" y="726"/>
                  </a:lnTo>
                  <a:lnTo>
                    <a:pt x="2148" y="714"/>
                  </a:lnTo>
                  <a:lnTo>
                    <a:pt x="2119" y="703"/>
                  </a:lnTo>
                  <a:lnTo>
                    <a:pt x="2114" y="701"/>
                  </a:lnTo>
                  <a:lnTo>
                    <a:pt x="2102" y="698"/>
                  </a:lnTo>
                  <a:lnTo>
                    <a:pt x="2083" y="693"/>
                  </a:lnTo>
                  <a:lnTo>
                    <a:pt x="2058" y="688"/>
                  </a:lnTo>
                  <a:lnTo>
                    <a:pt x="2044" y="687"/>
                  </a:lnTo>
                  <a:lnTo>
                    <a:pt x="2029" y="685"/>
                  </a:lnTo>
                  <a:lnTo>
                    <a:pt x="2013" y="684"/>
                  </a:lnTo>
                  <a:lnTo>
                    <a:pt x="1996" y="685"/>
                  </a:lnTo>
                  <a:lnTo>
                    <a:pt x="1979" y="687"/>
                  </a:lnTo>
                  <a:lnTo>
                    <a:pt x="1961" y="689"/>
                  </a:lnTo>
                  <a:lnTo>
                    <a:pt x="1943" y="693"/>
                  </a:lnTo>
                  <a:lnTo>
                    <a:pt x="1925" y="699"/>
                  </a:lnTo>
                  <a:lnTo>
                    <a:pt x="1882" y="641"/>
                  </a:lnTo>
                  <a:lnTo>
                    <a:pt x="1839" y="582"/>
                  </a:lnTo>
                  <a:lnTo>
                    <a:pt x="1792" y="525"/>
                  </a:lnTo>
                  <a:lnTo>
                    <a:pt x="1746" y="467"/>
                  </a:lnTo>
                  <a:lnTo>
                    <a:pt x="1720" y="439"/>
                  </a:lnTo>
                  <a:lnTo>
                    <a:pt x="1696" y="411"/>
                  </a:lnTo>
                  <a:lnTo>
                    <a:pt x="1671" y="384"/>
                  </a:lnTo>
                  <a:lnTo>
                    <a:pt x="1644" y="357"/>
                  </a:lnTo>
                  <a:lnTo>
                    <a:pt x="1618" y="331"/>
                  </a:lnTo>
                  <a:lnTo>
                    <a:pt x="1590" y="304"/>
                  </a:lnTo>
                  <a:lnTo>
                    <a:pt x="1563" y="280"/>
                  </a:lnTo>
                  <a:lnTo>
                    <a:pt x="1535" y="256"/>
                  </a:lnTo>
                  <a:lnTo>
                    <a:pt x="1506" y="231"/>
                  </a:lnTo>
                  <a:lnTo>
                    <a:pt x="1477" y="209"/>
                  </a:lnTo>
                  <a:lnTo>
                    <a:pt x="1446" y="187"/>
                  </a:lnTo>
                  <a:lnTo>
                    <a:pt x="1417" y="166"/>
                  </a:lnTo>
                  <a:lnTo>
                    <a:pt x="1385" y="145"/>
                  </a:lnTo>
                  <a:lnTo>
                    <a:pt x="1353" y="126"/>
                  </a:lnTo>
                  <a:lnTo>
                    <a:pt x="1321" y="108"/>
                  </a:lnTo>
                  <a:lnTo>
                    <a:pt x="1287" y="93"/>
                  </a:lnTo>
                  <a:lnTo>
                    <a:pt x="1255" y="77"/>
                  </a:lnTo>
                  <a:lnTo>
                    <a:pt x="1220" y="62"/>
                  </a:lnTo>
                  <a:lnTo>
                    <a:pt x="1185" y="49"/>
                  </a:lnTo>
                  <a:lnTo>
                    <a:pt x="1149" y="37"/>
                  </a:lnTo>
                  <a:lnTo>
                    <a:pt x="1113" y="27"/>
                  </a:lnTo>
                  <a:lnTo>
                    <a:pt x="1076" y="18"/>
                  </a:lnTo>
                  <a:lnTo>
                    <a:pt x="1038" y="11"/>
                  </a:lnTo>
                  <a:lnTo>
                    <a:pt x="999" y="6"/>
                  </a:lnTo>
                  <a:lnTo>
                    <a:pt x="973" y="4"/>
                  </a:lnTo>
                  <a:lnTo>
                    <a:pt x="947" y="1"/>
                  </a:lnTo>
                  <a:lnTo>
                    <a:pt x="920" y="0"/>
                  </a:lnTo>
                  <a:lnTo>
                    <a:pt x="893" y="0"/>
                  </a:lnTo>
                  <a:lnTo>
                    <a:pt x="866" y="0"/>
                  </a:lnTo>
                  <a:lnTo>
                    <a:pt x="840" y="0"/>
                  </a:lnTo>
                  <a:lnTo>
                    <a:pt x="812" y="3"/>
                  </a:lnTo>
                  <a:lnTo>
                    <a:pt x="786" y="5"/>
                  </a:lnTo>
                  <a:lnTo>
                    <a:pt x="759" y="7"/>
                  </a:lnTo>
                  <a:lnTo>
                    <a:pt x="733" y="10"/>
                  </a:lnTo>
                  <a:lnTo>
                    <a:pt x="706" y="14"/>
                  </a:lnTo>
                  <a:lnTo>
                    <a:pt x="681" y="18"/>
                  </a:lnTo>
                  <a:lnTo>
                    <a:pt x="654" y="23"/>
                  </a:lnTo>
                  <a:lnTo>
                    <a:pt x="629" y="29"/>
                  </a:lnTo>
                  <a:lnTo>
                    <a:pt x="604" y="35"/>
                  </a:lnTo>
                  <a:lnTo>
                    <a:pt x="578" y="42"/>
                  </a:lnTo>
                  <a:lnTo>
                    <a:pt x="554" y="49"/>
                  </a:lnTo>
                  <a:lnTo>
                    <a:pt x="529" y="58"/>
                  </a:lnTo>
                  <a:lnTo>
                    <a:pt x="505" y="66"/>
                  </a:lnTo>
                  <a:lnTo>
                    <a:pt x="482" y="75"/>
                  </a:lnTo>
                  <a:lnTo>
                    <a:pt x="458" y="85"/>
                  </a:lnTo>
                  <a:lnTo>
                    <a:pt x="436" y="95"/>
                  </a:lnTo>
                  <a:lnTo>
                    <a:pt x="414" y="106"/>
                  </a:lnTo>
                  <a:lnTo>
                    <a:pt x="393" y="118"/>
                  </a:lnTo>
                  <a:lnTo>
                    <a:pt x="372" y="130"/>
                  </a:lnTo>
                  <a:lnTo>
                    <a:pt x="352" y="142"/>
                  </a:lnTo>
                  <a:lnTo>
                    <a:pt x="332" y="156"/>
                  </a:lnTo>
                  <a:lnTo>
                    <a:pt x="313" y="170"/>
                  </a:lnTo>
                  <a:lnTo>
                    <a:pt x="295" y="185"/>
                  </a:lnTo>
                  <a:lnTo>
                    <a:pt x="277" y="199"/>
                  </a:lnTo>
                  <a:lnTo>
                    <a:pt x="260" y="215"/>
                  </a:lnTo>
                  <a:lnTo>
                    <a:pt x="245" y="232"/>
                  </a:lnTo>
                  <a:lnTo>
                    <a:pt x="233" y="242"/>
                  </a:lnTo>
                  <a:lnTo>
                    <a:pt x="222" y="252"/>
                  </a:lnTo>
                  <a:lnTo>
                    <a:pt x="211" y="264"/>
                  </a:lnTo>
                  <a:lnTo>
                    <a:pt x="200" y="275"/>
                  </a:lnTo>
                  <a:lnTo>
                    <a:pt x="180" y="299"/>
                  </a:lnTo>
                  <a:lnTo>
                    <a:pt x="162" y="324"/>
                  </a:lnTo>
                  <a:lnTo>
                    <a:pt x="145" y="351"/>
                  </a:lnTo>
                  <a:lnTo>
                    <a:pt x="129" y="378"/>
                  </a:lnTo>
                  <a:lnTo>
                    <a:pt x="114" y="407"/>
                  </a:lnTo>
                  <a:lnTo>
                    <a:pt x="102" y="437"/>
                  </a:lnTo>
                  <a:lnTo>
                    <a:pt x="89" y="466"/>
                  </a:lnTo>
                  <a:lnTo>
                    <a:pt x="77" y="497"/>
                  </a:lnTo>
                  <a:lnTo>
                    <a:pt x="67" y="527"/>
                  </a:lnTo>
                  <a:lnTo>
                    <a:pt x="56" y="557"/>
                  </a:lnTo>
                  <a:lnTo>
                    <a:pt x="38" y="617"/>
                  </a:lnTo>
                  <a:lnTo>
                    <a:pt x="21" y="674"/>
                  </a:lnTo>
                  <a:lnTo>
                    <a:pt x="14" y="724"/>
                  </a:lnTo>
                  <a:lnTo>
                    <a:pt x="7" y="771"/>
                  </a:lnTo>
                  <a:lnTo>
                    <a:pt x="3" y="818"/>
                  </a:lnTo>
                  <a:lnTo>
                    <a:pt x="0" y="864"/>
                  </a:lnTo>
                  <a:lnTo>
                    <a:pt x="0" y="888"/>
                  </a:lnTo>
                  <a:lnTo>
                    <a:pt x="0" y="911"/>
                  </a:lnTo>
                  <a:lnTo>
                    <a:pt x="1" y="934"/>
                  </a:lnTo>
                  <a:lnTo>
                    <a:pt x="3" y="958"/>
                  </a:lnTo>
                  <a:lnTo>
                    <a:pt x="5" y="981"/>
                  </a:lnTo>
                  <a:lnTo>
                    <a:pt x="8" y="1004"/>
                  </a:lnTo>
                  <a:lnTo>
                    <a:pt x="13" y="1027"/>
                  </a:lnTo>
                  <a:lnTo>
                    <a:pt x="18" y="1052"/>
                  </a:lnTo>
                  <a:lnTo>
                    <a:pt x="23" y="1092"/>
                  </a:lnTo>
                  <a:lnTo>
                    <a:pt x="32" y="1131"/>
                  </a:lnTo>
                  <a:lnTo>
                    <a:pt x="41" y="1170"/>
                  </a:lnTo>
                  <a:lnTo>
                    <a:pt x="53" y="1209"/>
                  </a:lnTo>
                  <a:lnTo>
                    <a:pt x="68" y="1246"/>
                  </a:lnTo>
                  <a:lnTo>
                    <a:pt x="84" y="1283"/>
                  </a:lnTo>
                  <a:lnTo>
                    <a:pt x="102" y="1320"/>
                  </a:lnTo>
                  <a:lnTo>
                    <a:pt x="121" y="1355"/>
                  </a:lnTo>
                  <a:lnTo>
                    <a:pt x="142" y="1391"/>
                  </a:lnTo>
                  <a:lnTo>
                    <a:pt x="164" y="1424"/>
                  </a:lnTo>
                  <a:lnTo>
                    <a:pt x="188" y="1458"/>
                  </a:lnTo>
                  <a:lnTo>
                    <a:pt x="214" y="1491"/>
                  </a:lnTo>
                  <a:lnTo>
                    <a:pt x="240" y="1524"/>
                  </a:lnTo>
                  <a:lnTo>
                    <a:pt x="269" y="1556"/>
                  </a:lnTo>
                  <a:lnTo>
                    <a:pt x="298" y="1588"/>
                  </a:lnTo>
                  <a:lnTo>
                    <a:pt x="327" y="1618"/>
                  </a:lnTo>
                  <a:lnTo>
                    <a:pt x="358" y="1648"/>
                  </a:lnTo>
                  <a:lnTo>
                    <a:pt x="390" y="1678"/>
                  </a:lnTo>
                  <a:lnTo>
                    <a:pt x="421" y="1706"/>
                  </a:lnTo>
                  <a:lnTo>
                    <a:pt x="453" y="1734"/>
                  </a:lnTo>
                  <a:lnTo>
                    <a:pt x="487" y="1761"/>
                  </a:lnTo>
                  <a:lnTo>
                    <a:pt x="520" y="1788"/>
                  </a:lnTo>
                  <a:lnTo>
                    <a:pt x="554" y="1813"/>
                  </a:lnTo>
                  <a:lnTo>
                    <a:pt x="587" y="1838"/>
                  </a:lnTo>
                  <a:lnTo>
                    <a:pt x="654" y="1886"/>
                  </a:lnTo>
                  <a:lnTo>
                    <a:pt x="721" y="1932"/>
                  </a:lnTo>
                  <a:lnTo>
                    <a:pt x="786" y="1975"/>
                  </a:lnTo>
                  <a:lnTo>
                    <a:pt x="849" y="2014"/>
                  </a:lnTo>
                  <a:lnTo>
                    <a:pt x="1242" y="2275"/>
                  </a:lnTo>
                  <a:lnTo>
                    <a:pt x="1320" y="2314"/>
                  </a:lnTo>
                  <a:lnTo>
                    <a:pt x="1398" y="2352"/>
                  </a:lnTo>
                  <a:lnTo>
                    <a:pt x="1473" y="2390"/>
                  </a:lnTo>
                  <a:lnTo>
                    <a:pt x="1547" y="2426"/>
                  </a:lnTo>
                  <a:lnTo>
                    <a:pt x="1620" y="2461"/>
                  </a:lnTo>
                  <a:lnTo>
                    <a:pt x="1692" y="2496"/>
                  </a:lnTo>
                  <a:lnTo>
                    <a:pt x="1764" y="2530"/>
                  </a:lnTo>
                  <a:lnTo>
                    <a:pt x="1836" y="2564"/>
                  </a:lnTo>
                  <a:lnTo>
                    <a:pt x="1908" y="2597"/>
                  </a:lnTo>
                  <a:lnTo>
                    <a:pt x="1980" y="2630"/>
                  </a:lnTo>
                  <a:lnTo>
                    <a:pt x="2054" y="2664"/>
                  </a:lnTo>
                  <a:lnTo>
                    <a:pt x="2128" y="2698"/>
                  </a:lnTo>
                  <a:lnTo>
                    <a:pt x="2203" y="2732"/>
                  </a:lnTo>
                  <a:lnTo>
                    <a:pt x="2281" y="2768"/>
                  </a:lnTo>
                  <a:lnTo>
                    <a:pt x="2360" y="2804"/>
                  </a:lnTo>
                  <a:lnTo>
                    <a:pt x="2441" y="2841"/>
                  </a:lnTo>
                  <a:lnTo>
                    <a:pt x="2538" y="2878"/>
                  </a:lnTo>
                  <a:lnTo>
                    <a:pt x="2631" y="2915"/>
                  </a:lnTo>
                  <a:lnTo>
                    <a:pt x="2719" y="2952"/>
                  </a:lnTo>
                  <a:lnTo>
                    <a:pt x="2803" y="2989"/>
                  </a:lnTo>
                  <a:lnTo>
                    <a:pt x="2881" y="3026"/>
                  </a:lnTo>
                  <a:lnTo>
                    <a:pt x="2956" y="3064"/>
                  </a:lnTo>
                  <a:lnTo>
                    <a:pt x="3027" y="3101"/>
                  </a:lnTo>
                  <a:lnTo>
                    <a:pt x="3095" y="3137"/>
                  </a:lnTo>
                  <a:lnTo>
                    <a:pt x="3157" y="3174"/>
                  </a:lnTo>
                  <a:lnTo>
                    <a:pt x="3217" y="3210"/>
                  </a:lnTo>
                  <a:lnTo>
                    <a:pt x="3273" y="3246"/>
                  </a:lnTo>
                  <a:lnTo>
                    <a:pt x="3324" y="3282"/>
                  </a:lnTo>
                  <a:lnTo>
                    <a:pt x="3374" y="3318"/>
                  </a:lnTo>
                  <a:lnTo>
                    <a:pt x="3420" y="3353"/>
                  </a:lnTo>
                  <a:lnTo>
                    <a:pt x="3462" y="3388"/>
                  </a:lnTo>
                  <a:lnTo>
                    <a:pt x="3501" y="3422"/>
                  </a:lnTo>
                  <a:lnTo>
                    <a:pt x="3501" y="2727"/>
                  </a:lnTo>
                  <a:lnTo>
                    <a:pt x="3455" y="2701"/>
                  </a:lnTo>
                  <a:lnTo>
                    <a:pt x="3406" y="2677"/>
                  </a:lnTo>
                  <a:lnTo>
                    <a:pt x="3356" y="2653"/>
                  </a:lnTo>
                  <a:lnTo>
                    <a:pt x="3305" y="2628"/>
                  </a:lnTo>
                  <a:lnTo>
                    <a:pt x="3251" y="2605"/>
                  </a:lnTo>
                  <a:lnTo>
                    <a:pt x="3196" y="2582"/>
                  </a:lnTo>
                  <a:lnTo>
                    <a:pt x="3140" y="2560"/>
                  </a:lnTo>
                  <a:lnTo>
                    <a:pt x="3081" y="2537"/>
                  </a:lnTo>
                  <a:lnTo>
                    <a:pt x="3026" y="2512"/>
                  </a:lnTo>
                  <a:lnTo>
                    <a:pt x="2969" y="2488"/>
                  </a:lnTo>
                  <a:lnTo>
                    <a:pt x="2909" y="2464"/>
                  </a:lnTo>
                  <a:lnTo>
                    <a:pt x="2850" y="2441"/>
                  </a:lnTo>
                  <a:lnTo>
                    <a:pt x="2789" y="2420"/>
                  </a:lnTo>
                  <a:lnTo>
                    <a:pt x="2727" y="2399"/>
                  </a:lnTo>
                  <a:lnTo>
                    <a:pt x="2665" y="2377"/>
                  </a:lnTo>
                  <a:lnTo>
                    <a:pt x="2602" y="2357"/>
                  </a:lnTo>
                  <a:lnTo>
                    <a:pt x="2539" y="2337"/>
                  </a:lnTo>
                  <a:lnTo>
                    <a:pt x="2476" y="2316"/>
                  </a:lnTo>
                  <a:lnTo>
                    <a:pt x="2414" y="2295"/>
                  </a:lnTo>
                  <a:lnTo>
                    <a:pt x="2353" y="2274"/>
                  </a:lnTo>
                  <a:lnTo>
                    <a:pt x="2291" y="2252"/>
                  </a:lnTo>
                  <a:lnTo>
                    <a:pt x="2231" y="2229"/>
                  </a:lnTo>
                  <a:lnTo>
                    <a:pt x="2173" y="2206"/>
                  </a:lnTo>
                  <a:lnTo>
                    <a:pt x="2115" y="218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8221" name="Freeform 29"/>
            <p:cNvSpPr>
              <a:spLocks noEditPoints="1"/>
            </p:cNvSpPr>
            <p:nvPr userDrawn="1"/>
          </p:nvSpPr>
          <p:spPr bwMode="auto">
            <a:xfrm>
              <a:off x="3385" y="579"/>
              <a:ext cx="627" cy="77"/>
            </a:xfrm>
            <a:custGeom>
              <a:avLst/>
              <a:gdLst>
                <a:gd name="T0" fmla="*/ 91 w 4384"/>
                <a:gd name="T1" fmla="*/ 483 h 539"/>
                <a:gd name="T2" fmla="*/ 166 w 4384"/>
                <a:gd name="T3" fmla="*/ 426 h 539"/>
                <a:gd name="T4" fmla="*/ 65 w 4384"/>
                <a:gd name="T5" fmla="*/ 344 h 539"/>
                <a:gd name="T6" fmla="*/ 5 w 4384"/>
                <a:gd name="T7" fmla="*/ 211 h 539"/>
                <a:gd name="T8" fmla="*/ 145 w 4384"/>
                <a:gd name="T9" fmla="*/ 139 h 539"/>
                <a:gd name="T10" fmla="*/ 103 w 4384"/>
                <a:gd name="T11" fmla="*/ 195 h 539"/>
                <a:gd name="T12" fmla="*/ 66 w 4384"/>
                <a:gd name="T13" fmla="*/ 267 h 539"/>
                <a:gd name="T14" fmla="*/ 197 w 4384"/>
                <a:gd name="T15" fmla="*/ 343 h 539"/>
                <a:gd name="T16" fmla="*/ 210 w 4384"/>
                <a:gd name="T17" fmla="*/ 495 h 539"/>
                <a:gd name="T18" fmla="*/ 451 w 4384"/>
                <a:gd name="T19" fmla="*/ 538 h 539"/>
                <a:gd name="T20" fmla="*/ 330 w 4384"/>
                <a:gd name="T21" fmla="*/ 448 h 539"/>
                <a:gd name="T22" fmla="*/ 324 w 4384"/>
                <a:gd name="T23" fmla="*/ 254 h 539"/>
                <a:gd name="T24" fmla="*/ 428 w 4384"/>
                <a:gd name="T25" fmla="*/ 144 h 539"/>
                <a:gd name="T26" fmla="*/ 520 w 4384"/>
                <a:gd name="T27" fmla="*/ 199 h 539"/>
                <a:gd name="T28" fmla="*/ 392 w 4384"/>
                <a:gd name="T29" fmla="*/ 247 h 539"/>
                <a:gd name="T30" fmla="*/ 417 w 4384"/>
                <a:gd name="T31" fmla="*/ 463 h 539"/>
                <a:gd name="T32" fmla="*/ 553 w 4384"/>
                <a:gd name="T33" fmla="*/ 524 h 539"/>
                <a:gd name="T34" fmla="*/ 863 w 4384"/>
                <a:gd name="T35" fmla="*/ 213 h 539"/>
                <a:gd name="T36" fmla="*/ 740 w 4384"/>
                <a:gd name="T37" fmla="*/ 217 h 539"/>
                <a:gd name="T38" fmla="*/ 793 w 4384"/>
                <a:gd name="T39" fmla="*/ 143 h 539"/>
                <a:gd name="T40" fmla="*/ 926 w 4384"/>
                <a:gd name="T41" fmla="*/ 188 h 539"/>
                <a:gd name="T42" fmla="*/ 1231 w 4384"/>
                <a:gd name="T43" fmla="*/ 526 h 539"/>
                <a:gd name="T44" fmla="*/ 1092 w 4384"/>
                <a:gd name="T45" fmla="*/ 508 h 539"/>
                <a:gd name="T46" fmla="*/ 1141 w 4384"/>
                <a:gd name="T47" fmla="*/ 454 h 539"/>
                <a:gd name="T48" fmla="*/ 1226 w 4384"/>
                <a:gd name="T49" fmla="*/ 474 h 539"/>
                <a:gd name="T50" fmla="*/ 1965 w 4384"/>
                <a:gd name="T51" fmla="*/ 359 h 539"/>
                <a:gd name="T52" fmla="*/ 1830 w 4384"/>
                <a:gd name="T53" fmla="*/ 481 h 539"/>
                <a:gd name="T54" fmla="*/ 1845 w 4384"/>
                <a:gd name="T55" fmla="*/ 539 h 539"/>
                <a:gd name="T56" fmla="*/ 1704 w 4384"/>
                <a:gd name="T57" fmla="*/ 467 h 539"/>
                <a:gd name="T58" fmla="*/ 1694 w 4384"/>
                <a:gd name="T59" fmla="*/ 239 h 539"/>
                <a:gd name="T60" fmla="*/ 1853 w 4384"/>
                <a:gd name="T61" fmla="*/ 140 h 539"/>
                <a:gd name="T62" fmla="*/ 1965 w 4384"/>
                <a:gd name="T63" fmla="*/ 339 h 539"/>
                <a:gd name="T64" fmla="*/ 1754 w 4384"/>
                <a:gd name="T65" fmla="*/ 251 h 539"/>
                <a:gd name="T66" fmla="*/ 1873 w 4384"/>
                <a:gd name="T67" fmla="*/ 204 h 539"/>
                <a:gd name="T68" fmla="*/ 2404 w 4384"/>
                <a:gd name="T69" fmla="*/ 526 h 539"/>
                <a:gd name="T70" fmla="*/ 2265 w 4384"/>
                <a:gd name="T71" fmla="*/ 508 h 539"/>
                <a:gd name="T72" fmla="*/ 2313 w 4384"/>
                <a:gd name="T73" fmla="*/ 454 h 539"/>
                <a:gd name="T74" fmla="*/ 2398 w 4384"/>
                <a:gd name="T75" fmla="*/ 474 h 539"/>
                <a:gd name="T76" fmla="*/ 2662 w 4384"/>
                <a:gd name="T77" fmla="*/ 68 h 539"/>
                <a:gd name="T78" fmla="*/ 2722 w 4384"/>
                <a:gd name="T79" fmla="*/ 8 h 539"/>
                <a:gd name="T80" fmla="*/ 2665 w 4384"/>
                <a:gd name="T81" fmla="*/ 532 h 539"/>
                <a:gd name="T82" fmla="*/ 2901 w 4384"/>
                <a:gd name="T83" fmla="*/ 513 h 539"/>
                <a:gd name="T84" fmla="*/ 2949 w 4384"/>
                <a:gd name="T85" fmla="*/ 145 h 539"/>
                <a:gd name="T86" fmla="*/ 3005 w 4384"/>
                <a:gd name="T87" fmla="*/ 481 h 539"/>
                <a:gd name="T88" fmla="*/ 3140 w 4384"/>
                <a:gd name="T89" fmla="*/ 84 h 539"/>
                <a:gd name="T90" fmla="*/ 3157 w 4384"/>
                <a:gd name="T91" fmla="*/ 0 h 539"/>
                <a:gd name="T92" fmla="*/ 3174 w 4384"/>
                <a:gd name="T93" fmla="*/ 84 h 539"/>
                <a:gd name="T94" fmla="*/ 3409 w 4384"/>
                <a:gd name="T95" fmla="*/ 310 h 539"/>
                <a:gd name="T96" fmla="*/ 3713 w 4384"/>
                <a:gd name="T97" fmla="*/ 505 h 539"/>
                <a:gd name="T98" fmla="*/ 3661 w 4384"/>
                <a:gd name="T99" fmla="*/ 370 h 539"/>
                <a:gd name="T100" fmla="*/ 3692 w 4384"/>
                <a:gd name="T101" fmla="*/ 199 h 539"/>
                <a:gd name="T102" fmla="*/ 3844 w 4384"/>
                <a:gd name="T103" fmla="*/ 140 h 539"/>
                <a:gd name="T104" fmla="*/ 3960 w 4384"/>
                <a:gd name="T105" fmla="*/ 232 h 539"/>
                <a:gd name="T106" fmla="*/ 3967 w 4384"/>
                <a:gd name="T107" fmla="*/ 424 h 539"/>
                <a:gd name="T108" fmla="*/ 3872 w 4384"/>
                <a:gd name="T109" fmla="*/ 533 h 539"/>
                <a:gd name="T110" fmla="*/ 3750 w 4384"/>
                <a:gd name="T111" fmla="*/ 220 h 539"/>
                <a:gd name="T112" fmla="*/ 3752 w 4384"/>
                <a:gd name="T113" fmla="*/ 457 h 539"/>
                <a:gd name="T114" fmla="*/ 3854 w 4384"/>
                <a:gd name="T115" fmla="*/ 481 h 539"/>
                <a:gd name="T116" fmla="*/ 3905 w 4384"/>
                <a:gd name="T117" fmla="*/ 272 h 539"/>
                <a:gd name="T118" fmla="*/ 4318 w 4384"/>
                <a:gd name="T119" fmla="*/ 532 h 539"/>
                <a:gd name="T120" fmla="*/ 4246 w 4384"/>
                <a:gd name="T121" fmla="*/ 198 h 539"/>
                <a:gd name="T122" fmla="*/ 4186 w 4384"/>
                <a:gd name="T123" fmla="*/ 166 h 539"/>
                <a:gd name="T124" fmla="*/ 4336 w 4384"/>
                <a:gd name="T125" fmla="*/ 15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84" h="539">
                  <a:moveTo>
                    <a:pt x="91" y="539"/>
                  </a:moveTo>
                  <a:lnTo>
                    <a:pt x="76" y="538"/>
                  </a:lnTo>
                  <a:lnTo>
                    <a:pt x="60" y="536"/>
                  </a:lnTo>
                  <a:lnTo>
                    <a:pt x="46" y="534"/>
                  </a:lnTo>
                  <a:lnTo>
                    <a:pt x="34" y="531"/>
                  </a:lnTo>
                  <a:lnTo>
                    <a:pt x="13" y="526"/>
                  </a:lnTo>
                  <a:lnTo>
                    <a:pt x="6" y="523"/>
                  </a:lnTo>
                  <a:lnTo>
                    <a:pt x="6" y="465"/>
                  </a:lnTo>
                  <a:lnTo>
                    <a:pt x="15" y="468"/>
                  </a:lnTo>
                  <a:lnTo>
                    <a:pt x="37" y="474"/>
                  </a:lnTo>
                  <a:lnTo>
                    <a:pt x="51" y="477"/>
                  </a:lnTo>
                  <a:lnTo>
                    <a:pt x="65" y="480"/>
                  </a:lnTo>
                  <a:lnTo>
                    <a:pt x="79" y="482"/>
                  </a:lnTo>
                  <a:lnTo>
                    <a:pt x="91" y="483"/>
                  </a:lnTo>
                  <a:lnTo>
                    <a:pt x="106" y="482"/>
                  </a:lnTo>
                  <a:lnTo>
                    <a:pt x="118" y="481"/>
                  </a:lnTo>
                  <a:lnTo>
                    <a:pt x="125" y="479"/>
                  </a:lnTo>
                  <a:lnTo>
                    <a:pt x="131" y="478"/>
                  </a:lnTo>
                  <a:lnTo>
                    <a:pt x="137" y="476"/>
                  </a:lnTo>
                  <a:lnTo>
                    <a:pt x="143" y="473"/>
                  </a:lnTo>
                  <a:lnTo>
                    <a:pt x="148" y="469"/>
                  </a:lnTo>
                  <a:lnTo>
                    <a:pt x="152" y="465"/>
                  </a:lnTo>
                  <a:lnTo>
                    <a:pt x="156" y="461"/>
                  </a:lnTo>
                  <a:lnTo>
                    <a:pt x="160" y="456"/>
                  </a:lnTo>
                  <a:lnTo>
                    <a:pt x="163" y="449"/>
                  </a:lnTo>
                  <a:lnTo>
                    <a:pt x="164" y="442"/>
                  </a:lnTo>
                  <a:lnTo>
                    <a:pt x="166" y="434"/>
                  </a:lnTo>
                  <a:lnTo>
                    <a:pt x="166" y="426"/>
                  </a:lnTo>
                  <a:lnTo>
                    <a:pt x="166" y="419"/>
                  </a:lnTo>
                  <a:lnTo>
                    <a:pt x="165" y="412"/>
                  </a:lnTo>
                  <a:lnTo>
                    <a:pt x="164" y="406"/>
                  </a:lnTo>
                  <a:lnTo>
                    <a:pt x="162" y="401"/>
                  </a:lnTo>
                  <a:lnTo>
                    <a:pt x="160" y="396"/>
                  </a:lnTo>
                  <a:lnTo>
                    <a:pt x="157" y="391"/>
                  </a:lnTo>
                  <a:lnTo>
                    <a:pt x="154" y="388"/>
                  </a:lnTo>
                  <a:lnTo>
                    <a:pt x="151" y="385"/>
                  </a:lnTo>
                  <a:lnTo>
                    <a:pt x="144" y="378"/>
                  </a:lnTo>
                  <a:lnTo>
                    <a:pt x="134" y="373"/>
                  </a:lnTo>
                  <a:lnTo>
                    <a:pt x="125" y="369"/>
                  </a:lnTo>
                  <a:lnTo>
                    <a:pt x="114" y="365"/>
                  </a:lnTo>
                  <a:lnTo>
                    <a:pt x="76" y="349"/>
                  </a:lnTo>
                  <a:lnTo>
                    <a:pt x="65" y="344"/>
                  </a:lnTo>
                  <a:lnTo>
                    <a:pt x="53" y="338"/>
                  </a:lnTo>
                  <a:lnTo>
                    <a:pt x="40" y="330"/>
                  </a:lnTo>
                  <a:lnTo>
                    <a:pt x="28" y="319"/>
                  </a:lnTo>
                  <a:lnTo>
                    <a:pt x="22" y="313"/>
                  </a:lnTo>
                  <a:lnTo>
                    <a:pt x="17" y="305"/>
                  </a:lnTo>
                  <a:lnTo>
                    <a:pt x="12" y="298"/>
                  </a:lnTo>
                  <a:lnTo>
                    <a:pt x="8" y="289"/>
                  </a:lnTo>
                  <a:lnTo>
                    <a:pt x="5" y="280"/>
                  </a:lnTo>
                  <a:lnTo>
                    <a:pt x="2" y="269"/>
                  </a:lnTo>
                  <a:lnTo>
                    <a:pt x="1" y="259"/>
                  </a:lnTo>
                  <a:lnTo>
                    <a:pt x="0" y="246"/>
                  </a:lnTo>
                  <a:lnTo>
                    <a:pt x="1" y="233"/>
                  </a:lnTo>
                  <a:lnTo>
                    <a:pt x="3" y="222"/>
                  </a:lnTo>
                  <a:lnTo>
                    <a:pt x="5" y="211"/>
                  </a:lnTo>
                  <a:lnTo>
                    <a:pt x="9" y="200"/>
                  </a:lnTo>
                  <a:lnTo>
                    <a:pt x="15" y="191"/>
                  </a:lnTo>
                  <a:lnTo>
                    <a:pt x="20" y="181"/>
                  </a:lnTo>
                  <a:lnTo>
                    <a:pt x="27" y="174"/>
                  </a:lnTo>
                  <a:lnTo>
                    <a:pt x="35" y="167"/>
                  </a:lnTo>
                  <a:lnTo>
                    <a:pt x="44" y="160"/>
                  </a:lnTo>
                  <a:lnTo>
                    <a:pt x="54" y="154"/>
                  </a:lnTo>
                  <a:lnTo>
                    <a:pt x="63" y="150"/>
                  </a:lnTo>
                  <a:lnTo>
                    <a:pt x="75" y="145"/>
                  </a:lnTo>
                  <a:lnTo>
                    <a:pt x="87" y="142"/>
                  </a:lnTo>
                  <a:lnTo>
                    <a:pt x="99" y="140"/>
                  </a:lnTo>
                  <a:lnTo>
                    <a:pt x="113" y="139"/>
                  </a:lnTo>
                  <a:lnTo>
                    <a:pt x="127" y="139"/>
                  </a:lnTo>
                  <a:lnTo>
                    <a:pt x="145" y="139"/>
                  </a:lnTo>
                  <a:lnTo>
                    <a:pt x="162" y="141"/>
                  </a:lnTo>
                  <a:lnTo>
                    <a:pt x="177" y="143"/>
                  </a:lnTo>
                  <a:lnTo>
                    <a:pt x="189" y="146"/>
                  </a:lnTo>
                  <a:lnTo>
                    <a:pt x="207" y="152"/>
                  </a:lnTo>
                  <a:lnTo>
                    <a:pt x="214" y="154"/>
                  </a:lnTo>
                  <a:lnTo>
                    <a:pt x="214" y="209"/>
                  </a:lnTo>
                  <a:lnTo>
                    <a:pt x="206" y="206"/>
                  </a:lnTo>
                  <a:lnTo>
                    <a:pt x="186" y="200"/>
                  </a:lnTo>
                  <a:lnTo>
                    <a:pt x="173" y="198"/>
                  </a:lnTo>
                  <a:lnTo>
                    <a:pt x="159" y="195"/>
                  </a:lnTo>
                  <a:lnTo>
                    <a:pt x="144" y="194"/>
                  </a:lnTo>
                  <a:lnTo>
                    <a:pt x="129" y="193"/>
                  </a:lnTo>
                  <a:lnTo>
                    <a:pt x="115" y="194"/>
                  </a:lnTo>
                  <a:lnTo>
                    <a:pt x="103" y="195"/>
                  </a:lnTo>
                  <a:lnTo>
                    <a:pt x="92" y="198"/>
                  </a:lnTo>
                  <a:lnTo>
                    <a:pt x="81" y="204"/>
                  </a:lnTo>
                  <a:lnTo>
                    <a:pt x="77" y="206"/>
                  </a:lnTo>
                  <a:lnTo>
                    <a:pt x="74" y="210"/>
                  </a:lnTo>
                  <a:lnTo>
                    <a:pt x="70" y="214"/>
                  </a:lnTo>
                  <a:lnTo>
                    <a:pt x="67" y="218"/>
                  </a:lnTo>
                  <a:lnTo>
                    <a:pt x="65" y="224"/>
                  </a:lnTo>
                  <a:lnTo>
                    <a:pt x="63" y="229"/>
                  </a:lnTo>
                  <a:lnTo>
                    <a:pt x="62" y="235"/>
                  </a:lnTo>
                  <a:lnTo>
                    <a:pt x="62" y="243"/>
                  </a:lnTo>
                  <a:lnTo>
                    <a:pt x="62" y="250"/>
                  </a:lnTo>
                  <a:lnTo>
                    <a:pt x="63" y="257"/>
                  </a:lnTo>
                  <a:lnTo>
                    <a:pt x="64" y="262"/>
                  </a:lnTo>
                  <a:lnTo>
                    <a:pt x="66" y="267"/>
                  </a:lnTo>
                  <a:lnTo>
                    <a:pt x="69" y="271"/>
                  </a:lnTo>
                  <a:lnTo>
                    <a:pt x="72" y="276"/>
                  </a:lnTo>
                  <a:lnTo>
                    <a:pt x="75" y="280"/>
                  </a:lnTo>
                  <a:lnTo>
                    <a:pt x="78" y="283"/>
                  </a:lnTo>
                  <a:lnTo>
                    <a:pt x="85" y="288"/>
                  </a:lnTo>
                  <a:lnTo>
                    <a:pt x="93" y="293"/>
                  </a:lnTo>
                  <a:lnTo>
                    <a:pt x="101" y="296"/>
                  </a:lnTo>
                  <a:lnTo>
                    <a:pt x="109" y="299"/>
                  </a:lnTo>
                  <a:lnTo>
                    <a:pt x="147" y="314"/>
                  </a:lnTo>
                  <a:lnTo>
                    <a:pt x="163" y="320"/>
                  </a:lnTo>
                  <a:lnTo>
                    <a:pt x="177" y="329"/>
                  </a:lnTo>
                  <a:lnTo>
                    <a:pt x="184" y="333"/>
                  </a:lnTo>
                  <a:lnTo>
                    <a:pt x="190" y="338"/>
                  </a:lnTo>
                  <a:lnTo>
                    <a:pt x="197" y="343"/>
                  </a:lnTo>
                  <a:lnTo>
                    <a:pt x="203" y="350"/>
                  </a:lnTo>
                  <a:lnTo>
                    <a:pt x="208" y="356"/>
                  </a:lnTo>
                  <a:lnTo>
                    <a:pt x="214" y="364"/>
                  </a:lnTo>
                  <a:lnTo>
                    <a:pt x="218" y="372"/>
                  </a:lnTo>
                  <a:lnTo>
                    <a:pt x="222" y="382"/>
                  </a:lnTo>
                  <a:lnTo>
                    <a:pt x="224" y="391"/>
                  </a:lnTo>
                  <a:lnTo>
                    <a:pt x="226" y="402"/>
                  </a:lnTo>
                  <a:lnTo>
                    <a:pt x="228" y="413"/>
                  </a:lnTo>
                  <a:lnTo>
                    <a:pt x="228" y="426"/>
                  </a:lnTo>
                  <a:lnTo>
                    <a:pt x="227" y="443"/>
                  </a:lnTo>
                  <a:lnTo>
                    <a:pt x="225" y="458"/>
                  </a:lnTo>
                  <a:lnTo>
                    <a:pt x="222" y="472"/>
                  </a:lnTo>
                  <a:lnTo>
                    <a:pt x="217" y="484"/>
                  </a:lnTo>
                  <a:lnTo>
                    <a:pt x="210" y="495"/>
                  </a:lnTo>
                  <a:lnTo>
                    <a:pt x="203" y="503"/>
                  </a:lnTo>
                  <a:lnTo>
                    <a:pt x="195" y="512"/>
                  </a:lnTo>
                  <a:lnTo>
                    <a:pt x="185" y="518"/>
                  </a:lnTo>
                  <a:lnTo>
                    <a:pt x="175" y="523"/>
                  </a:lnTo>
                  <a:lnTo>
                    <a:pt x="164" y="529"/>
                  </a:lnTo>
                  <a:lnTo>
                    <a:pt x="153" y="532"/>
                  </a:lnTo>
                  <a:lnTo>
                    <a:pt x="142" y="535"/>
                  </a:lnTo>
                  <a:lnTo>
                    <a:pt x="129" y="536"/>
                  </a:lnTo>
                  <a:lnTo>
                    <a:pt x="116" y="538"/>
                  </a:lnTo>
                  <a:lnTo>
                    <a:pt x="103" y="538"/>
                  </a:lnTo>
                  <a:lnTo>
                    <a:pt x="91" y="539"/>
                  </a:lnTo>
                  <a:close/>
                  <a:moveTo>
                    <a:pt x="475" y="539"/>
                  </a:moveTo>
                  <a:lnTo>
                    <a:pt x="463" y="538"/>
                  </a:lnTo>
                  <a:lnTo>
                    <a:pt x="451" y="538"/>
                  </a:lnTo>
                  <a:lnTo>
                    <a:pt x="438" y="536"/>
                  </a:lnTo>
                  <a:lnTo>
                    <a:pt x="424" y="534"/>
                  </a:lnTo>
                  <a:lnTo>
                    <a:pt x="410" y="530"/>
                  </a:lnTo>
                  <a:lnTo>
                    <a:pt x="397" y="524"/>
                  </a:lnTo>
                  <a:lnTo>
                    <a:pt x="384" y="517"/>
                  </a:lnTo>
                  <a:lnTo>
                    <a:pt x="371" y="509"/>
                  </a:lnTo>
                  <a:lnTo>
                    <a:pt x="365" y="503"/>
                  </a:lnTo>
                  <a:lnTo>
                    <a:pt x="360" y="497"/>
                  </a:lnTo>
                  <a:lnTo>
                    <a:pt x="353" y="491"/>
                  </a:lnTo>
                  <a:lnTo>
                    <a:pt x="348" y="483"/>
                  </a:lnTo>
                  <a:lnTo>
                    <a:pt x="343" y="476"/>
                  </a:lnTo>
                  <a:lnTo>
                    <a:pt x="338" y="467"/>
                  </a:lnTo>
                  <a:lnTo>
                    <a:pt x="334" y="459"/>
                  </a:lnTo>
                  <a:lnTo>
                    <a:pt x="330" y="448"/>
                  </a:lnTo>
                  <a:lnTo>
                    <a:pt x="326" y="438"/>
                  </a:lnTo>
                  <a:lnTo>
                    <a:pt x="323" y="427"/>
                  </a:lnTo>
                  <a:lnTo>
                    <a:pt x="319" y="414"/>
                  </a:lnTo>
                  <a:lnTo>
                    <a:pt x="317" y="402"/>
                  </a:lnTo>
                  <a:lnTo>
                    <a:pt x="315" y="388"/>
                  </a:lnTo>
                  <a:lnTo>
                    <a:pt x="314" y="373"/>
                  </a:lnTo>
                  <a:lnTo>
                    <a:pt x="313" y="357"/>
                  </a:lnTo>
                  <a:lnTo>
                    <a:pt x="313" y="341"/>
                  </a:lnTo>
                  <a:lnTo>
                    <a:pt x="313" y="324"/>
                  </a:lnTo>
                  <a:lnTo>
                    <a:pt x="314" y="308"/>
                  </a:lnTo>
                  <a:lnTo>
                    <a:pt x="315" y="294"/>
                  </a:lnTo>
                  <a:lnTo>
                    <a:pt x="317" y="280"/>
                  </a:lnTo>
                  <a:lnTo>
                    <a:pt x="320" y="266"/>
                  </a:lnTo>
                  <a:lnTo>
                    <a:pt x="324" y="254"/>
                  </a:lnTo>
                  <a:lnTo>
                    <a:pt x="327" y="243"/>
                  </a:lnTo>
                  <a:lnTo>
                    <a:pt x="331" y="232"/>
                  </a:lnTo>
                  <a:lnTo>
                    <a:pt x="335" y="222"/>
                  </a:lnTo>
                  <a:lnTo>
                    <a:pt x="340" y="213"/>
                  </a:lnTo>
                  <a:lnTo>
                    <a:pt x="345" y="204"/>
                  </a:lnTo>
                  <a:lnTo>
                    <a:pt x="350" y="196"/>
                  </a:lnTo>
                  <a:lnTo>
                    <a:pt x="355" y="189"/>
                  </a:lnTo>
                  <a:lnTo>
                    <a:pt x="362" y="182"/>
                  </a:lnTo>
                  <a:lnTo>
                    <a:pt x="368" y="176"/>
                  </a:lnTo>
                  <a:lnTo>
                    <a:pt x="374" y="171"/>
                  </a:lnTo>
                  <a:lnTo>
                    <a:pt x="387" y="161"/>
                  </a:lnTo>
                  <a:lnTo>
                    <a:pt x="401" y="154"/>
                  </a:lnTo>
                  <a:lnTo>
                    <a:pt x="415" y="149"/>
                  </a:lnTo>
                  <a:lnTo>
                    <a:pt x="428" y="144"/>
                  </a:lnTo>
                  <a:lnTo>
                    <a:pt x="442" y="141"/>
                  </a:lnTo>
                  <a:lnTo>
                    <a:pt x="455" y="140"/>
                  </a:lnTo>
                  <a:lnTo>
                    <a:pt x="468" y="139"/>
                  </a:lnTo>
                  <a:lnTo>
                    <a:pt x="479" y="139"/>
                  </a:lnTo>
                  <a:lnTo>
                    <a:pt x="494" y="139"/>
                  </a:lnTo>
                  <a:lnTo>
                    <a:pt x="508" y="141"/>
                  </a:lnTo>
                  <a:lnTo>
                    <a:pt x="521" y="143"/>
                  </a:lnTo>
                  <a:lnTo>
                    <a:pt x="531" y="145"/>
                  </a:lnTo>
                  <a:lnTo>
                    <a:pt x="547" y="151"/>
                  </a:lnTo>
                  <a:lnTo>
                    <a:pt x="553" y="153"/>
                  </a:lnTo>
                  <a:lnTo>
                    <a:pt x="553" y="209"/>
                  </a:lnTo>
                  <a:lnTo>
                    <a:pt x="547" y="206"/>
                  </a:lnTo>
                  <a:lnTo>
                    <a:pt x="530" y="202"/>
                  </a:lnTo>
                  <a:lnTo>
                    <a:pt x="520" y="199"/>
                  </a:lnTo>
                  <a:lnTo>
                    <a:pt x="508" y="196"/>
                  </a:lnTo>
                  <a:lnTo>
                    <a:pt x="494" y="195"/>
                  </a:lnTo>
                  <a:lnTo>
                    <a:pt x="481" y="194"/>
                  </a:lnTo>
                  <a:lnTo>
                    <a:pt x="472" y="195"/>
                  </a:lnTo>
                  <a:lnTo>
                    <a:pt x="463" y="195"/>
                  </a:lnTo>
                  <a:lnTo>
                    <a:pt x="454" y="196"/>
                  </a:lnTo>
                  <a:lnTo>
                    <a:pt x="445" y="198"/>
                  </a:lnTo>
                  <a:lnTo>
                    <a:pt x="436" y="202"/>
                  </a:lnTo>
                  <a:lnTo>
                    <a:pt x="427" y="206"/>
                  </a:lnTo>
                  <a:lnTo>
                    <a:pt x="420" y="211"/>
                  </a:lnTo>
                  <a:lnTo>
                    <a:pt x="412" y="217"/>
                  </a:lnTo>
                  <a:lnTo>
                    <a:pt x="405" y="226"/>
                  </a:lnTo>
                  <a:lnTo>
                    <a:pt x="399" y="235"/>
                  </a:lnTo>
                  <a:lnTo>
                    <a:pt x="392" y="247"/>
                  </a:lnTo>
                  <a:lnTo>
                    <a:pt x="388" y="261"/>
                  </a:lnTo>
                  <a:lnTo>
                    <a:pt x="384" y="278"/>
                  </a:lnTo>
                  <a:lnTo>
                    <a:pt x="381" y="296"/>
                  </a:lnTo>
                  <a:lnTo>
                    <a:pt x="379" y="317"/>
                  </a:lnTo>
                  <a:lnTo>
                    <a:pt x="379" y="341"/>
                  </a:lnTo>
                  <a:lnTo>
                    <a:pt x="379" y="362"/>
                  </a:lnTo>
                  <a:lnTo>
                    <a:pt x="381" y="383"/>
                  </a:lnTo>
                  <a:lnTo>
                    <a:pt x="384" y="400"/>
                  </a:lnTo>
                  <a:lnTo>
                    <a:pt x="387" y="414"/>
                  </a:lnTo>
                  <a:lnTo>
                    <a:pt x="391" y="428"/>
                  </a:lnTo>
                  <a:lnTo>
                    <a:pt x="397" y="439"/>
                  </a:lnTo>
                  <a:lnTo>
                    <a:pt x="403" y="449"/>
                  </a:lnTo>
                  <a:lnTo>
                    <a:pt x="409" y="457"/>
                  </a:lnTo>
                  <a:lnTo>
                    <a:pt x="417" y="463"/>
                  </a:lnTo>
                  <a:lnTo>
                    <a:pt x="425" y="468"/>
                  </a:lnTo>
                  <a:lnTo>
                    <a:pt x="433" y="473"/>
                  </a:lnTo>
                  <a:lnTo>
                    <a:pt x="441" y="476"/>
                  </a:lnTo>
                  <a:lnTo>
                    <a:pt x="450" y="478"/>
                  </a:lnTo>
                  <a:lnTo>
                    <a:pt x="458" y="480"/>
                  </a:lnTo>
                  <a:lnTo>
                    <a:pt x="467" y="480"/>
                  </a:lnTo>
                  <a:lnTo>
                    <a:pt x="475" y="481"/>
                  </a:lnTo>
                  <a:lnTo>
                    <a:pt x="489" y="480"/>
                  </a:lnTo>
                  <a:lnTo>
                    <a:pt x="503" y="478"/>
                  </a:lnTo>
                  <a:lnTo>
                    <a:pt x="515" y="476"/>
                  </a:lnTo>
                  <a:lnTo>
                    <a:pt x="527" y="473"/>
                  </a:lnTo>
                  <a:lnTo>
                    <a:pt x="546" y="467"/>
                  </a:lnTo>
                  <a:lnTo>
                    <a:pt x="553" y="465"/>
                  </a:lnTo>
                  <a:lnTo>
                    <a:pt x="553" y="524"/>
                  </a:lnTo>
                  <a:lnTo>
                    <a:pt x="547" y="527"/>
                  </a:lnTo>
                  <a:lnTo>
                    <a:pt x="529" y="532"/>
                  </a:lnTo>
                  <a:lnTo>
                    <a:pt x="517" y="534"/>
                  </a:lnTo>
                  <a:lnTo>
                    <a:pt x="505" y="536"/>
                  </a:lnTo>
                  <a:lnTo>
                    <a:pt x="490" y="538"/>
                  </a:lnTo>
                  <a:lnTo>
                    <a:pt x="475" y="539"/>
                  </a:lnTo>
                  <a:close/>
                  <a:moveTo>
                    <a:pt x="873" y="532"/>
                  </a:moveTo>
                  <a:lnTo>
                    <a:pt x="873" y="251"/>
                  </a:lnTo>
                  <a:lnTo>
                    <a:pt x="873" y="243"/>
                  </a:lnTo>
                  <a:lnTo>
                    <a:pt x="872" y="234"/>
                  </a:lnTo>
                  <a:lnTo>
                    <a:pt x="871" y="228"/>
                  </a:lnTo>
                  <a:lnTo>
                    <a:pt x="869" y="223"/>
                  </a:lnTo>
                  <a:lnTo>
                    <a:pt x="866" y="217"/>
                  </a:lnTo>
                  <a:lnTo>
                    <a:pt x="863" y="213"/>
                  </a:lnTo>
                  <a:lnTo>
                    <a:pt x="859" y="209"/>
                  </a:lnTo>
                  <a:lnTo>
                    <a:pt x="855" y="206"/>
                  </a:lnTo>
                  <a:lnTo>
                    <a:pt x="851" y="204"/>
                  </a:lnTo>
                  <a:lnTo>
                    <a:pt x="847" y="202"/>
                  </a:lnTo>
                  <a:lnTo>
                    <a:pt x="841" y="200"/>
                  </a:lnTo>
                  <a:lnTo>
                    <a:pt x="836" y="199"/>
                  </a:lnTo>
                  <a:lnTo>
                    <a:pt x="824" y="198"/>
                  </a:lnTo>
                  <a:lnTo>
                    <a:pt x="812" y="198"/>
                  </a:lnTo>
                  <a:lnTo>
                    <a:pt x="802" y="198"/>
                  </a:lnTo>
                  <a:lnTo>
                    <a:pt x="793" y="199"/>
                  </a:lnTo>
                  <a:lnTo>
                    <a:pt x="783" y="202"/>
                  </a:lnTo>
                  <a:lnTo>
                    <a:pt x="774" y="205"/>
                  </a:lnTo>
                  <a:lnTo>
                    <a:pt x="757" y="211"/>
                  </a:lnTo>
                  <a:lnTo>
                    <a:pt x="740" y="217"/>
                  </a:lnTo>
                  <a:lnTo>
                    <a:pt x="715" y="231"/>
                  </a:lnTo>
                  <a:lnTo>
                    <a:pt x="706" y="238"/>
                  </a:lnTo>
                  <a:lnTo>
                    <a:pt x="706" y="532"/>
                  </a:lnTo>
                  <a:lnTo>
                    <a:pt x="640" y="532"/>
                  </a:lnTo>
                  <a:lnTo>
                    <a:pt x="640" y="8"/>
                  </a:lnTo>
                  <a:lnTo>
                    <a:pt x="706" y="8"/>
                  </a:lnTo>
                  <a:lnTo>
                    <a:pt x="706" y="192"/>
                  </a:lnTo>
                  <a:lnTo>
                    <a:pt x="715" y="184"/>
                  </a:lnTo>
                  <a:lnTo>
                    <a:pt x="742" y="166"/>
                  </a:lnTo>
                  <a:lnTo>
                    <a:pt x="751" y="160"/>
                  </a:lnTo>
                  <a:lnTo>
                    <a:pt x="761" y="156"/>
                  </a:lnTo>
                  <a:lnTo>
                    <a:pt x="770" y="151"/>
                  </a:lnTo>
                  <a:lnTo>
                    <a:pt x="781" y="146"/>
                  </a:lnTo>
                  <a:lnTo>
                    <a:pt x="793" y="143"/>
                  </a:lnTo>
                  <a:lnTo>
                    <a:pt x="804" y="141"/>
                  </a:lnTo>
                  <a:lnTo>
                    <a:pt x="816" y="139"/>
                  </a:lnTo>
                  <a:lnTo>
                    <a:pt x="829" y="139"/>
                  </a:lnTo>
                  <a:lnTo>
                    <a:pt x="840" y="139"/>
                  </a:lnTo>
                  <a:lnTo>
                    <a:pt x="851" y="140"/>
                  </a:lnTo>
                  <a:lnTo>
                    <a:pt x="863" y="141"/>
                  </a:lnTo>
                  <a:lnTo>
                    <a:pt x="872" y="144"/>
                  </a:lnTo>
                  <a:lnTo>
                    <a:pt x="883" y="148"/>
                  </a:lnTo>
                  <a:lnTo>
                    <a:pt x="891" y="152"/>
                  </a:lnTo>
                  <a:lnTo>
                    <a:pt x="900" y="157"/>
                  </a:lnTo>
                  <a:lnTo>
                    <a:pt x="907" y="162"/>
                  </a:lnTo>
                  <a:lnTo>
                    <a:pt x="914" y="170"/>
                  </a:lnTo>
                  <a:lnTo>
                    <a:pt x="921" y="178"/>
                  </a:lnTo>
                  <a:lnTo>
                    <a:pt x="926" y="188"/>
                  </a:lnTo>
                  <a:lnTo>
                    <a:pt x="930" y="198"/>
                  </a:lnTo>
                  <a:lnTo>
                    <a:pt x="935" y="210"/>
                  </a:lnTo>
                  <a:lnTo>
                    <a:pt x="937" y="223"/>
                  </a:lnTo>
                  <a:lnTo>
                    <a:pt x="939" y="238"/>
                  </a:lnTo>
                  <a:lnTo>
                    <a:pt x="939" y="253"/>
                  </a:lnTo>
                  <a:lnTo>
                    <a:pt x="939" y="532"/>
                  </a:lnTo>
                  <a:lnTo>
                    <a:pt x="873" y="532"/>
                  </a:lnTo>
                  <a:close/>
                  <a:moveTo>
                    <a:pt x="1301" y="532"/>
                  </a:moveTo>
                  <a:lnTo>
                    <a:pt x="1292" y="481"/>
                  </a:lnTo>
                  <a:lnTo>
                    <a:pt x="1283" y="491"/>
                  </a:lnTo>
                  <a:lnTo>
                    <a:pt x="1259" y="510"/>
                  </a:lnTo>
                  <a:lnTo>
                    <a:pt x="1250" y="516"/>
                  </a:lnTo>
                  <a:lnTo>
                    <a:pt x="1241" y="520"/>
                  </a:lnTo>
                  <a:lnTo>
                    <a:pt x="1231" y="526"/>
                  </a:lnTo>
                  <a:lnTo>
                    <a:pt x="1221" y="530"/>
                  </a:lnTo>
                  <a:lnTo>
                    <a:pt x="1210" y="534"/>
                  </a:lnTo>
                  <a:lnTo>
                    <a:pt x="1199" y="536"/>
                  </a:lnTo>
                  <a:lnTo>
                    <a:pt x="1188" y="538"/>
                  </a:lnTo>
                  <a:lnTo>
                    <a:pt x="1175" y="539"/>
                  </a:lnTo>
                  <a:lnTo>
                    <a:pt x="1164" y="538"/>
                  </a:lnTo>
                  <a:lnTo>
                    <a:pt x="1153" y="537"/>
                  </a:lnTo>
                  <a:lnTo>
                    <a:pt x="1142" y="536"/>
                  </a:lnTo>
                  <a:lnTo>
                    <a:pt x="1133" y="533"/>
                  </a:lnTo>
                  <a:lnTo>
                    <a:pt x="1123" y="530"/>
                  </a:lnTo>
                  <a:lnTo>
                    <a:pt x="1115" y="526"/>
                  </a:lnTo>
                  <a:lnTo>
                    <a:pt x="1107" y="520"/>
                  </a:lnTo>
                  <a:lnTo>
                    <a:pt x="1100" y="514"/>
                  </a:lnTo>
                  <a:lnTo>
                    <a:pt x="1092" y="508"/>
                  </a:lnTo>
                  <a:lnTo>
                    <a:pt x="1087" y="499"/>
                  </a:lnTo>
                  <a:lnTo>
                    <a:pt x="1082" y="490"/>
                  </a:lnTo>
                  <a:lnTo>
                    <a:pt x="1078" y="480"/>
                  </a:lnTo>
                  <a:lnTo>
                    <a:pt x="1074" y="468"/>
                  </a:lnTo>
                  <a:lnTo>
                    <a:pt x="1072" y="456"/>
                  </a:lnTo>
                  <a:lnTo>
                    <a:pt x="1070" y="441"/>
                  </a:lnTo>
                  <a:lnTo>
                    <a:pt x="1070" y="426"/>
                  </a:lnTo>
                  <a:lnTo>
                    <a:pt x="1070" y="145"/>
                  </a:lnTo>
                  <a:lnTo>
                    <a:pt x="1136" y="145"/>
                  </a:lnTo>
                  <a:lnTo>
                    <a:pt x="1136" y="411"/>
                  </a:lnTo>
                  <a:lnTo>
                    <a:pt x="1136" y="428"/>
                  </a:lnTo>
                  <a:lnTo>
                    <a:pt x="1138" y="442"/>
                  </a:lnTo>
                  <a:lnTo>
                    <a:pt x="1139" y="447"/>
                  </a:lnTo>
                  <a:lnTo>
                    <a:pt x="1141" y="454"/>
                  </a:lnTo>
                  <a:lnTo>
                    <a:pt x="1143" y="459"/>
                  </a:lnTo>
                  <a:lnTo>
                    <a:pt x="1146" y="463"/>
                  </a:lnTo>
                  <a:lnTo>
                    <a:pt x="1149" y="467"/>
                  </a:lnTo>
                  <a:lnTo>
                    <a:pt x="1154" y="470"/>
                  </a:lnTo>
                  <a:lnTo>
                    <a:pt x="1158" y="474"/>
                  </a:lnTo>
                  <a:lnTo>
                    <a:pt x="1163" y="476"/>
                  </a:lnTo>
                  <a:lnTo>
                    <a:pt x="1169" y="478"/>
                  </a:lnTo>
                  <a:lnTo>
                    <a:pt x="1175" y="479"/>
                  </a:lnTo>
                  <a:lnTo>
                    <a:pt x="1182" y="480"/>
                  </a:lnTo>
                  <a:lnTo>
                    <a:pt x="1190" y="480"/>
                  </a:lnTo>
                  <a:lnTo>
                    <a:pt x="1199" y="479"/>
                  </a:lnTo>
                  <a:lnTo>
                    <a:pt x="1208" y="478"/>
                  </a:lnTo>
                  <a:lnTo>
                    <a:pt x="1216" y="476"/>
                  </a:lnTo>
                  <a:lnTo>
                    <a:pt x="1226" y="474"/>
                  </a:lnTo>
                  <a:lnTo>
                    <a:pt x="1242" y="467"/>
                  </a:lnTo>
                  <a:lnTo>
                    <a:pt x="1256" y="460"/>
                  </a:lnTo>
                  <a:lnTo>
                    <a:pt x="1280" y="445"/>
                  </a:lnTo>
                  <a:lnTo>
                    <a:pt x="1288" y="439"/>
                  </a:lnTo>
                  <a:lnTo>
                    <a:pt x="1288" y="145"/>
                  </a:lnTo>
                  <a:lnTo>
                    <a:pt x="1354" y="145"/>
                  </a:lnTo>
                  <a:lnTo>
                    <a:pt x="1354" y="532"/>
                  </a:lnTo>
                  <a:lnTo>
                    <a:pt x="1301" y="532"/>
                  </a:lnTo>
                  <a:close/>
                  <a:moveTo>
                    <a:pt x="1496" y="532"/>
                  </a:moveTo>
                  <a:lnTo>
                    <a:pt x="1496" y="8"/>
                  </a:lnTo>
                  <a:lnTo>
                    <a:pt x="1561" y="8"/>
                  </a:lnTo>
                  <a:lnTo>
                    <a:pt x="1561" y="532"/>
                  </a:lnTo>
                  <a:lnTo>
                    <a:pt x="1496" y="532"/>
                  </a:lnTo>
                  <a:close/>
                  <a:moveTo>
                    <a:pt x="1965" y="359"/>
                  </a:moveTo>
                  <a:lnTo>
                    <a:pt x="1746" y="359"/>
                  </a:lnTo>
                  <a:lnTo>
                    <a:pt x="1747" y="380"/>
                  </a:lnTo>
                  <a:lnTo>
                    <a:pt x="1750" y="400"/>
                  </a:lnTo>
                  <a:lnTo>
                    <a:pt x="1753" y="416"/>
                  </a:lnTo>
                  <a:lnTo>
                    <a:pt x="1757" y="430"/>
                  </a:lnTo>
                  <a:lnTo>
                    <a:pt x="1763" y="442"/>
                  </a:lnTo>
                  <a:lnTo>
                    <a:pt x="1769" y="452"/>
                  </a:lnTo>
                  <a:lnTo>
                    <a:pt x="1775" y="460"/>
                  </a:lnTo>
                  <a:lnTo>
                    <a:pt x="1783" y="466"/>
                  </a:lnTo>
                  <a:lnTo>
                    <a:pt x="1790" y="472"/>
                  </a:lnTo>
                  <a:lnTo>
                    <a:pt x="1799" y="476"/>
                  </a:lnTo>
                  <a:lnTo>
                    <a:pt x="1806" y="478"/>
                  </a:lnTo>
                  <a:lnTo>
                    <a:pt x="1814" y="480"/>
                  </a:lnTo>
                  <a:lnTo>
                    <a:pt x="1830" y="481"/>
                  </a:lnTo>
                  <a:lnTo>
                    <a:pt x="1845" y="481"/>
                  </a:lnTo>
                  <a:lnTo>
                    <a:pt x="1860" y="481"/>
                  </a:lnTo>
                  <a:lnTo>
                    <a:pt x="1876" y="478"/>
                  </a:lnTo>
                  <a:lnTo>
                    <a:pt x="1893" y="476"/>
                  </a:lnTo>
                  <a:lnTo>
                    <a:pt x="1909" y="472"/>
                  </a:lnTo>
                  <a:lnTo>
                    <a:pt x="1934" y="465"/>
                  </a:lnTo>
                  <a:lnTo>
                    <a:pt x="1945" y="462"/>
                  </a:lnTo>
                  <a:lnTo>
                    <a:pt x="1945" y="520"/>
                  </a:lnTo>
                  <a:lnTo>
                    <a:pt x="1936" y="523"/>
                  </a:lnTo>
                  <a:lnTo>
                    <a:pt x="1913" y="530"/>
                  </a:lnTo>
                  <a:lnTo>
                    <a:pt x="1898" y="533"/>
                  </a:lnTo>
                  <a:lnTo>
                    <a:pt x="1881" y="536"/>
                  </a:lnTo>
                  <a:lnTo>
                    <a:pt x="1863" y="538"/>
                  </a:lnTo>
                  <a:lnTo>
                    <a:pt x="1845" y="539"/>
                  </a:lnTo>
                  <a:lnTo>
                    <a:pt x="1830" y="538"/>
                  </a:lnTo>
                  <a:lnTo>
                    <a:pt x="1817" y="538"/>
                  </a:lnTo>
                  <a:lnTo>
                    <a:pt x="1802" y="536"/>
                  </a:lnTo>
                  <a:lnTo>
                    <a:pt x="1787" y="534"/>
                  </a:lnTo>
                  <a:lnTo>
                    <a:pt x="1773" y="530"/>
                  </a:lnTo>
                  <a:lnTo>
                    <a:pt x="1759" y="524"/>
                  </a:lnTo>
                  <a:lnTo>
                    <a:pt x="1747" y="517"/>
                  </a:lnTo>
                  <a:lnTo>
                    <a:pt x="1735" y="509"/>
                  </a:lnTo>
                  <a:lnTo>
                    <a:pt x="1729" y="503"/>
                  </a:lnTo>
                  <a:lnTo>
                    <a:pt x="1723" y="497"/>
                  </a:lnTo>
                  <a:lnTo>
                    <a:pt x="1718" y="491"/>
                  </a:lnTo>
                  <a:lnTo>
                    <a:pt x="1713" y="483"/>
                  </a:lnTo>
                  <a:lnTo>
                    <a:pt x="1709" y="476"/>
                  </a:lnTo>
                  <a:lnTo>
                    <a:pt x="1704" y="467"/>
                  </a:lnTo>
                  <a:lnTo>
                    <a:pt x="1700" y="458"/>
                  </a:lnTo>
                  <a:lnTo>
                    <a:pt x="1696" y="448"/>
                  </a:lnTo>
                  <a:lnTo>
                    <a:pt x="1693" y="438"/>
                  </a:lnTo>
                  <a:lnTo>
                    <a:pt x="1689" y="426"/>
                  </a:lnTo>
                  <a:lnTo>
                    <a:pt x="1687" y="413"/>
                  </a:lnTo>
                  <a:lnTo>
                    <a:pt x="1685" y="401"/>
                  </a:lnTo>
                  <a:lnTo>
                    <a:pt x="1683" y="387"/>
                  </a:lnTo>
                  <a:lnTo>
                    <a:pt x="1682" y="371"/>
                  </a:lnTo>
                  <a:lnTo>
                    <a:pt x="1681" y="355"/>
                  </a:lnTo>
                  <a:lnTo>
                    <a:pt x="1681" y="339"/>
                  </a:lnTo>
                  <a:lnTo>
                    <a:pt x="1682" y="310"/>
                  </a:lnTo>
                  <a:lnTo>
                    <a:pt x="1684" y="283"/>
                  </a:lnTo>
                  <a:lnTo>
                    <a:pt x="1688" y="260"/>
                  </a:lnTo>
                  <a:lnTo>
                    <a:pt x="1694" y="239"/>
                  </a:lnTo>
                  <a:lnTo>
                    <a:pt x="1700" y="221"/>
                  </a:lnTo>
                  <a:lnTo>
                    <a:pt x="1707" y="204"/>
                  </a:lnTo>
                  <a:lnTo>
                    <a:pt x="1717" y="190"/>
                  </a:lnTo>
                  <a:lnTo>
                    <a:pt x="1727" y="178"/>
                  </a:lnTo>
                  <a:lnTo>
                    <a:pt x="1737" y="168"/>
                  </a:lnTo>
                  <a:lnTo>
                    <a:pt x="1749" y="159"/>
                  </a:lnTo>
                  <a:lnTo>
                    <a:pt x="1760" y="153"/>
                  </a:lnTo>
                  <a:lnTo>
                    <a:pt x="1773" y="148"/>
                  </a:lnTo>
                  <a:lnTo>
                    <a:pt x="1786" y="143"/>
                  </a:lnTo>
                  <a:lnTo>
                    <a:pt x="1800" y="140"/>
                  </a:lnTo>
                  <a:lnTo>
                    <a:pt x="1813" y="139"/>
                  </a:lnTo>
                  <a:lnTo>
                    <a:pt x="1827" y="139"/>
                  </a:lnTo>
                  <a:lnTo>
                    <a:pt x="1840" y="139"/>
                  </a:lnTo>
                  <a:lnTo>
                    <a:pt x="1853" y="140"/>
                  </a:lnTo>
                  <a:lnTo>
                    <a:pt x="1865" y="142"/>
                  </a:lnTo>
                  <a:lnTo>
                    <a:pt x="1878" y="145"/>
                  </a:lnTo>
                  <a:lnTo>
                    <a:pt x="1890" y="151"/>
                  </a:lnTo>
                  <a:lnTo>
                    <a:pt x="1901" y="157"/>
                  </a:lnTo>
                  <a:lnTo>
                    <a:pt x="1913" y="164"/>
                  </a:lnTo>
                  <a:lnTo>
                    <a:pt x="1923" y="175"/>
                  </a:lnTo>
                  <a:lnTo>
                    <a:pt x="1933" y="187"/>
                  </a:lnTo>
                  <a:lnTo>
                    <a:pt x="1941" y="200"/>
                  </a:lnTo>
                  <a:lnTo>
                    <a:pt x="1949" y="216"/>
                  </a:lnTo>
                  <a:lnTo>
                    <a:pt x="1955" y="235"/>
                  </a:lnTo>
                  <a:lnTo>
                    <a:pt x="1961" y="257"/>
                  </a:lnTo>
                  <a:lnTo>
                    <a:pt x="1964" y="281"/>
                  </a:lnTo>
                  <a:lnTo>
                    <a:pt x="1965" y="308"/>
                  </a:lnTo>
                  <a:lnTo>
                    <a:pt x="1965" y="339"/>
                  </a:lnTo>
                  <a:lnTo>
                    <a:pt x="1965" y="359"/>
                  </a:lnTo>
                  <a:close/>
                  <a:moveTo>
                    <a:pt x="1827" y="188"/>
                  </a:moveTo>
                  <a:lnTo>
                    <a:pt x="1818" y="189"/>
                  </a:lnTo>
                  <a:lnTo>
                    <a:pt x="1810" y="189"/>
                  </a:lnTo>
                  <a:lnTo>
                    <a:pt x="1802" y="191"/>
                  </a:lnTo>
                  <a:lnTo>
                    <a:pt x="1794" y="193"/>
                  </a:lnTo>
                  <a:lnTo>
                    <a:pt x="1788" y="196"/>
                  </a:lnTo>
                  <a:lnTo>
                    <a:pt x="1782" y="200"/>
                  </a:lnTo>
                  <a:lnTo>
                    <a:pt x="1775" y="206"/>
                  </a:lnTo>
                  <a:lnTo>
                    <a:pt x="1770" y="212"/>
                  </a:lnTo>
                  <a:lnTo>
                    <a:pt x="1765" y="221"/>
                  </a:lnTo>
                  <a:lnTo>
                    <a:pt x="1760" y="229"/>
                  </a:lnTo>
                  <a:lnTo>
                    <a:pt x="1757" y="240"/>
                  </a:lnTo>
                  <a:lnTo>
                    <a:pt x="1754" y="251"/>
                  </a:lnTo>
                  <a:lnTo>
                    <a:pt x="1751" y="264"/>
                  </a:lnTo>
                  <a:lnTo>
                    <a:pt x="1749" y="279"/>
                  </a:lnTo>
                  <a:lnTo>
                    <a:pt x="1748" y="296"/>
                  </a:lnTo>
                  <a:lnTo>
                    <a:pt x="1747" y="314"/>
                  </a:lnTo>
                  <a:lnTo>
                    <a:pt x="1900" y="314"/>
                  </a:lnTo>
                  <a:lnTo>
                    <a:pt x="1900" y="295"/>
                  </a:lnTo>
                  <a:lnTo>
                    <a:pt x="1899" y="277"/>
                  </a:lnTo>
                  <a:lnTo>
                    <a:pt x="1897" y="262"/>
                  </a:lnTo>
                  <a:lnTo>
                    <a:pt x="1894" y="248"/>
                  </a:lnTo>
                  <a:lnTo>
                    <a:pt x="1891" y="236"/>
                  </a:lnTo>
                  <a:lnTo>
                    <a:pt x="1887" y="226"/>
                  </a:lnTo>
                  <a:lnTo>
                    <a:pt x="1883" y="217"/>
                  </a:lnTo>
                  <a:lnTo>
                    <a:pt x="1878" y="210"/>
                  </a:lnTo>
                  <a:lnTo>
                    <a:pt x="1873" y="204"/>
                  </a:lnTo>
                  <a:lnTo>
                    <a:pt x="1867" y="199"/>
                  </a:lnTo>
                  <a:lnTo>
                    <a:pt x="1861" y="195"/>
                  </a:lnTo>
                  <a:lnTo>
                    <a:pt x="1855" y="192"/>
                  </a:lnTo>
                  <a:lnTo>
                    <a:pt x="1848" y="190"/>
                  </a:lnTo>
                  <a:lnTo>
                    <a:pt x="1841" y="189"/>
                  </a:lnTo>
                  <a:lnTo>
                    <a:pt x="1833" y="188"/>
                  </a:lnTo>
                  <a:lnTo>
                    <a:pt x="1827" y="188"/>
                  </a:lnTo>
                  <a:close/>
                  <a:moveTo>
                    <a:pt x="2473" y="532"/>
                  </a:moveTo>
                  <a:lnTo>
                    <a:pt x="2464" y="481"/>
                  </a:lnTo>
                  <a:lnTo>
                    <a:pt x="2456" y="491"/>
                  </a:lnTo>
                  <a:lnTo>
                    <a:pt x="2431" y="510"/>
                  </a:lnTo>
                  <a:lnTo>
                    <a:pt x="2422" y="516"/>
                  </a:lnTo>
                  <a:lnTo>
                    <a:pt x="2414" y="520"/>
                  </a:lnTo>
                  <a:lnTo>
                    <a:pt x="2404" y="526"/>
                  </a:lnTo>
                  <a:lnTo>
                    <a:pt x="2394" y="530"/>
                  </a:lnTo>
                  <a:lnTo>
                    <a:pt x="2383" y="534"/>
                  </a:lnTo>
                  <a:lnTo>
                    <a:pt x="2371" y="536"/>
                  </a:lnTo>
                  <a:lnTo>
                    <a:pt x="2360" y="538"/>
                  </a:lnTo>
                  <a:lnTo>
                    <a:pt x="2348" y="539"/>
                  </a:lnTo>
                  <a:lnTo>
                    <a:pt x="2336" y="538"/>
                  </a:lnTo>
                  <a:lnTo>
                    <a:pt x="2326" y="537"/>
                  </a:lnTo>
                  <a:lnTo>
                    <a:pt x="2315" y="536"/>
                  </a:lnTo>
                  <a:lnTo>
                    <a:pt x="2306" y="533"/>
                  </a:lnTo>
                  <a:lnTo>
                    <a:pt x="2296" y="530"/>
                  </a:lnTo>
                  <a:lnTo>
                    <a:pt x="2288" y="526"/>
                  </a:lnTo>
                  <a:lnTo>
                    <a:pt x="2279" y="520"/>
                  </a:lnTo>
                  <a:lnTo>
                    <a:pt x="2272" y="514"/>
                  </a:lnTo>
                  <a:lnTo>
                    <a:pt x="2265" y="508"/>
                  </a:lnTo>
                  <a:lnTo>
                    <a:pt x="2259" y="499"/>
                  </a:lnTo>
                  <a:lnTo>
                    <a:pt x="2254" y="490"/>
                  </a:lnTo>
                  <a:lnTo>
                    <a:pt x="2250" y="480"/>
                  </a:lnTo>
                  <a:lnTo>
                    <a:pt x="2246" y="468"/>
                  </a:lnTo>
                  <a:lnTo>
                    <a:pt x="2244" y="456"/>
                  </a:lnTo>
                  <a:lnTo>
                    <a:pt x="2243" y="441"/>
                  </a:lnTo>
                  <a:lnTo>
                    <a:pt x="2242" y="426"/>
                  </a:lnTo>
                  <a:lnTo>
                    <a:pt x="2242" y="145"/>
                  </a:lnTo>
                  <a:lnTo>
                    <a:pt x="2308" y="145"/>
                  </a:lnTo>
                  <a:lnTo>
                    <a:pt x="2308" y="411"/>
                  </a:lnTo>
                  <a:lnTo>
                    <a:pt x="2309" y="428"/>
                  </a:lnTo>
                  <a:lnTo>
                    <a:pt x="2310" y="442"/>
                  </a:lnTo>
                  <a:lnTo>
                    <a:pt x="2312" y="447"/>
                  </a:lnTo>
                  <a:lnTo>
                    <a:pt x="2313" y="454"/>
                  </a:lnTo>
                  <a:lnTo>
                    <a:pt x="2316" y="459"/>
                  </a:lnTo>
                  <a:lnTo>
                    <a:pt x="2318" y="463"/>
                  </a:lnTo>
                  <a:lnTo>
                    <a:pt x="2322" y="467"/>
                  </a:lnTo>
                  <a:lnTo>
                    <a:pt x="2326" y="470"/>
                  </a:lnTo>
                  <a:lnTo>
                    <a:pt x="2330" y="474"/>
                  </a:lnTo>
                  <a:lnTo>
                    <a:pt x="2335" y="476"/>
                  </a:lnTo>
                  <a:lnTo>
                    <a:pt x="2341" y="478"/>
                  </a:lnTo>
                  <a:lnTo>
                    <a:pt x="2347" y="479"/>
                  </a:lnTo>
                  <a:lnTo>
                    <a:pt x="2354" y="480"/>
                  </a:lnTo>
                  <a:lnTo>
                    <a:pt x="2363" y="480"/>
                  </a:lnTo>
                  <a:lnTo>
                    <a:pt x="2371" y="479"/>
                  </a:lnTo>
                  <a:lnTo>
                    <a:pt x="2380" y="478"/>
                  </a:lnTo>
                  <a:lnTo>
                    <a:pt x="2389" y="476"/>
                  </a:lnTo>
                  <a:lnTo>
                    <a:pt x="2398" y="474"/>
                  </a:lnTo>
                  <a:lnTo>
                    <a:pt x="2415" y="467"/>
                  </a:lnTo>
                  <a:lnTo>
                    <a:pt x="2430" y="460"/>
                  </a:lnTo>
                  <a:lnTo>
                    <a:pt x="2452" y="445"/>
                  </a:lnTo>
                  <a:lnTo>
                    <a:pt x="2460" y="439"/>
                  </a:lnTo>
                  <a:lnTo>
                    <a:pt x="2460" y="145"/>
                  </a:lnTo>
                  <a:lnTo>
                    <a:pt x="2526" y="145"/>
                  </a:lnTo>
                  <a:lnTo>
                    <a:pt x="2526" y="532"/>
                  </a:lnTo>
                  <a:lnTo>
                    <a:pt x="2473" y="532"/>
                  </a:lnTo>
                  <a:close/>
                  <a:moveTo>
                    <a:pt x="2697" y="87"/>
                  </a:moveTo>
                  <a:lnTo>
                    <a:pt x="2689" y="87"/>
                  </a:lnTo>
                  <a:lnTo>
                    <a:pt x="2680" y="84"/>
                  </a:lnTo>
                  <a:lnTo>
                    <a:pt x="2674" y="80"/>
                  </a:lnTo>
                  <a:lnTo>
                    <a:pt x="2668" y="74"/>
                  </a:lnTo>
                  <a:lnTo>
                    <a:pt x="2662" y="68"/>
                  </a:lnTo>
                  <a:lnTo>
                    <a:pt x="2658" y="61"/>
                  </a:lnTo>
                  <a:lnTo>
                    <a:pt x="2656" y="52"/>
                  </a:lnTo>
                  <a:lnTo>
                    <a:pt x="2655" y="44"/>
                  </a:lnTo>
                  <a:lnTo>
                    <a:pt x="2656" y="35"/>
                  </a:lnTo>
                  <a:lnTo>
                    <a:pt x="2658" y="27"/>
                  </a:lnTo>
                  <a:lnTo>
                    <a:pt x="2662" y="19"/>
                  </a:lnTo>
                  <a:lnTo>
                    <a:pt x="2668" y="13"/>
                  </a:lnTo>
                  <a:lnTo>
                    <a:pt x="2674" y="8"/>
                  </a:lnTo>
                  <a:lnTo>
                    <a:pt x="2680" y="4"/>
                  </a:lnTo>
                  <a:lnTo>
                    <a:pt x="2689" y="1"/>
                  </a:lnTo>
                  <a:lnTo>
                    <a:pt x="2697" y="0"/>
                  </a:lnTo>
                  <a:lnTo>
                    <a:pt x="2707" y="1"/>
                  </a:lnTo>
                  <a:lnTo>
                    <a:pt x="2714" y="4"/>
                  </a:lnTo>
                  <a:lnTo>
                    <a:pt x="2722" y="8"/>
                  </a:lnTo>
                  <a:lnTo>
                    <a:pt x="2728" y="13"/>
                  </a:lnTo>
                  <a:lnTo>
                    <a:pt x="2733" y="19"/>
                  </a:lnTo>
                  <a:lnTo>
                    <a:pt x="2738" y="27"/>
                  </a:lnTo>
                  <a:lnTo>
                    <a:pt x="2740" y="35"/>
                  </a:lnTo>
                  <a:lnTo>
                    <a:pt x="2741" y="44"/>
                  </a:lnTo>
                  <a:lnTo>
                    <a:pt x="2740" y="52"/>
                  </a:lnTo>
                  <a:lnTo>
                    <a:pt x="2738" y="61"/>
                  </a:lnTo>
                  <a:lnTo>
                    <a:pt x="2733" y="68"/>
                  </a:lnTo>
                  <a:lnTo>
                    <a:pt x="2728" y="74"/>
                  </a:lnTo>
                  <a:lnTo>
                    <a:pt x="2722" y="80"/>
                  </a:lnTo>
                  <a:lnTo>
                    <a:pt x="2714" y="84"/>
                  </a:lnTo>
                  <a:lnTo>
                    <a:pt x="2707" y="87"/>
                  </a:lnTo>
                  <a:lnTo>
                    <a:pt x="2697" y="87"/>
                  </a:lnTo>
                  <a:close/>
                  <a:moveTo>
                    <a:pt x="2665" y="532"/>
                  </a:moveTo>
                  <a:lnTo>
                    <a:pt x="2665" y="145"/>
                  </a:lnTo>
                  <a:lnTo>
                    <a:pt x="2730" y="145"/>
                  </a:lnTo>
                  <a:lnTo>
                    <a:pt x="2730" y="532"/>
                  </a:lnTo>
                  <a:lnTo>
                    <a:pt x="2665" y="532"/>
                  </a:lnTo>
                  <a:close/>
                  <a:moveTo>
                    <a:pt x="2971" y="539"/>
                  </a:moveTo>
                  <a:lnTo>
                    <a:pt x="2961" y="538"/>
                  </a:lnTo>
                  <a:lnTo>
                    <a:pt x="2951" y="538"/>
                  </a:lnTo>
                  <a:lnTo>
                    <a:pt x="2942" y="536"/>
                  </a:lnTo>
                  <a:lnTo>
                    <a:pt x="2933" y="534"/>
                  </a:lnTo>
                  <a:lnTo>
                    <a:pt x="2926" y="532"/>
                  </a:lnTo>
                  <a:lnTo>
                    <a:pt x="2919" y="529"/>
                  </a:lnTo>
                  <a:lnTo>
                    <a:pt x="2912" y="523"/>
                  </a:lnTo>
                  <a:lnTo>
                    <a:pt x="2906" y="519"/>
                  </a:lnTo>
                  <a:lnTo>
                    <a:pt x="2901" y="513"/>
                  </a:lnTo>
                  <a:lnTo>
                    <a:pt x="2896" y="506"/>
                  </a:lnTo>
                  <a:lnTo>
                    <a:pt x="2892" y="498"/>
                  </a:lnTo>
                  <a:lnTo>
                    <a:pt x="2889" y="490"/>
                  </a:lnTo>
                  <a:lnTo>
                    <a:pt x="2887" y="479"/>
                  </a:lnTo>
                  <a:lnTo>
                    <a:pt x="2885" y="468"/>
                  </a:lnTo>
                  <a:lnTo>
                    <a:pt x="2884" y="456"/>
                  </a:lnTo>
                  <a:lnTo>
                    <a:pt x="2884" y="442"/>
                  </a:lnTo>
                  <a:lnTo>
                    <a:pt x="2884" y="196"/>
                  </a:lnTo>
                  <a:lnTo>
                    <a:pt x="2818" y="196"/>
                  </a:lnTo>
                  <a:lnTo>
                    <a:pt x="2818" y="145"/>
                  </a:lnTo>
                  <a:lnTo>
                    <a:pt x="2884" y="145"/>
                  </a:lnTo>
                  <a:lnTo>
                    <a:pt x="2886" y="59"/>
                  </a:lnTo>
                  <a:lnTo>
                    <a:pt x="2949" y="29"/>
                  </a:lnTo>
                  <a:lnTo>
                    <a:pt x="2949" y="145"/>
                  </a:lnTo>
                  <a:lnTo>
                    <a:pt x="3036" y="145"/>
                  </a:lnTo>
                  <a:lnTo>
                    <a:pt x="3029" y="196"/>
                  </a:lnTo>
                  <a:lnTo>
                    <a:pt x="2949" y="196"/>
                  </a:lnTo>
                  <a:lnTo>
                    <a:pt x="2949" y="444"/>
                  </a:lnTo>
                  <a:lnTo>
                    <a:pt x="2949" y="456"/>
                  </a:lnTo>
                  <a:lnTo>
                    <a:pt x="2951" y="465"/>
                  </a:lnTo>
                  <a:lnTo>
                    <a:pt x="2954" y="472"/>
                  </a:lnTo>
                  <a:lnTo>
                    <a:pt x="2958" y="477"/>
                  </a:lnTo>
                  <a:lnTo>
                    <a:pt x="2963" y="480"/>
                  </a:lnTo>
                  <a:lnTo>
                    <a:pt x="2969" y="482"/>
                  </a:lnTo>
                  <a:lnTo>
                    <a:pt x="2977" y="483"/>
                  </a:lnTo>
                  <a:lnTo>
                    <a:pt x="2985" y="483"/>
                  </a:lnTo>
                  <a:lnTo>
                    <a:pt x="2995" y="483"/>
                  </a:lnTo>
                  <a:lnTo>
                    <a:pt x="3005" y="481"/>
                  </a:lnTo>
                  <a:lnTo>
                    <a:pt x="3016" y="479"/>
                  </a:lnTo>
                  <a:lnTo>
                    <a:pt x="3027" y="477"/>
                  </a:lnTo>
                  <a:lnTo>
                    <a:pt x="3044" y="473"/>
                  </a:lnTo>
                  <a:lnTo>
                    <a:pt x="3051" y="470"/>
                  </a:lnTo>
                  <a:lnTo>
                    <a:pt x="3051" y="526"/>
                  </a:lnTo>
                  <a:lnTo>
                    <a:pt x="3044" y="528"/>
                  </a:lnTo>
                  <a:lnTo>
                    <a:pt x="3027" y="532"/>
                  </a:lnTo>
                  <a:lnTo>
                    <a:pt x="3014" y="535"/>
                  </a:lnTo>
                  <a:lnTo>
                    <a:pt x="3001" y="537"/>
                  </a:lnTo>
                  <a:lnTo>
                    <a:pt x="2986" y="538"/>
                  </a:lnTo>
                  <a:lnTo>
                    <a:pt x="2971" y="539"/>
                  </a:lnTo>
                  <a:close/>
                  <a:moveTo>
                    <a:pt x="3157" y="87"/>
                  </a:moveTo>
                  <a:lnTo>
                    <a:pt x="3148" y="87"/>
                  </a:lnTo>
                  <a:lnTo>
                    <a:pt x="3140" y="84"/>
                  </a:lnTo>
                  <a:lnTo>
                    <a:pt x="3133" y="80"/>
                  </a:lnTo>
                  <a:lnTo>
                    <a:pt x="3126" y="74"/>
                  </a:lnTo>
                  <a:lnTo>
                    <a:pt x="3121" y="68"/>
                  </a:lnTo>
                  <a:lnTo>
                    <a:pt x="3118" y="61"/>
                  </a:lnTo>
                  <a:lnTo>
                    <a:pt x="3115" y="52"/>
                  </a:lnTo>
                  <a:lnTo>
                    <a:pt x="3115" y="44"/>
                  </a:lnTo>
                  <a:lnTo>
                    <a:pt x="3115" y="35"/>
                  </a:lnTo>
                  <a:lnTo>
                    <a:pt x="3118" y="27"/>
                  </a:lnTo>
                  <a:lnTo>
                    <a:pt x="3121" y="19"/>
                  </a:lnTo>
                  <a:lnTo>
                    <a:pt x="3126" y="13"/>
                  </a:lnTo>
                  <a:lnTo>
                    <a:pt x="3133" y="8"/>
                  </a:lnTo>
                  <a:lnTo>
                    <a:pt x="3140" y="4"/>
                  </a:lnTo>
                  <a:lnTo>
                    <a:pt x="3148" y="1"/>
                  </a:lnTo>
                  <a:lnTo>
                    <a:pt x="3157" y="0"/>
                  </a:lnTo>
                  <a:lnTo>
                    <a:pt x="3165" y="1"/>
                  </a:lnTo>
                  <a:lnTo>
                    <a:pt x="3174" y="4"/>
                  </a:lnTo>
                  <a:lnTo>
                    <a:pt x="3181" y="8"/>
                  </a:lnTo>
                  <a:lnTo>
                    <a:pt x="3188" y="13"/>
                  </a:lnTo>
                  <a:lnTo>
                    <a:pt x="3193" y="19"/>
                  </a:lnTo>
                  <a:lnTo>
                    <a:pt x="3197" y="27"/>
                  </a:lnTo>
                  <a:lnTo>
                    <a:pt x="3199" y="35"/>
                  </a:lnTo>
                  <a:lnTo>
                    <a:pt x="3200" y="44"/>
                  </a:lnTo>
                  <a:lnTo>
                    <a:pt x="3199" y="52"/>
                  </a:lnTo>
                  <a:lnTo>
                    <a:pt x="3197" y="61"/>
                  </a:lnTo>
                  <a:lnTo>
                    <a:pt x="3193" y="68"/>
                  </a:lnTo>
                  <a:lnTo>
                    <a:pt x="3188" y="74"/>
                  </a:lnTo>
                  <a:lnTo>
                    <a:pt x="3181" y="80"/>
                  </a:lnTo>
                  <a:lnTo>
                    <a:pt x="3174" y="84"/>
                  </a:lnTo>
                  <a:lnTo>
                    <a:pt x="3165" y="87"/>
                  </a:lnTo>
                  <a:lnTo>
                    <a:pt x="3157" y="87"/>
                  </a:lnTo>
                  <a:close/>
                  <a:moveTo>
                    <a:pt x="3124" y="532"/>
                  </a:moveTo>
                  <a:lnTo>
                    <a:pt x="3124" y="145"/>
                  </a:lnTo>
                  <a:lnTo>
                    <a:pt x="3190" y="145"/>
                  </a:lnTo>
                  <a:lnTo>
                    <a:pt x="3190" y="532"/>
                  </a:lnTo>
                  <a:lnTo>
                    <a:pt x="3124" y="532"/>
                  </a:lnTo>
                  <a:close/>
                  <a:moveTo>
                    <a:pt x="3328" y="532"/>
                  </a:moveTo>
                  <a:lnTo>
                    <a:pt x="3328" y="8"/>
                  </a:lnTo>
                  <a:lnTo>
                    <a:pt x="3394" y="8"/>
                  </a:lnTo>
                  <a:lnTo>
                    <a:pt x="3394" y="532"/>
                  </a:lnTo>
                  <a:lnTo>
                    <a:pt x="3328" y="532"/>
                  </a:lnTo>
                  <a:close/>
                  <a:moveTo>
                    <a:pt x="3542" y="539"/>
                  </a:moveTo>
                  <a:lnTo>
                    <a:pt x="3409" y="310"/>
                  </a:lnTo>
                  <a:lnTo>
                    <a:pt x="3524" y="145"/>
                  </a:lnTo>
                  <a:lnTo>
                    <a:pt x="3605" y="145"/>
                  </a:lnTo>
                  <a:lnTo>
                    <a:pt x="3476" y="308"/>
                  </a:lnTo>
                  <a:lnTo>
                    <a:pt x="3620" y="532"/>
                  </a:lnTo>
                  <a:lnTo>
                    <a:pt x="3542" y="539"/>
                  </a:lnTo>
                  <a:close/>
                  <a:moveTo>
                    <a:pt x="3818" y="539"/>
                  </a:moveTo>
                  <a:lnTo>
                    <a:pt x="3805" y="538"/>
                  </a:lnTo>
                  <a:lnTo>
                    <a:pt x="3791" y="537"/>
                  </a:lnTo>
                  <a:lnTo>
                    <a:pt x="3777" y="535"/>
                  </a:lnTo>
                  <a:lnTo>
                    <a:pt x="3764" y="533"/>
                  </a:lnTo>
                  <a:lnTo>
                    <a:pt x="3751" y="528"/>
                  </a:lnTo>
                  <a:lnTo>
                    <a:pt x="3737" y="522"/>
                  </a:lnTo>
                  <a:lnTo>
                    <a:pt x="3724" y="515"/>
                  </a:lnTo>
                  <a:lnTo>
                    <a:pt x="3713" y="505"/>
                  </a:lnTo>
                  <a:lnTo>
                    <a:pt x="3707" y="500"/>
                  </a:lnTo>
                  <a:lnTo>
                    <a:pt x="3702" y="494"/>
                  </a:lnTo>
                  <a:lnTo>
                    <a:pt x="3697" y="487"/>
                  </a:lnTo>
                  <a:lnTo>
                    <a:pt x="3692" y="480"/>
                  </a:lnTo>
                  <a:lnTo>
                    <a:pt x="3687" y="472"/>
                  </a:lnTo>
                  <a:lnTo>
                    <a:pt x="3683" y="463"/>
                  </a:lnTo>
                  <a:lnTo>
                    <a:pt x="3679" y="455"/>
                  </a:lnTo>
                  <a:lnTo>
                    <a:pt x="3675" y="445"/>
                  </a:lnTo>
                  <a:lnTo>
                    <a:pt x="3671" y="434"/>
                  </a:lnTo>
                  <a:lnTo>
                    <a:pt x="3668" y="423"/>
                  </a:lnTo>
                  <a:lnTo>
                    <a:pt x="3666" y="411"/>
                  </a:lnTo>
                  <a:lnTo>
                    <a:pt x="3664" y="398"/>
                  </a:lnTo>
                  <a:lnTo>
                    <a:pt x="3662" y="385"/>
                  </a:lnTo>
                  <a:lnTo>
                    <a:pt x="3661" y="370"/>
                  </a:lnTo>
                  <a:lnTo>
                    <a:pt x="3660" y="355"/>
                  </a:lnTo>
                  <a:lnTo>
                    <a:pt x="3660" y="339"/>
                  </a:lnTo>
                  <a:lnTo>
                    <a:pt x="3660" y="323"/>
                  </a:lnTo>
                  <a:lnTo>
                    <a:pt x="3661" y="307"/>
                  </a:lnTo>
                  <a:lnTo>
                    <a:pt x="3662" y="294"/>
                  </a:lnTo>
                  <a:lnTo>
                    <a:pt x="3664" y="280"/>
                  </a:lnTo>
                  <a:lnTo>
                    <a:pt x="3666" y="268"/>
                  </a:lnTo>
                  <a:lnTo>
                    <a:pt x="3668" y="256"/>
                  </a:lnTo>
                  <a:lnTo>
                    <a:pt x="3671" y="245"/>
                  </a:lnTo>
                  <a:lnTo>
                    <a:pt x="3675" y="234"/>
                  </a:lnTo>
                  <a:lnTo>
                    <a:pt x="3679" y="225"/>
                  </a:lnTo>
                  <a:lnTo>
                    <a:pt x="3683" y="215"/>
                  </a:lnTo>
                  <a:lnTo>
                    <a:pt x="3687" y="207"/>
                  </a:lnTo>
                  <a:lnTo>
                    <a:pt x="3692" y="199"/>
                  </a:lnTo>
                  <a:lnTo>
                    <a:pt x="3697" y="192"/>
                  </a:lnTo>
                  <a:lnTo>
                    <a:pt x="3702" y="186"/>
                  </a:lnTo>
                  <a:lnTo>
                    <a:pt x="3707" y="179"/>
                  </a:lnTo>
                  <a:lnTo>
                    <a:pt x="3713" y="174"/>
                  </a:lnTo>
                  <a:lnTo>
                    <a:pt x="3725" y="164"/>
                  </a:lnTo>
                  <a:lnTo>
                    <a:pt x="3738" y="156"/>
                  </a:lnTo>
                  <a:lnTo>
                    <a:pt x="3751" y="150"/>
                  </a:lnTo>
                  <a:lnTo>
                    <a:pt x="3765" y="145"/>
                  </a:lnTo>
                  <a:lnTo>
                    <a:pt x="3777" y="142"/>
                  </a:lnTo>
                  <a:lnTo>
                    <a:pt x="3791" y="140"/>
                  </a:lnTo>
                  <a:lnTo>
                    <a:pt x="3805" y="139"/>
                  </a:lnTo>
                  <a:lnTo>
                    <a:pt x="3818" y="139"/>
                  </a:lnTo>
                  <a:lnTo>
                    <a:pt x="3831" y="139"/>
                  </a:lnTo>
                  <a:lnTo>
                    <a:pt x="3844" y="140"/>
                  </a:lnTo>
                  <a:lnTo>
                    <a:pt x="3858" y="142"/>
                  </a:lnTo>
                  <a:lnTo>
                    <a:pt x="3872" y="144"/>
                  </a:lnTo>
                  <a:lnTo>
                    <a:pt x="3884" y="150"/>
                  </a:lnTo>
                  <a:lnTo>
                    <a:pt x="3898" y="155"/>
                  </a:lnTo>
                  <a:lnTo>
                    <a:pt x="3911" y="162"/>
                  </a:lnTo>
                  <a:lnTo>
                    <a:pt x="3922" y="172"/>
                  </a:lnTo>
                  <a:lnTo>
                    <a:pt x="3928" y="177"/>
                  </a:lnTo>
                  <a:lnTo>
                    <a:pt x="3934" y="184"/>
                  </a:lnTo>
                  <a:lnTo>
                    <a:pt x="3939" y="190"/>
                  </a:lnTo>
                  <a:lnTo>
                    <a:pt x="3944" y="197"/>
                  </a:lnTo>
                  <a:lnTo>
                    <a:pt x="3949" y="205"/>
                  </a:lnTo>
                  <a:lnTo>
                    <a:pt x="3953" y="213"/>
                  </a:lnTo>
                  <a:lnTo>
                    <a:pt x="3957" y="223"/>
                  </a:lnTo>
                  <a:lnTo>
                    <a:pt x="3960" y="232"/>
                  </a:lnTo>
                  <a:lnTo>
                    <a:pt x="3964" y="243"/>
                  </a:lnTo>
                  <a:lnTo>
                    <a:pt x="3967" y="254"/>
                  </a:lnTo>
                  <a:lnTo>
                    <a:pt x="3970" y="266"/>
                  </a:lnTo>
                  <a:lnTo>
                    <a:pt x="3972" y="279"/>
                  </a:lnTo>
                  <a:lnTo>
                    <a:pt x="3973" y="293"/>
                  </a:lnTo>
                  <a:lnTo>
                    <a:pt x="3974" y="307"/>
                  </a:lnTo>
                  <a:lnTo>
                    <a:pt x="3975" y="322"/>
                  </a:lnTo>
                  <a:lnTo>
                    <a:pt x="3975" y="339"/>
                  </a:lnTo>
                  <a:lnTo>
                    <a:pt x="3975" y="355"/>
                  </a:lnTo>
                  <a:lnTo>
                    <a:pt x="3974" y="371"/>
                  </a:lnTo>
                  <a:lnTo>
                    <a:pt x="3973" y="385"/>
                  </a:lnTo>
                  <a:lnTo>
                    <a:pt x="3972" y="398"/>
                  </a:lnTo>
                  <a:lnTo>
                    <a:pt x="3970" y="412"/>
                  </a:lnTo>
                  <a:lnTo>
                    <a:pt x="3967" y="424"/>
                  </a:lnTo>
                  <a:lnTo>
                    <a:pt x="3964" y="436"/>
                  </a:lnTo>
                  <a:lnTo>
                    <a:pt x="3960" y="446"/>
                  </a:lnTo>
                  <a:lnTo>
                    <a:pt x="3957" y="456"/>
                  </a:lnTo>
                  <a:lnTo>
                    <a:pt x="3953" y="465"/>
                  </a:lnTo>
                  <a:lnTo>
                    <a:pt x="3949" y="474"/>
                  </a:lnTo>
                  <a:lnTo>
                    <a:pt x="3944" y="481"/>
                  </a:lnTo>
                  <a:lnTo>
                    <a:pt x="3939" y="488"/>
                  </a:lnTo>
                  <a:lnTo>
                    <a:pt x="3934" y="495"/>
                  </a:lnTo>
                  <a:lnTo>
                    <a:pt x="3929" y="501"/>
                  </a:lnTo>
                  <a:lnTo>
                    <a:pt x="3922" y="506"/>
                  </a:lnTo>
                  <a:lnTo>
                    <a:pt x="3911" y="516"/>
                  </a:lnTo>
                  <a:lnTo>
                    <a:pt x="3898" y="523"/>
                  </a:lnTo>
                  <a:lnTo>
                    <a:pt x="3885" y="529"/>
                  </a:lnTo>
                  <a:lnTo>
                    <a:pt x="3872" y="533"/>
                  </a:lnTo>
                  <a:lnTo>
                    <a:pt x="3858" y="536"/>
                  </a:lnTo>
                  <a:lnTo>
                    <a:pt x="3844" y="537"/>
                  </a:lnTo>
                  <a:lnTo>
                    <a:pt x="3831" y="538"/>
                  </a:lnTo>
                  <a:lnTo>
                    <a:pt x="3818" y="539"/>
                  </a:lnTo>
                  <a:close/>
                  <a:moveTo>
                    <a:pt x="3818" y="189"/>
                  </a:moveTo>
                  <a:lnTo>
                    <a:pt x="3810" y="189"/>
                  </a:lnTo>
                  <a:lnTo>
                    <a:pt x="3803" y="190"/>
                  </a:lnTo>
                  <a:lnTo>
                    <a:pt x="3794" y="191"/>
                  </a:lnTo>
                  <a:lnTo>
                    <a:pt x="3787" y="193"/>
                  </a:lnTo>
                  <a:lnTo>
                    <a:pt x="3778" y="195"/>
                  </a:lnTo>
                  <a:lnTo>
                    <a:pt x="3771" y="199"/>
                  </a:lnTo>
                  <a:lnTo>
                    <a:pt x="3764" y="205"/>
                  </a:lnTo>
                  <a:lnTo>
                    <a:pt x="3756" y="211"/>
                  </a:lnTo>
                  <a:lnTo>
                    <a:pt x="3750" y="220"/>
                  </a:lnTo>
                  <a:lnTo>
                    <a:pt x="3744" y="230"/>
                  </a:lnTo>
                  <a:lnTo>
                    <a:pt x="3739" y="242"/>
                  </a:lnTo>
                  <a:lnTo>
                    <a:pt x="3734" y="257"/>
                  </a:lnTo>
                  <a:lnTo>
                    <a:pt x="3731" y="272"/>
                  </a:lnTo>
                  <a:lnTo>
                    <a:pt x="3728" y="293"/>
                  </a:lnTo>
                  <a:lnTo>
                    <a:pt x="3726" y="314"/>
                  </a:lnTo>
                  <a:lnTo>
                    <a:pt x="3725" y="339"/>
                  </a:lnTo>
                  <a:lnTo>
                    <a:pt x="3726" y="364"/>
                  </a:lnTo>
                  <a:lnTo>
                    <a:pt x="3728" y="385"/>
                  </a:lnTo>
                  <a:lnTo>
                    <a:pt x="3731" y="404"/>
                  </a:lnTo>
                  <a:lnTo>
                    <a:pt x="3735" y="421"/>
                  </a:lnTo>
                  <a:lnTo>
                    <a:pt x="3740" y="434"/>
                  </a:lnTo>
                  <a:lnTo>
                    <a:pt x="3746" y="447"/>
                  </a:lnTo>
                  <a:lnTo>
                    <a:pt x="3752" y="457"/>
                  </a:lnTo>
                  <a:lnTo>
                    <a:pt x="3759" y="465"/>
                  </a:lnTo>
                  <a:lnTo>
                    <a:pt x="3767" y="473"/>
                  </a:lnTo>
                  <a:lnTo>
                    <a:pt x="3774" y="478"/>
                  </a:lnTo>
                  <a:lnTo>
                    <a:pt x="3782" y="481"/>
                  </a:lnTo>
                  <a:lnTo>
                    <a:pt x="3790" y="484"/>
                  </a:lnTo>
                  <a:lnTo>
                    <a:pt x="3797" y="486"/>
                  </a:lnTo>
                  <a:lnTo>
                    <a:pt x="3805" y="487"/>
                  </a:lnTo>
                  <a:lnTo>
                    <a:pt x="3811" y="487"/>
                  </a:lnTo>
                  <a:lnTo>
                    <a:pt x="3818" y="487"/>
                  </a:lnTo>
                  <a:lnTo>
                    <a:pt x="3824" y="487"/>
                  </a:lnTo>
                  <a:lnTo>
                    <a:pt x="3831" y="487"/>
                  </a:lnTo>
                  <a:lnTo>
                    <a:pt x="3839" y="486"/>
                  </a:lnTo>
                  <a:lnTo>
                    <a:pt x="3846" y="484"/>
                  </a:lnTo>
                  <a:lnTo>
                    <a:pt x="3854" y="481"/>
                  </a:lnTo>
                  <a:lnTo>
                    <a:pt x="3861" y="477"/>
                  </a:lnTo>
                  <a:lnTo>
                    <a:pt x="3869" y="472"/>
                  </a:lnTo>
                  <a:lnTo>
                    <a:pt x="3877" y="464"/>
                  </a:lnTo>
                  <a:lnTo>
                    <a:pt x="3883" y="457"/>
                  </a:lnTo>
                  <a:lnTo>
                    <a:pt x="3890" y="446"/>
                  </a:lnTo>
                  <a:lnTo>
                    <a:pt x="3896" y="434"/>
                  </a:lnTo>
                  <a:lnTo>
                    <a:pt x="3900" y="420"/>
                  </a:lnTo>
                  <a:lnTo>
                    <a:pt x="3904" y="404"/>
                  </a:lnTo>
                  <a:lnTo>
                    <a:pt x="3908" y="385"/>
                  </a:lnTo>
                  <a:lnTo>
                    <a:pt x="3910" y="362"/>
                  </a:lnTo>
                  <a:lnTo>
                    <a:pt x="3911" y="339"/>
                  </a:lnTo>
                  <a:lnTo>
                    <a:pt x="3910" y="314"/>
                  </a:lnTo>
                  <a:lnTo>
                    <a:pt x="3908" y="292"/>
                  </a:lnTo>
                  <a:lnTo>
                    <a:pt x="3905" y="272"/>
                  </a:lnTo>
                  <a:lnTo>
                    <a:pt x="3901" y="256"/>
                  </a:lnTo>
                  <a:lnTo>
                    <a:pt x="3897" y="241"/>
                  </a:lnTo>
                  <a:lnTo>
                    <a:pt x="3892" y="229"/>
                  </a:lnTo>
                  <a:lnTo>
                    <a:pt x="3885" y="218"/>
                  </a:lnTo>
                  <a:lnTo>
                    <a:pt x="3879" y="210"/>
                  </a:lnTo>
                  <a:lnTo>
                    <a:pt x="3872" y="204"/>
                  </a:lnTo>
                  <a:lnTo>
                    <a:pt x="3864" y="198"/>
                  </a:lnTo>
                  <a:lnTo>
                    <a:pt x="3857" y="195"/>
                  </a:lnTo>
                  <a:lnTo>
                    <a:pt x="3849" y="192"/>
                  </a:lnTo>
                  <a:lnTo>
                    <a:pt x="3841" y="191"/>
                  </a:lnTo>
                  <a:lnTo>
                    <a:pt x="3833" y="190"/>
                  </a:lnTo>
                  <a:lnTo>
                    <a:pt x="3825" y="189"/>
                  </a:lnTo>
                  <a:lnTo>
                    <a:pt x="3818" y="189"/>
                  </a:lnTo>
                  <a:close/>
                  <a:moveTo>
                    <a:pt x="4318" y="532"/>
                  </a:moveTo>
                  <a:lnTo>
                    <a:pt x="4318" y="250"/>
                  </a:lnTo>
                  <a:lnTo>
                    <a:pt x="4318" y="242"/>
                  </a:lnTo>
                  <a:lnTo>
                    <a:pt x="4317" y="233"/>
                  </a:lnTo>
                  <a:lnTo>
                    <a:pt x="4315" y="227"/>
                  </a:lnTo>
                  <a:lnTo>
                    <a:pt x="4313" y="221"/>
                  </a:lnTo>
                  <a:lnTo>
                    <a:pt x="4310" y="215"/>
                  </a:lnTo>
                  <a:lnTo>
                    <a:pt x="4307" y="211"/>
                  </a:lnTo>
                  <a:lnTo>
                    <a:pt x="4302" y="208"/>
                  </a:lnTo>
                  <a:lnTo>
                    <a:pt x="4298" y="205"/>
                  </a:lnTo>
                  <a:lnTo>
                    <a:pt x="4289" y="200"/>
                  </a:lnTo>
                  <a:lnTo>
                    <a:pt x="4278" y="198"/>
                  </a:lnTo>
                  <a:lnTo>
                    <a:pt x="4268" y="197"/>
                  </a:lnTo>
                  <a:lnTo>
                    <a:pt x="4257" y="197"/>
                  </a:lnTo>
                  <a:lnTo>
                    <a:pt x="4246" y="198"/>
                  </a:lnTo>
                  <a:lnTo>
                    <a:pt x="4237" y="199"/>
                  </a:lnTo>
                  <a:lnTo>
                    <a:pt x="4227" y="202"/>
                  </a:lnTo>
                  <a:lnTo>
                    <a:pt x="4218" y="204"/>
                  </a:lnTo>
                  <a:lnTo>
                    <a:pt x="4200" y="210"/>
                  </a:lnTo>
                  <a:lnTo>
                    <a:pt x="4184" y="216"/>
                  </a:lnTo>
                  <a:lnTo>
                    <a:pt x="4161" y="230"/>
                  </a:lnTo>
                  <a:lnTo>
                    <a:pt x="4151" y="236"/>
                  </a:lnTo>
                  <a:lnTo>
                    <a:pt x="4151" y="532"/>
                  </a:lnTo>
                  <a:lnTo>
                    <a:pt x="4085" y="532"/>
                  </a:lnTo>
                  <a:lnTo>
                    <a:pt x="4085" y="145"/>
                  </a:lnTo>
                  <a:lnTo>
                    <a:pt x="4134" y="145"/>
                  </a:lnTo>
                  <a:lnTo>
                    <a:pt x="4149" y="193"/>
                  </a:lnTo>
                  <a:lnTo>
                    <a:pt x="4158" y="185"/>
                  </a:lnTo>
                  <a:lnTo>
                    <a:pt x="4186" y="166"/>
                  </a:lnTo>
                  <a:lnTo>
                    <a:pt x="4194" y="161"/>
                  </a:lnTo>
                  <a:lnTo>
                    <a:pt x="4204" y="156"/>
                  </a:lnTo>
                  <a:lnTo>
                    <a:pt x="4215" y="151"/>
                  </a:lnTo>
                  <a:lnTo>
                    <a:pt x="4225" y="148"/>
                  </a:lnTo>
                  <a:lnTo>
                    <a:pt x="4237" y="143"/>
                  </a:lnTo>
                  <a:lnTo>
                    <a:pt x="4248" y="141"/>
                  </a:lnTo>
                  <a:lnTo>
                    <a:pt x="4261" y="139"/>
                  </a:lnTo>
                  <a:lnTo>
                    <a:pt x="4274" y="139"/>
                  </a:lnTo>
                  <a:lnTo>
                    <a:pt x="4286" y="139"/>
                  </a:lnTo>
                  <a:lnTo>
                    <a:pt x="4296" y="140"/>
                  </a:lnTo>
                  <a:lnTo>
                    <a:pt x="4308" y="141"/>
                  </a:lnTo>
                  <a:lnTo>
                    <a:pt x="4317" y="144"/>
                  </a:lnTo>
                  <a:lnTo>
                    <a:pt x="4328" y="148"/>
                  </a:lnTo>
                  <a:lnTo>
                    <a:pt x="4336" y="152"/>
                  </a:lnTo>
                  <a:lnTo>
                    <a:pt x="4345" y="157"/>
                  </a:lnTo>
                  <a:lnTo>
                    <a:pt x="4352" y="162"/>
                  </a:lnTo>
                  <a:lnTo>
                    <a:pt x="4360" y="170"/>
                  </a:lnTo>
                  <a:lnTo>
                    <a:pt x="4366" y="178"/>
                  </a:lnTo>
                  <a:lnTo>
                    <a:pt x="4371" y="188"/>
                  </a:lnTo>
                  <a:lnTo>
                    <a:pt x="4376" y="198"/>
                  </a:lnTo>
                  <a:lnTo>
                    <a:pt x="4380" y="210"/>
                  </a:lnTo>
                  <a:lnTo>
                    <a:pt x="4382" y="223"/>
                  </a:lnTo>
                  <a:lnTo>
                    <a:pt x="4384" y="238"/>
                  </a:lnTo>
                  <a:lnTo>
                    <a:pt x="4384" y="253"/>
                  </a:lnTo>
                  <a:lnTo>
                    <a:pt x="4384" y="532"/>
                  </a:lnTo>
                  <a:lnTo>
                    <a:pt x="4318" y="53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8222" name="Freeform 30"/>
            <p:cNvSpPr>
              <a:spLocks noEditPoints="1"/>
            </p:cNvSpPr>
            <p:nvPr userDrawn="1"/>
          </p:nvSpPr>
          <p:spPr bwMode="auto">
            <a:xfrm>
              <a:off x="4228" y="-2"/>
              <a:ext cx="1533" cy="1684"/>
            </a:xfrm>
            <a:custGeom>
              <a:avLst/>
              <a:gdLst>
                <a:gd name="T0" fmla="*/ 8047 w 10725"/>
                <a:gd name="T1" fmla="*/ 6915 h 11784"/>
                <a:gd name="T2" fmla="*/ 6483 w 10725"/>
                <a:gd name="T3" fmla="*/ 4089 h 11784"/>
                <a:gd name="T4" fmla="*/ 7092 w 10725"/>
                <a:gd name="T5" fmla="*/ 3269 h 11784"/>
                <a:gd name="T6" fmla="*/ 6729 w 10725"/>
                <a:gd name="T7" fmla="*/ 2536 h 11784"/>
                <a:gd name="T8" fmla="*/ 5830 w 10725"/>
                <a:gd name="T9" fmla="*/ 1966 h 11784"/>
                <a:gd name="T10" fmla="*/ 5041 w 10725"/>
                <a:gd name="T11" fmla="*/ 2381 h 11784"/>
                <a:gd name="T12" fmla="*/ 4810 w 10725"/>
                <a:gd name="T13" fmla="*/ 1657 h 11784"/>
                <a:gd name="T14" fmla="*/ 4161 w 10725"/>
                <a:gd name="T15" fmla="*/ 2216 h 11784"/>
                <a:gd name="T16" fmla="*/ 4686 w 10725"/>
                <a:gd name="T17" fmla="*/ 3144 h 11784"/>
                <a:gd name="T18" fmla="*/ 3276 w 10725"/>
                <a:gd name="T19" fmla="*/ 1280 h 11784"/>
                <a:gd name="T20" fmla="*/ 3375 w 10725"/>
                <a:gd name="T21" fmla="*/ 278 h 11784"/>
                <a:gd name="T22" fmla="*/ 2983 w 10725"/>
                <a:gd name="T23" fmla="*/ 178 h 11784"/>
                <a:gd name="T24" fmla="*/ 2501 w 10725"/>
                <a:gd name="T25" fmla="*/ 263 h 11784"/>
                <a:gd name="T26" fmla="*/ 1919 w 10725"/>
                <a:gd name="T27" fmla="*/ 326 h 11784"/>
                <a:gd name="T28" fmla="*/ 2222 w 10725"/>
                <a:gd name="T29" fmla="*/ 968 h 11784"/>
                <a:gd name="T30" fmla="*/ 1837 w 10725"/>
                <a:gd name="T31" fmla="*/ 1232 h 11784"/>
                <a:gd name="T32" fmla="*/ 2572 w 10725"/>
                <a:gd name="T33" fmla="*/ 1688 h 11784"/>
                <a:gd name="T34" fmla="*/ 2575 w 10725"/>
                <a:gd name="T35" fmla="*/ 2289 h 11784"/>
                <a:gd name="T36" fmla="*/ 2676 w 10725"/>
                <a:gd name="T37" fmla="*/ 2618 h 11784"/>
                <a:gd name="T38" fmla="*/ 2775 w 10725"/>
                <a:gd name="T39" fmla="*/ 3164 h 11784"/>
                <a:gd name="T40" fmla="*/ 2906 w 10725"/>
                <a:gd name="T41" fmla="*/ 3419 h 11784"/>
                <a:gd name="T42" fmla="*/ 3166 w 10725"/>
                <a:gd name="T43" fmla="*/ 3995 h 11784"/>
                <a:gd name="T44" fmla="*/ 2191 w 10725"/>
                <a:gd name="T45" fmla="*/ 4437 h 11784"/>
                <a:gd name="T46" fmla="*/ 944 w 10725"/>
                <a:gd name="T47" fmla="*/ 3347 h 11784"/>
                <a:gd name="T48" fmla="*/ 768 w 10725"/>
                <a:gd name="T49" fmla="*/ 3801 h 11784"/>
                <a:gd name="T50" fmla="*/ 7 w 10725"/>
                <a:gd name="T51" fmla="*/ 3912 h 11784"/>
                <a:gd name="T52" fmla="*/ 110 w 10725"/>
                <a:gd name="T53" fmla="*/ 4379 h 11784"/>
                <a:gd name="T54" fmla="*/ 500 w 10725"/>
                <a:gd name="T55" fmla="*/ 4828 h 11784"/>
                <a:gd name="T56" fmla="*/ 830 w 10725"/>
                <a:gd name="T57" fmla="*/ 5190 h 11784"/>
                <a:gd name="T58" fmla="*/ 1611 w 10725"/>
                <a:gd name="T59" fmla="*/ 5022 h 11784"/>
                <a:gd name="T60" fmla="*/ 2429 w 10725"/>
                <a:gd name="T61" fmla="*/ 5677 h 11784"/>
                <a:gd name="T62" fmla="*/ 2721 w 10725"/>
                <a:gd name="T63" fmla="*/ 5825 h 11784"/>
                <a:gd name="T64" fmla="*/ 3093 w 10725"/>
                <a:gd name="T65" fmla="*/ 5960 h 11784"/>
                <a:gd name="T66" fmla="*/ 3604 w 10725"/>
                <a:gd name="T67" fmla="*/ 6087 h 11784"/>
                <a:gd name="T68" fmla="*/ 3920 w 10725"/>
                <a:gd name="T69" fmla="*/ 6198 h 11784"/>
                <a:gd name="T70" fmla="*/ 4143 w 10725"/>
                <a:gd name="T71" fmla="*/ 6421 h 11784"/>
                <a:gd name="T72" fmla="*/ 4629 w 10725"/>
                <a:gd name="T73" fmla="*/ 6402 h 11784"/>
                <a:gd name="T74" fmla="*/ 5458 w 10725"/>
                <a:gd name="T75" fmla="*/ 7339 h 11784"/>
                <a:gd name="T76" fmla="*/ 4750 w 10725"/>
                <a:gd name="T77" fmla="*/ 7784 h 11784"/>
                <a:gd name="T78" fmla="*/ 4289 w 10725"/>
                <a:gd name="T79" fmla="*/ 7150 h 11784"/>
                <a:gd name="T80" fmla="*/ 4122 w 10725"/>
                <a:gd name="T81" fmla="*/ 7527 h 11784"/>
                <a:gd name="T82" fmla="*/ 3621 w 10725"/>
                <a:gd name="T83" fmla="*/ 7775 h 11784"/>
                <a:gd name="T84" fmla="*/ 4258 w 10725"/>
                <a:gd name="T85" fmla="*/ 8182 h 11784"/>
                <a:gd name="T86" fmla="*/ 4398 w 10725"/>
                <a:gd name="T87" fmla="*/ 8742 h 11784"/>
                <a:gd name="T88" fmla="*/ 4839 w 10725"/>
                <a:gd name="T89" fmla="*/ 9039 h 11784"/>
                <a:gd name="T90" fmla="*/ 5981 w 10725"/>
                <a:gd name="T91" fmla="*/ 8753 h 11784"/>
                <a:gd name="T92" fmla="*/ 6216 w 10725"/>
                <a:gd name="T93" fmla="*/ 9148 h 11784"/>
                <a:gd name="T94" fmla="*/ 6722 w 10725"/>
                <a:gd name="T95" fmla="*/ 8907 h 11784"/>
                <a:gd name="T96" fmla="*/ 6631 w 10725"/>
                <a:gd name="T97" fmla="*/ 8167 h 11784"/>
                <a:gd name="T98" fmla="*/ 7806 w 10725"/>
                <a:gd name="T99" fmla="*/ 9675 h 11784"/>
                <a:gd name="T100" fmla="*/ 7508 w 10725"/>
                <a:gd name="T101" fmla="*/ 10256 h 11784"/>
                <a:gd name="T102" fmla="*/ 6725 w 10725"/>
                <a:gd name="T103" fmla="*/ 10079 h 11784"/>
                <a:gd name="T104" fmla="*/ 6582 w 10725"/>
                <a:gd name="T105" fmla="*/ 10449 h 11784"/>
                <a:gd name="T106" fmla="*/ 6889 w 10725"/>
                <a:gd name="T107" fmla="*/ 10936 h 11784"/>
                <a:gd name="T108" fmla="*/ 7073 w 10725"/>
                <a:gd name="T109" fmla="*/ 11268 h 11784"/>
                <a:gd name="T110" fmla="*/ 7555 w 10725"/>
                <a:gd name="T111" fmla="*/ 11439 h 11784"/>
                <a:gd name="T112" fmla="*/ 7878 w 10725"/>
                <a:gd name="T113" fmla="*/ 11718 h 11784"/>
                <a:gd name="T114" fmla="*/ 8890 w 10725"/>
                <a:gd name="T115" fmla="*/ 11226 h 11784"/>
                <a:gd name="T116" fmla="*/ 9308 w 10725"/>
                <a:gd name="T117" fmla="*/ 11558 h 11784"/>
                <a:gd name="T118" fmla="*/ 9730 w 10725"/>
                <a:gd name="T119" fmla="*/ 10767 h 11784"/>
                <a:gd name="T120" fmla="*/ 9241 w 10725"/>
                <a:gd name="T121" fmla="*/ 9192 h 11784"/>
                <a:gd name="T122" fmla="*/ 5310 w 10725"/>
                <a:gd name="T123" fmla="*/ 3050 h 11784"/>
                <a:gd name="T124" fmla="*/ 5362 w 10725"/>
                <a:gd name="T125" fmla="*/ 2845 h 1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25" h="11784">
                  <a:moveTo>
                    <a:pt x="10508" y="9123"/>
                  </a:moveTo>
                  <a:lnTo>
                    <a:pt x="10484" y="9125"/>
                  </a:lnTo>
                  <a:lnTo>
                    <a:pt x="10460" y="9123"/>
                  </a:lnTo>
                  <a:lnTo>
                    <a:pt x="10436" y="9123"/>
                  </a:lnTo>
                  <a:lnTo>
                    <a:pt x="10413" y="9122"/>
                  </a:lnTo>
                  <a:lnTo>
                    <a:pt x="10390" y="9120"/>
                  </a:lnTo>
                  <a:lnTo>
                    <a:pt x="10367" y="9118"/>
                  </a:lnTo>
                  <a:lnTo>
                    <a:pt x="10345" y="9115"/>
                  </a:lnTo>
                  <a:lnTo>
                    <a:pt x="10323" y="9112"/>
                  </a:lnTo>
                  <a:lnTo>
                    <a:pt x="10301" y="9108"/>
                  </a:lnTo>
                  <a:lnTo>
                    <a:pt x="10280" y="9103"/>
                  </a:lnTo>
                  <a:lnTo>
                    <a:pt x="10258" y="9098"/>
                  </a:lnTo>
                  <a:lnTo>
                    <a:pt x="10237" y="9093"/>
                  </a:lnTo>
                  <a:lnTo>
                    <a:pt x="10196" y="9080"/>
                  </a:lnTo>
                  <a:lnTo>
                    <a:pt x="10156" y="9066"/>
                  </a:lnTo>
                  <a:lnTo>
                    <a:pt x="10115" y="9050"/>
                  </a:lnTo>
                  <a:lnTo>
                    <a:pt x="10077" y="9033"/>
                  </a:lnTo>
                  <a:lnTo>
                    <a:pt x="10039" y="9015"/>
                  </a:lnTo>
                  <a:lnTo>
                    <a:pt x="10001" y="8995"/>
                  </a:lnTo>
                  <a:lnTo>
                    <a:pt x="9964" y="8975"/>
                  </a:lnTo>
                  <a:lnTo>
                    <a:pt x="9928" y="8953"/>
                  </a:lnTo>
                  <a:lnTo>
                    <a:pt x="9892" y="8930"/>
                  </a:lnTo>
                  <a:lnTo>
                    <a:pt x="9856" y="8906"/>
                  </a:lnTo>
                  <a:lnTo>
                    <a:pt x="9797" y="8857"/>
                  </a:lnTo>
                  <a:lnTo>
                    <a:pt x="9740" y="8806"/>
                  </a:lnTo>
                  <a:lnTo>
                    <a:pt x="9685" y="8756"/>
                  </a:lnTo>
                  <a:lnTo>
                    <a:pt x="9631" y="8704"/>
                  </a:lnTo>
                  <a:lnTo>
                    <a:pt x="9580" y="8652"/>
                  </a:lnTo>
                  <a:lnTo>
                    <a:pt x="9529" y="8599"/>
                  </a:lnTo>
                  <a:lnTo>
                    <a:pt x="9480" y="8545"/>
                  </a:lnTo>
                  <a:lnTo>
                    <a:pt x="9433" y="8490"/>
                  </a:lnTo>
                  <a:lnTo>
                    <a:pt x="9386" y="8435"/>
                  </a:lnTo>
                  <a:lnTo>
                    <a:pt x="9339" y="8378"/>
                  </a:lnTo>
                  <a:lnTo>
                    <a:pt x="9295" y="8320"/>
                  </a:lnTo>
                  <a:lnTo>
                    <a:pt x="9249" y="8262"/>
                  </a:lnTo>
                  <a:lnTo>
                    <a:pt x="9205" y="8201"/>
                  </a:lnTo>
                  <a:lnTo>
                    <a:pt x="9160" y="8139"/>
                  </a:lnTo>
                  <a:lnTo>
                    <a:pt x="9115" y="8076"/>
                  </a:lnTo>
                  <a:lnTo>
                    <a:pt x="9070" y="8012"/>
                  </a:lnTo>
                  <a:lnTo>
                    <a:pt x="9040" y="7965"/>
                  </a:lnTo>
                  <a:lnTo>
                    <a:pt x="9006" y="7916"/>
                  </a:lnTo>
                  <a:lnTo>
                    <a:pt x="8968" y="7866"/>
                  </a:lnTo>
                  <a:lnTo>
                    <a:pt x="8926" y="7813"/>
                  </a:lnTo>
                  <a:lnTo>
                    <a:pt x="8882" y="7759"/>
                  </a:lnTo>
                  <a:lnTo>
                    <a:pt x="8834" y="7703"/>
                  </a:lnTo>
                  <a:lnTo>
                    <a:pt x="8785" y="7646"/>
                  </a:lnTo>
                  <a:lnTo>
                    <a:pt x="8733" y="7589"/>
                  </a:lnTo>
                  <a:lnTo>
                    <a:pt x="8678" y="7531"/>
                  </a:lnTo>
                  <a:lnTo>
                    <a:pt x="8623" y="7473"/>
                  </a:lnTo>
                  <a:lnTo>
                    <a:pt x="8565" y="7415"/>
                  </a:lnTo>
                  <a:lnTo>
                    <a:pt x="8507" y="7355"/>
                  </a:lnTo>
                  <a:lnTo>
                    <a:pt x="8390" y="7240"/>
                  </a:lnTo>
                  <a:lnTo>
                    <a:pt x="8272" y="7127"/>
                  </a:lnTo>
                  <a:lnTo>
                    <a:pt x="8157" y="7017"/>
                  </a:lnTo>
                  <a:lnTo>
                    <a:pt x="8047" y="6915"/>
                  </a:lnTo>
                  <a:lnTo>
                    <a:pt x="7943" y="6821"/>
                  </a:lnTo>
                  <a:lnTo>
                    <a:pt x="7850" y="6736"/>
                  </a:lnTo>
                  <a:lnTo>
                    <a:pt x="7769" y="6664"/>
                  </a:lnTo>
                  <a:lnTo>
                    <a:pt x="7704" y="6605"/>
                  </a:lnTo>
                  <a:lnTo>
                    <a:pt x="7655" y="6560"/>
                  </a:lnTo>
                  <a:lnTo>
                    <a:pt x="7626" y="6533"/>
                  </a:lnTo>
                  <a:lnTo>
                    <a:pt x="7516" y="6432"/>
                  </a:lnTo>
                  <a:lnTo>
                    <a:pt x="7407" y="6330"/>
                  </a:lnTo>
                  <a:lnTo>
                    <a:pt x="7298" y="6228"/>
                  </a:lnTo>
                  <a:lnTo>
                    <a:pt x="7191" y="6124"/>
                  </a:lnTo>
                  <a:lnTo>
                    <a:pt x="7084" y="6019"/>
                  </a:lnTo>
                  <a:lnTo>
                    <a:pt x="6978" y="5913"/>
                  </a:lnTo>
                  <a:lnTo>
                    <a:pt x="6874" y="5807"/>
                  </a:lnTo>
                  <a:lnTo>
                    <a:pt x="6769" y="5700"/>
                  </a:lnTo>
                  <a:lnTo>
                    <a:pt x="6664" y="5594"/>
                  </a:lnTo>
                  <a:lnTo>
                    <a:pt x="6560" y="5488"/>
                  </a:lnTo>
                  <a:lnTo>
                    <a:pt x="6455" y="5382"/>
                  </a:lnTo>
                  <a:lnTo>
                    <a:pt x="6352" y="5276"/>
                  </a:lnTo>
                  <a:lnTo>
                    <a:pt x="6248" y="5171"/>
                  </a:lnTo>
                  <a:lnTo>
                    <a:pt x="6144" y="5066"/>
                  </a:lnTo>
                  <a:lnTo>
                    <a:pt x="6039" y="4963"/>
                  </a:lnTo>
                  <a:lnTo>
                    <a:pt x="5934" y="4861"/>
                  </a:lnTo>
                  <a:lnTo>
                    <a:pt x="6032" y="4712"/>
                  </a:lnTo>
                  <a:lnTo>
                    <a:pt x="6046" y="4694"/>
                  </a:lnTo>
                  <a:lnTo>
                    <a:pt x="6062" y="4676"/>
                  </a:lnTo>
                  <a:lnTo>
                    <a:pt x="6080" y="4660"/>
                  </a:lnTo>
                  <a:lnTo>
                    <a:pt x="6100" y="4644"/>
                  </a:lnTo>
                  <a:lnTo>
                    <a:pt x="6121" y="4629"/>
                  </a:lnTo>
                  <a:lnTo>
                    <a:pt x="6142" y="4614"/>
                  </a:lnTo>
                  <a:lnTo>
                    <a:pt x="6165" y="4600"/>
                  </a:lnTo>
                  <a:lnTo>
                    <a:pt x="6188" y="4586"/>
                  </a:lnTo>
                  <a:lnTo>
                    <a:pt x="6234" y="4561"/>
                  </a:lnTo>
                  <a:lnTo>
                    <a:pt x="6280" y="4537"/>
                  </a:lnTo>
                  <a:lnTo>
                    <a:pt x="6321" y="4513"/>
                  </a:lnTo>
                  <a:lnTo>
                    <a:pt x="6358" y="4491"/>
                  </a:lnTo>
                  <a:lnTo>
                    <a:pt x="6367" y="4483"/>
                  </a:lnTo>
                  <a:lnTo>
                    <a:pt x="6377" y="4473"/>
                  </a:lnTo>
                  <a:lnTo>
                    <a:pt x="6387" y="4464"/>
                  </a:lnTo>
                  <a:lnTo>
                    <a:pt x="6395" y="4454"/>
                  </a:lnTo>
                  <a:lnTo>
                    <a:pt x="6403" y="4444"/>
                  </a:lnTo>
                  <a:lnTo>
                    <a:pt x="6411" y="4433"/>
                  </a:lnTo>
                  <a:lnTo>
                    <a:pt x="6418" y="4422"/>
                  </a:lnTo>
                  <a:lnTo>
                    <a:pt x="6425" y="4412"/>
                  </a:lnTo>
                  <a:lnTo>
                    <a:pt x="6437" y="4390"/>
                  </a:lnTo>
                  <a:lnTo>
                    <a:pt x="6448" y="4366"/>
                  </a:lnTo>
                  <a:lnTo>
                    <a:pt x="6456" y="4342"/>
                  </a:lnTo>
                  <a:lnTo>
                    <a:pt x="6464" y="4316"/>
                  </a:lnTo>
                  <a:lnTo>
                    <a:pt x="6470" y="4290"/>
                  </a:lnTo>
                  <a:lnTo>
                    <a:pt x="6474" y="4264"/>
                  </a:lnTo>
                  <a:lnTo>
                    <a:pt x="6478" y="4236"/>
                  </a:lnTo>
                  <a:lnTo>
                    <a:pt x="6481" y="4207"/>
                  </a:lnTo>
                  <a:lnTo>
                    <a:pt x="6482" y="4179"/>
                  </a:lnTo>
                  <a:lnTo>
                    <a:pt x="6483" y="4149"/>
                  </a:lnTo>
                  <a:lnTo>
                    <a:pt x="6483" y="4120"/>
                  </a:lnTo>
                  <a:lnTo>
                    <a:pt x="6483" y="4089"/>
                  </a:lnTo>
                  <a:lnTo>
                    <a:pt x="6489" y="4075"/>
                  </a:lnTo>
                  <a:lnTo>
                    <a:pt x="6499" y="4062"/>
                  </a:lnTo>
                  <a:lnTo>
                    <a:pt x="6509" y="4050"/>
                  </a:lnTo>
                  <a:lnTo>
                    <a:pt x="6520" y="4039"/>
                  </a:lnTo>
                  <a:lnTo>
                    <a:pt x="6539" y="4021"/>
                  </a:lnTo>
                  <a:lnTo>
                    <a:pt x="6547" y="4015"/>
                  </a:lnTo>
                  <a:lnTo>
                    <a:pt x="6572" y="3992"/>
                  </a:lnTo>
                  <a:lnTo>
                    <a:pt x="6596" y="3970"/>
                  </a:lnTo>
                  <a:lnTo>
                    <a:pt x="6621" y="3948"/>
                  </a:lnTo>
                  <a:lnTo>
                    <a:pt x="6643" y="3925"/>
                  </a:lnTo>
                  <a:lnTo>
                    <a:pt x="6665" y="3900"/>
                  </a:lnTo>
                  <a:lnTo>
                    <a:pt x="6686" y="3876"/>
                  </a:lnTo>
                  <a:lnTo>
                    <a:pt x="6706" y="3851"/>
                  </a:lnTo>
                  <a:lnTo>
                    <a:pt x="6724" y="3825"/>
                  </a:lnTo>
                  <a:lnTo>
                    <a:pt x="6742" y="3798"/>
                  </a:lnTo>
                  <a:lnTo>
                    <a:pt x="6757" y="3770"/>
                  </a:lnTo>
                  <a:lnTo>
                    <a:pt x="6765" y="3755"/>
                  </a:lnTo>
                  <a:lnTo>
                    <a:pt x="6772" y="3740"/>
                  </a:lnTo>
                  <a:lnTo>
                    <a:pt x="6777" y="3726"/>
                  </a:lnTo>
                  <a:lnTo>
                    <a:pt x="6784" y="3711"/>
                  </a:lnTo>
                  <a:lnTo>
                    <a:pt x="6789" y="3695"/>
                  </a:lnTo>
                  <a:lnTo>
                    <a:pt x="6794" y="3679"/>
                  </a:lnTo>
                  <a:lnTo>
                    <a:pt x="6798" y="3662"/>
                  </a:lnTo>
                  <a:lnTo>
                    <a:pt x="6802" y="3645"/>
                  </a:lnTo>
                  <a:lnTo>
                    <a:pt x="6805" y="3628"/>
                  </a:lnTo>
                  <a:lnTo>
                    <a:pt x="6808" y="3611"/>
                  </a:lnTo>
                  <a:lnTo>
                    <a:pt x="6810" y="3593"/>
                  </a:lnTo>
                  <a:lnTo>
                    <a:pt x="6811" y="3575"/>
                  </a:lnTo>
                  <a:lnTo>
                    <a:pt x="6835" y="3565"/>
                  </a:lnTo>
                  <a:lnTo>
                    <a:pt x="6859" y="3552"/>
                  </a:lnTo>
                  <a:lnTo>
                    <a:pt x="6882" y="3539"/>
                  </a:lnTo>
                  <a:lnTo>
                    <a:pt x="6904" y="3524"/>
                  </a:lnTo>
                  <a:lnTo>
                    <a:pt x="6947" y="3493"/>
                  </a:lnTo>
                  <a:lnTo>
                    <a:pt x="6989" y="3461"/>
                  </a:lnTo>
                  <a:lnTo>
                    <a:pt x="7010" y="3444"/>
                  </a:lnTo>
                  <a:lnTo>
                    <a:pt x="7031" y="3429"/>
                  </a:lnTo>
                  <a:lnTo>
                    <a:pt x="7054" y="3413"/>
                  </a:lnTo>
                  <a:lnTo>
                    <a:pt x="7076" y="3400"/>
                  </a:lnTo>
                  <a:lnTo>
                    <a:pt x="7099" y="3386"/>
                  </a:lnTo>
                  <a:lnTo>
                    <a:pt x="7123" y="3374"/>
                  </a:lnTo>
                  <a:lnTo>
                    <a:pt x="7148" y="3364"/>
                  </a:lnTo>
                  <a:lnTo>
                    <a:pt x="7174" y="3354"/>
                  </a:lnTo>
                  <a:lnTo>
                    <a:pt x="7175" y="3354"/>
                  </a:lnTo>
                  <a:lnTo>
                    <a:pt x="7177" y="3352"/>
                  </a:lnTo>
                  <a:lnTo>
                    <a:pt x="7180" y="3349"/>
                  </a:lnTo>
                  <a:lnTo>
                    <a:pt x="7181" y="3344"/>
                  </a:lnTo>
                  <a:lnTo>
                    <a:pt x="7180" y="3338"/>
                  </a:lnTo>
                  <a:lnTo>
                    <a:pt x="7177" y="3335"/>
                  </a:lnTo>
                  <a:lnTo>
                    <a:pt x="7175" y="3334"/>
                  </a:lnTo>
                  <a:lnTo>
                    <a:pt x="7174" y="3333"/>
                  </a:lnTo>
                  <a:lnTo>
                    <a:pt x="7155" y="3322"/>
                  </a:lnTo>
                  <a:lnTo>
                    <a:pt x="7137" y="3311"/>
                  </a:lnTo>
                  <a:lnTo>
                    <a:pt x="7120" y="3298"/>
                  </a:lnTo>
                  <a:lnTo>
                    <a:pt x="7105" y="3284"/>
                  </a:lnTo>
                  <a:lnTo>
                    <a:pt x="7092" y="3269"/>
                  </a:lnTo>
                  <a:lnTo>
                    <a:pt x="7079" y="3253"/>
                  </a:lnTo>
                  <a:lnTo>
                    <a:pt x="7067" y="3236"/>
                  </a:lnTo>
                  <a:lnTo>
                    <a:pt x="7057" y="3220"/>
                  </a:lnTo>
                  <a:lnTo>
                    <a:pt x="7047" y="3203"/>
                  </a:lnTo>
                  <a:lnTo>
                    <a:pt x="7038" y="3185"/>
                  </a:lnTo>
                  <a:lnTo>
                    <a:pt x="7029" y="3166"/>
                  </a:lnTo>
                  <a:lnTo>
                    <a:pt x="7021" y="3148"/>
                  </a:lnTo>
                  <a:lnTo>
                    <a:pt x="7006" y="3109"/>
                  </a:lnTo>
                  <a:lnTo>
                    <a:pt x="6991" y="3071"/>
                  </a:lnTo>
                  <a:lnTo>
                    <a:pt x="6975" y="3033"/>
                  </a:lnTo>
                  <a:lnTo>
                    <a:pt x="6959" y="2997"/>
                  </a:lnTo>
                  <a:lnTo>
                    <a:pt x="6950" y="2979"/>
                  </a:lnTo>
                  <a:lnTo>
                    <a:pt x="6940" y="2962"/>
                  </a:lnTo>
                  <a:lnTo>
                    <a:pt x="6930" y="2946"/>
                  </a:lnTo>
                  <a:lnTo>
                    <a:pt x="6918" y="2930"/>
                  </a:lnTo>
                  <a:lnTo>
                    <a:pt x="6905" y="2916"/>
                  </a:lnTo>
                  <a:lnTo>
                    <a:pt x="6892" y="2901"/>
                  </a:lnTo>
                  <a:lnTo>
                    <a:pt x="6877" y="2888"/>
                  </a:lnTo>
                  <a:lnTo>
                    <a:pt x="6861" y="2876"/>
                  </a:lnTo>
                  <a:lnTo>
                    <a:pt x="6843" y="2866"/>
                  </a:lnTo>
                  <a:lnTo>
                    <a:pt x="6824" y="2856"/>
                  </a:lnTo>
                  <a:lnTo>
                    <a:pt x="6803" y="2848"/>
                  </a:lnTo>
                  <a:lnTo>
                    <a:pt x="6779" y="2840"/>
                  </a:lnTo>
                  <a:lnTo>
                    <a:pt x="6773" y="2838"/>
                  </a:lnTo>
                  <a:lnTo>
                    <a:pt x="6767" y="2836"/>
                  </a:lnTo>
                  <a:lnTo>
                    <a:pt x="6759" y="2835"/>
                  </a:lnTo>
                  <a:lnTo>
                    <a:pt x="6752" y="2834"/>
                  </a:lnTo>
                  <a:lnTo>
                    <a:pt x="6737" y="2834"/>
                  </a:lnTo>
                  <a:lnTo>
                    <a:pt x="6722" y="2834"/>
                  </a:lnTo>
                  <a:lnTo>
                    <a:pt x="6707" y="2833"/>
                  </a:lnTo>
                  <a:lnTo>
                    <a:pt x="6694" y="2830"/>
                  </a:lnTo>
                  <a:lnTo>
                    <a:pt x="6687" y="2827"/>
                  </a:lnTo>
                  <a:lnTo>
                    <a:pt x="6682" y="2824"/>
                  </a:lnTo>
                  <a:lnTo>
                    <a:pt x="6678" y="2819"/>
                  </a:lnTo>
                  <a:lnTo>
                    <a:pt x="6673" y="2813"/>
                  </a:lnTo>
                  <a:lnTo>
                    <a:pt x="6670" y="2808"/>
                  </a:lnTo>
                  <a:lnTo>
                    <a:pt x="6669" y="2801"/>
                  </a:lnTo>
                  <a:lnTo>
                    <a:pt x="6669" y="2795"/>
                  </a:lnTo>
                  <a:lnTo>
                    <a:pt x="6669" y="2789"/>
                  </a:lnTo>
                  <a:lnTo>
                    <a:pt x="6670" y="2782"/>
                  </a:lnTo>
                  <a:lnTo>
                    <a:pt x="6672" y="2776"/>
                  </a:lnTo>
                  <a:lnTo>
                    <a:pt x="6675" y="2770"/>
                  </a:lnTo>
                  <a:lnTo>
                    <a:pt x="6678" y="2763"/>
                  </a:lnTo>
                  <a:lnTo>
                    <a:pt x="6691" y="2737"/>
                  </a:lnTo>
                  <a:lnTo>
                    <a:pt x="6706" y="2712"/>
                  </a:lnTo>
                  <a:lnTo>
                    <a:pt x="6713" y="2693"/>
                  </a:lnTo>
                  <a:lnTo>
                    <a:pt x="6719" y="2673"/>
                  </a:lnTo>
                  <a:lnTo>
                    <a:pt x="6725" y="2653"/>
                  </a:lnTo>
                  <a:lnTo>
                    <a:pt x="6730" y="2632"/>
                  </a:lnTo>
                  <a:lnTo>
                    <a:pt x="6733" y="2613"/>
                  </a:lnTo>
                  <a:lnTo>
                    <a:pt x="6735" y="2593"/>
                  </a:lnTo>
                  <a:lnTo>
                    <a:pt x="6735" y="2573"/>
                  </a:lnTo>
                  <a:lnTo>
                    <a:pt x="6733" y="2554"/>
                  </a:lnTo>
                  <a:lnTo>
                    <a:pt x="6731" y="2544"/>
                  </a:lnTo>
                  <a:lnTo>
                    <a:pt x="6729" y="2536"/>
                  </a:lnTo>
                  <a:lnTo>
                    <a:pt x="6724" y="2526"/>
                  </a:lnTo>
                  <a:lnTo>
                    <a:pt x="6721" y="2518"/>
                  </a:lnTo>
                  <a:lnTo>
                    <a:pt x="6716" y="2508"/>
                  </a:lnTo>
                  <a:lnTo>
                    <a:pt x="6711" y="2500"/>
                  </a:lnTo>
                  <a:lnTo>
                    <a:pt x="6704" y="2492"/>
                  </a:lnTo>
                  <a:lnTo>
                    <a:pt x="6698" y="2484"/>
                  </a:lnTo>
                  <a:lnTo>
                    <a:pt x="6689" y="2476"/>
                  </a:lnTo>
                  <a:lnTo>
                    <a:pt x="6681" y="2469"/>
                  </a:lnTo>
                  <a:lnTo>
                    <a:pt x="6671" y="2461"/>
                  </a:lnTo>
                  <a:lnTo>
                    <a:pt x="6660" y="2454"/>
                  </a:lnTo>
                  <a:lnTo>
                    <a:pt x="6648" y="2448"/>
                  </a:lnTo>
                  <a:lnTo>
                    <a:pt x="6635" y="2441"/>
                  </a:lnTo>
                  <a:lnTo>
                    <a:pt x="6622" y="2436"/>
                  </a:lnTo>
                  <a:lnTo>
                    <a:pt x="6607" y="2430"/>
                  </a:lnTo>
                  <a:lnTo>
                    <a:pt x="6589" y="2425"/>
                  </a:lnTo>
                  <a:lnTo>
                    <a:pt x="6571" y="2421"/>
                  </a:lnTo>
                  <a:lnTo>
                    <a:pt x="6555" y="2415"/>
                  </a:lnTo>
                  <a:lnTo>
                    <a:pt x="6539" y="2408"/>
                  </a:lnTo>
                  <a:lnTo>
                    <a:pt x="6523" y="2402"/>
                  </a:lnTo>
                  <a:lnTo>
                    <a:pt x="6508" y="2395"/>
                  </a:lnTo>
                  <a:lnTo>
                    <a:pt x="6495" y="2386"/>
                  </a:lnTo>
                  <a:lnTo>
                    <a:pt x="6481" y="2378"/>
                  </a:lnTo>
                  <a:lnTo>
                    <a:pt x="6468" y="2368"/>
                  </a:lnTo>
                  <a:lnTo>
                    <a:pt x="6455" y="2359"/>
                  </a:lnTo>
                  <a:lnTo>
                    <a:pt x="6443" y="2349"/>
                  </a:lnTo>
                  <a:lnTo>
                    <a:pt x="6431" y="2339"/>
                  </a:lnTo>
                  <a:lnTo>
                    <a:pt x="6408" y="2317"/>
                  </a:lnTo>
                  <a:lnTo>
                    <a:pt x="6387" y="2295"/>
                  </a:lnTo>
                  <a:lnTo>
                    <a:pt x="6343" y="2250"/>
                  </a:lnTo>
                  <a:lnTo>
                    <a:pt x="6300" y="2204"/>
                  </a:lnTo>
                  <a:lnTo>
                    <a:pt x="6277" y="2183"/>
                  </a:lnTo>
                  <a:lnTo>
                    <a:pt x="6253" y="2164"/>
                  </a:lnTo>
                  <a:lnTo>
                    <a:pt x="6240" y="2154"/>
                  </a:lnTo>
                  <a:lnTo>
                    <a:pt x="6228" y="2145"/>
                  </a:lnTo>
                  <a:lnTo>
                    <a:pt x="6214" y="2137"/>
                  </a:lnTo>
                  <a:lnTo>
                    <a:pt x="6200" y="2129"/>
                  </a:lnTo>
                  <a:lnTo>
                    <a:pt x="6190" y="2120"/>
                  </a:lnTo>
                  <a:lnTo>
                    <a:pt x="6179" y="2113"/>
                  </a:lnTo>
                  <a:lnTo>
                    <a:pt x="6168" y="2107"/>
                  </a:lnTo>
                  <a:lnTo>
                    <a:pt x="6158" y="2099"/>
                  </a:lnTo>
                  <a:lnTo>
                    <a:pt x="6136" y="2089"/>
                  </a:lnTo>
                  <a:lnTo>
                    <a:pt x="6113" y="2078"/>
                  </a:lnTo>
                  <a:lnTo>
                    <a:pt x="6090" y="2070"/>
                  </a:lnTo>
                  <a:lnTo>
                    <a:pt x="6066" y="2062"/>
                  </a:lnTo>
                  <a:lnTo>
                    <a:pt x="6041" y="2055"/>
                  </a:lnTo>
                  <a:lnTo>
                    <a:pt x="6017" y="2048"/>
                  </a:lnTo>
                  <a:lnTo>
                    <a:pt x="5992" y="2041"/>
                  </a:lnTo>
                  <a:lnTo>
                    <a:pt x="5966" y="2034"/>
                  </a:lnTo>
                  <a:lnTo>
                    <a:pt x="5942" y="2025"/>
                  </a:lnTo>
                  <a:lnTo>
                    <a:pt x="5916" y="2015"/>
                  </a:lnTo>
                  <a:lnTo>
                    <a:pt x="5891" y="2004"/>
                  </a:lnTo>
                  <a:lnTo>
                    <a:pt x="5867" y="1990"/>
                  </a:lnTo>
                  <a:lnTo>
                    <a:pt x="5854" y="1983"/>
                  </a:lnTo>
                  <a:lnTo>
                    <a:pt x="5842" y="1974"/>
                  </a:lnTo>
                  <a:lnTo>
                    <a:pt x="5830" y="1966"/>
                  </a:lnTo>
                  <a:lnTo>
                    <a:pt x="5818" y="1956"/>
                  </a:lnTo>
                  <a:lnTo>
                    <a:pt x="5766" y="1925"/>
                  </a:lnTo>
                  <a:lnTo>
                    <a:pt x="5712" y="1890"/>
                  </a:lnTo>
                  <a:lnTo>
                    <a:pt x="5684" y="1872"/>
                  </a:lnTo>
                  <a:lnTo>
                    <a:pt x="5655" y="1855"/>
                  </a:lnTo>
                  <a:lnTo>
                    <a:pt x="5625" y="1839"/>
                  </a:lnTo>
                  <a:lnTo>
                    <a:pt x="5597" y="1825"/>
                  </a:lnTo>
                  <a:lnTo>
                    <a:pt x="5582" y="1818"/>
                  </a:lnTo>
                  <a:lnTo>
                    <a:pt x="5568" y="1812"/>
                  </a:lnTo>
                  <a:lnTo>
                    <a:pt x="5553" y="1807"/>
                  </a:lnTo>
                  <a:lnTo>
                    <a:pt x="5538" y="1803"/>
                  </a:lnTo>
                  <a:lnTo>
                    <a:pt x="5525" y="1799"/>
                  </a:lnTo>
                  <a:lnTo>
                    <a:pt x="5511" y="1795"/>
                  </a:lnTo>
                  <a:lnTo>
                    <a:pt x="5496" y="1793"/>
                  </a:lnTo>
                  <a:lnTo>
                    <a:pt x="5482" y="1792"/>
                  </a:lnTo>
                  <a:lnTo>
                    <a:pt x="5469" y="1792"/>
                  </a:lnTo>
                  <a:lnTo>
                    <a:pt x="5455" y="1793"/>
                  </a:lnTo>
                  <a:lnTo>
                    <a:pt x="5441" y="1795"/>
                  </a:lnTo>
                  <a:lnTo>
                    <a:pt x="5428" y="1799"/>
                  </a:lnTo>
                  <a:lnTo>
                    <a:pt x="5416" y="1803"/>
                  </a:lnTo>
                  <a:lnTo>
                    <a:pt x="5403" y="1809"/>
                  </a:lnTo>
                  <a:lnTo>
                    <a:pt x="5390" y="1817"/>
                  </a:lnTo>
                  <a:lnTo>
                    <a:pt x="5378" y="1825"/>
                  </a:lnTo>
                  <a:lnTo>
                    <a:pt x="5370" y="1832"/>
                  </a:lnTo>
                  <a:lnTo>
                    <a:pt x="5363" y="1841"/>
                  </a:lnTo>
                  <a:lnTo>
                    <a:pt x="5356" y="1849"/>
                  </a:lnTo>
                  <a:lnTo>
                    <a:pt x="5351" y="1859"/>
                  </a:lnTo>
                  <a:lnTo>
                    <a:pt x="5346" y="1868"/>
                  </a:lnTo>
                  <a:lnTo>
                    <a:pt x="5342" y="1878"/>
                  </a:lnTo>
                  <a:lnTo>
                    <a:pt x="5337" y="1890"/>
                  </a:lnTo>
                  <a:lnTo>
                    <a:pt x="5334" y="1900"/>
                  </a:lnTo>
                  <a:lnTo>
                    <a:pt x="5328" y="1922"/>
                  </a:lnTo>
                  <a:lnTo>
                    <a:pt x="5324" y="1947"/>
                  </a:lnTo>
                  <a:lnTo>
                    <a:pt x="5320" y="1971"/>
                  </a:lnTo>
                  <a:lnTo>
                    <a:pt x="5318" y="1994"/>
                  </a:lnTo>
                  <a:lnTo>
                    <a:pt x="5180" y="2063"/>
                  </a:lnTo>
                  <a:lnTo>
                    <a:pt x="5162" y="2075"/>
                  </a:lnTo>
                  <a:lnTo>
                    <a:pt x="5145" y="2088"/>
                  </a:lnTo>
                  <a:lnTo>
                    <a:pt x="5130" y="2102"/>
                  </a:lnTo>
                  <a:lnTo>
                    <a:pt x="5116" y="2118"/>
                  </a:lnTo>
                  <a:lnTo>
                    <a:pt x="5103" y="2135"/>
                  </a:lnTo>
                  <a:lnTo>
                    <a:pt x="5093" y="2153"/>
                  </a:lnTo>
                  <a:lnTo>
                    <a:pt x="5083" y="2171"/>
                  </a:lnTo>
                  <a:lnTo>
                    <a:pt x="5075" y="2190"/>
                  </a:lnTo>
                  <a:lnTo>
                    <a:pt x="5067" y="2210"/>
                  </a:lnTo>
                  <a:lnTo>
                    <a:pt x="5061" y="2230"/>
                  </a:lnTo>
                  <a:lnTo>
                    <a:pt x="5056" y="2250"/>
                  </a:lnTo>
                  <a:lnTo>
                    <a:pt x="5051" y="2270"/>
                  </a:lnTo>
                  <a:lnTo>
                    <a:pt x="5048" y="2290"/>
                  </a:lnTo>
                  <a:lnTo>
                    <a:pt x="5046" y="2310"/>
                  </a:lnTo>
                  <a:lnTo>
                    <a:pt x="5044" y="2330"/>
                  </a:lnTo>
                  <a:lnTo>
                    <a:pt x="5044" y="2349"/>
                  </a:lnTo>
                  <a:lnTo>
                    <a:pt x="5044" y="2363"/>
                  </a:lnTo>
                  <a:lnTo>
                    <a:pt x="5043" y="2376"/>
                  </a:lnTo>
                  <a:lnTo>
                    <a:pt x="5041" y="2381"/>
                  </a:lnTo>
                  <a:lnTo>
                    <a:pt x="5039" y="2387"/>
                  </a:lnTo>
                  <a:lnTo>
                    <a:pt x="5037" y="2395"/>
                  </a:lnTo>
                  <a:lnTo>
                    <a:pt x="5032" y="2402"/>
                  </a:lnTo>
                  <a:lnTo>
                    <a:pt x="4993" y="2433"/>
                  </a:lnTo>
                  <a:lnTo>
                    <a:pt x="4957" y="2461"/>
                  </a:lnTo>
                  <a:lnTo>
                    <a:pt x="4940" y="2474"/>
                  </a:lnTo>
                  <a:lnTo>
                    <a:pt x="4923" y="2487"/>
                  </a:lnTo>
                  <a:lnTo>
                    <a:pt x="4906" y="2497"/>
                  </a:lnTo>
                  <a:lnTo>
                    <a:pt x="4888" y="2507"/>
                  </a:lnTo>
                  <a:lnTo>
                    <a:pt x="4859" y="2482"/>
                  </a:lnTo>
                  <a:lnTo>
                    <a:pt x="4830" y="2456"/>
                  </a:lnTo>
                  <a:lnTo>
                    <a:pt x="4802" y="2429"/>
                  </a:lnTo>
                  <a:lnTo>
                    <a:pt x="4775" y="2401"/>
                  </a:lnTo>
                  <a:lnTo>
                    <a:pt x="4749" y="2371"/>
                  </a:lnTo>
                  <a:lnTo>
                    <a:pt x="4723" y="2343"/>
                  </a:lnTo>
                  <a:lnTo>
                    <a:pt x="4700" y="2312"/>
                  </a:lnTo>
                  <a:lnTo>
                    <a:pt x="4679" y="2280"/>
                  </a:lnTo>
                  <a:lnTo>
                    <a:pt x="4668" y="2264"/>
                  </a:lnTo>
                  <a:lnTo>
                    <a:pt x="4659" y="2249"/>
                  </a:lnTo>
                  <a:lnTo>
                    <a:pt x="4650" y="2232"/>
                  </a:lnTo>
                  <a:lnTo>
                    <a:pt x="4642" y="2215"/>
                  </a:lnTo>
                  <a:lnTo>
                    <a:pt x="4633" y="2198"/>
                  </a:lnTo>
                  <a:lnTo>
                    <a:pt x="4626" y="2181"/>
                  </a:lnTo>
                  <a:lnTo>
                    <a:pt x="4619" y="2163"/>
                  </a:lnTo>
                  <a:lnTo>
                    <a:pt x="4613" y="2146"/>
                  </a:lnTo>
                  <a:lnTo>
                    <a:pt x="4608" y="2128"/>
                  </a:lnTo>
                  <a:lnTo>
                    <a:pt x="4603" y="2110"/>
                  </a:lnTo>
                  <a:lnTo>
                    <a:pt x="4598" y="2091"/>
                  </a:lnTo>
                  <a:lnTo>
                    <a:pt x="4595" y="2072"/>
                  </a:lnTo>
                  <a:lnTo>
                    <a:pt x="4592" y="2053"/>
                  </a:lnTo>
                  <a:lnTo>
                    <a:pt x="4591" y="2034"/>
                  </a:lnTo>
                  <a:lnTo>
                    <a:pt x="4590" y="2015"/>
                  </a:lnTo>
                  <a:lnTo>
                    <a:pt x="4589" y="1994"/>
                  </a:lnTo>
                  <a:lnTo>
                    <a:pt x="4590" y="1982"/>
                  </a:lnTo>
                  <a:lnTo>
                    <a:pt x="4591" y="1969"/>
                  </a:lnTo>
                  <a:lnTo>
                    <a:pt x="4593" y="1956"/>
                  </a:lnTo>
                  <a:lnTo>
                    <a:pt x="4595" y="1944"/>
                  </a:lnTo>
                  <a:lnTo>
                    <a:pt x="4598" y="1931"/>
                  </a:lnTo>
                  <a:lnTo>
                    <a:pt x="4601" y="1918"/>
                  </a:lnTo>
                  <a:lnTo>
                    <a:pt x="4606" y="1907"/>
                  </a:lnTo>
                  <a:lnTo>
                    <a:pt x="4611" y="1894"/>
                  </a:lnTo>
                  <a:lnTo>
                    <a:pt x="4622" y="1871"/>
                  </a:lnTo>
                  <a:lnTo>
                    <a:pt x="4634" y="1847"/>
                  </a:lnTo>
                  <a:lnTo>
                    <a:pt x="4649" y="1825"/>
                  </a:lnTo>
                  <a:lnTo>
                    <a:pt x="4664" y="1803"/>
                  </a:lnTo>
                  <a:lnTo>
                    <a:pt x="4681" y="1783"/>
                  </a:lnTo>
                  <a:lnTo>
                    <a:pt x="4699" y="1763"/>
                  </a:lnTo>
                  <a:lnTo>
                    <a:pt x="4718" y="1745"/>
                  </a:lnTo>
                  <a:lnTo>
                    <a:pt x="4737" y="1728"/>
                  </a:lnTo>
                  <a:lnTo>
                    <a:pt x="4757" y="1711"/>
                  </a:lnTo>
                  <a:lnTo>
                    <a:pt x="4776" y="1697"/>
                  </a:lnTo>
                  <a:lnTo>
                    <a:pt x="4796" y="1683"/>
                  </a:lnTo>
                  <a:lnTo>
                    <a:pt x="4815" y="1672"/>
                  </a:lnTo>
                  <a:lnTo>
                    <a:pt x="4813" y="1664"/>
                  </a:lnTo>
                  <a:lnTo>
                    <a:pt x="4810" y="1657"/>
                  </a:lnTo>
                  <a:lnTo>
                    <a:pt x="4806" y="1650"/>
                  </a:lnTo>
                  <a:lnTo>
                    <a:pt x="4801" y="1645"/>
                  </a:lnTo>
                  <a:lnTo>
                    <a:pt x="4794" y="1640"/>
                  </a:lnTo>
                  <a:lnTo>
                    <a:pt x="4787" y="1634"/>
                  </a:lnTo>
                  <a:lnTo>
                    <a:pt x="4779" y="1630"/>
                  </a:lnTo>
                  <a:lnTo>
                    <a:pt x="4771" y="1626"/>
                  </a:lnTo>
                  <a:lnTo>
                    <a:pt x="4752" y="1619"/>
                  </a:lnTo>
                  <a:lnTo>
                    <a:pt x="4733" y="1613"/>
                  </a:lnTo>
                  <a:lnTo>
                    <a:pt x="4714" y="1609"/>
                  </a:lnTo>
                  <a:lnTo>
                    <a:pt x="4696" y="1606"/>
                  </a:lnTo>
                  <a:lnTo>
                    <a:pt x="4663" y="1603"/>
                  </a:lnTo>
                  <a:lnTo>
                    <a:pt x="4633" y="1602"/>
                  </a:lnTo>
                  <a:lnTo>
                    <a:pt x="4605" y="1603"/>
                  </a:lnTo>
                  <a:lnTo>
                    <a:pt x="4578" y="1605"/>
                  </a:lnTo>
                  <a:lnTo>
                    <a:pt x="4552" y="1610"/>
                  </a:lnTo>
                  <a:lnTo>
                    <a:pt x="4524" y="1615"/>
                  </a:lnTo>
                  <a:lnTo>
                    <a:pt x="4498" y="1623"/>
                  </a:lnTo>
                  <a:lnTo>
                    <a:pt x="4468" y="1631"/>
                  </a:lnTo>
                  <a:lnTo>
                    <a:pt x="4446" y="1638"/>
                  </a:lnTo>
                  <a:lnTo>
                    <a:pt x="4424" y="1645"/>
                  </a:lnTo>
                  <a:lnTo>
                    <a:pt x="4402" y="1654"/>
                  </a:lnTo>
                  <a:lnTo>
                    <a:pt x="4382" y="1663"/>
                  </a:lnTo>
                  <a:lnTo>
                    <a:pt x="4362" y="1674"/>
                  </a:lnTo>
                  <a:lnTo>
                    <a:pt x="4343" y="1685"/>
                  </a:lnTo>
                  <a:lnTo>
                    <a:pt x="4324" y="1698"/>
                  </a:lnTo>
                  <a:lnTo>
                    <a:pt x="4306" y="1712"/>
                  </a:lnTo>
                  <a:lnTo>
                    <a:pt x="4288" y="1727"/>
                  </a:lnTo>
                  <a:lnTo>
                    <a:pt x="4272" y="1742"/>
                  </a:lnTo>
                  <a:lnTo>
                    <a:pt x="4255" y="1758"/>
                  </a:lnTo>
                  <a:lnTo>
                    <a:pt x="4240" y="1776"/>
                  </a:lnTo>
                  <a:lnTo>
                    <a:pt x="4226" y="1794"/>
                  </a:lnTo>
                  <a:lnTo>
                    <a:pt x="4212" y="1813"/>
                  </a:lnTo>
                  <a:lnTo>
                    <a:pt x="4198" y="1832"/>
                  </a:lnTo>
                  <a:lnTo>
                    <a:pt x="4186" y="1854"/>
                  </a:lnTo>
                  <a:lnTo>
                    <a:pt x="4180" y="1867"/>
                  </a:lnTo>
                  <a:lnTo>
                    <a:pt x="4174" y="1882"/>
                  </a:lnTo>
                  <a:lnTo>
                    <a:pt x="4168" y="1897"/>
                  </a:lnTo>
                  <a:lnTo>
                    <a:pt x="4163" y="1913"/>
                  </a:lnTo>
                  <a:lnTo>
                    <a:pt x="4159" y="1929"/>
                  </a:lnTo>
                  <a:lnTo>
                    <a:pt x="4155" y="1946"/>
                  </a:lnTo>
                  <a:lnTo>
                    <a:pt x="4152" y="1962"/>
                  </a:lnTo>
                  <a:lnTo>
                    <a:pt x="4148" y="1980"/>
                  </a:lnTo>
                  <a:lnTo>
                    <a:pt x="4146" y="1997"/>
                  </a:lnTo>
                  <a:lnTo>
                    <a:pt x="4144" y="2015"/>
                  </a:lnTo>
                  <a:lnTo>
                    <a:pt x="4143" y="2032"/>
                  </a:lnTo>
                  <a:lnTo>
                    <a:pt x="4142" y="2050"/>
                  </a:lnTo>
                  <a:lnTo>
                    <a:pt x="4142" y="2069"/>
                  </a:lnTo>
                  <a:lnTo>
                    <a:pt x="4142" y="2087"/>
                  </a:lnTo>
                  <a:lnTo>
                    <a:pt x="4143" y="2105"/>
                  </a:lnTo>
                  <a:lnTo>
                    <a:pt x="4145" y="2124"/>
                  </a:lnTo>
                  <a:lnTo>
                    <a:pt x="4147" y="2142"/>
                  </a:lnTo>
                  <a:lnTo>
                    <a:pt x="4149" y="2161"/>
                  </a:lnTo>
                  <a:lnTo>
                    <a:pt x="4153" y="2179"/>
                  </a:lnTo>
                  <a:lnTo>
                    <a:pt x="4157" y="2198"/>
                  </a:lnTo>
                  <a:lnTo>
                    <a:pt x="4161" y="2216"/>
                  </a:lnTo>
                  <a:lnTo>
                    <a:pt x="4166" y="2234"/>
                  </a:lnTo>
                  <a:lnTo>
                    <a:pt x="4173" y="2252"/>
                  </a:lnTo>
                  <a:lnTo>
                    <a:pt x="4179" y="2270"/>
                  </a:lnTo>
                  <a:lnTo>
                    <a:pt x="4186" y="2288"/>
                  </a:lnTo>
                  <a:lnTo>
                    <a:pt x="4194" y="2305"/>
                  </a:lnTo>
                  <a:lnTo>
                    <a:pt x="4202" y="2323"/>
                  </a:lnTo>
                  <a:lnTo>
                    <a:pt x="4212" y="2340"/>
                  </a:lnTo>
                  <a:lnTo>
                    <a:pt x="4221" y="2356"/>
                  </a:lnTo>
                  <a:lnTo>
                    <a:pt x="4232" y="2371"/>
                  </a:lnTo>
                  <a:lnTo>
                    <a:pt x="4244" y="2387"/>
                  </a:lnTo>
                  <a:lnTo>
                    <a:pt x="4255" y="2403"/>
                  </a:lnTo>
                  <a:lnTo>
                    <a:pt x="4278" y="2434"/>
                  </a:lnTo>
                  <a:lnTo>
                    <a:pt x="4301" y="2464"/>
                  </a:lnTo>
                  <a:lnTo>
                    <a:pt x="4325" y="2491"/>
                  </a:lnTo>
                  <a:lnTo>
                    <a:pt x="4351" y="2519"/>
                  </a:lnTo>
                  <a:lnTo>
                    <a:pt x="4376" y="2544"/>
                  </a:lnTo>
                  <a:lnTo>
                    <a:pt x="4402" y="2568"/>
                  </a:lnTo>
                  <a:lnTo>
                    <a:pt x="4430" y="2593"/>
                  </a:lnTo>
                  <a:lnTo>
                    <a:pt x="4458" y="2616"/>
                  </a:lnTo>
                  <a:lnTo>
                    <a:pt x="4515" y="2660"/>
                  </a:lnTo>
                  <a:lnTo>
                    <a:pt x="4574" y="2704"/>
                  </a:lnTo>
                  <a:lnTo>
                    <a:pt x="4633" y="2748"/>
                  </a:lnTo>
                  <a:lnTo>
                    <a:pt x="4695" y="2793"/>
                  </a:lnTo>
                  <a:lnTo>
                    <a:pt x="4689" y="2796"/>
                  </a:lnTo>
                  <a:lnTo>
                    <a:pt x="4681" y="2801"/>
                  </a:lnTo>
                  <a:lnTo>
                    <a:pt x="4672" y="2809"/>
                  </a:lnTo>
                  <a:lnTo>
                    <a:pt x="4662" y="2819"/>
                  </a:lnTo>
                  <a:lnTo>
                    <a:pt x="4652" y="2832"/>
                  </a:lnTo>
                  <a:lnTo>
                    <a:pt x="4641" y="2847"/>
                  </a:lnTo>
                  <a:lnTo>
                    <a:pt x="4631" y="2864"/>
                  </a:lnTo>
                  <a:lnTo>
                    <a:pt x="4622" y="2883"/>
                  </a:lnTo>
                  <a:lnTo>
                    <a:pt x="4612" y="2903"/>
                  </a:lnTo>
                  <a:lnTo>
                    <a:pt x="4606" y="2925"/>
                  </a:lnTo>
                  <a:lnTo>
                    <a:pt x="4603" y="2936"/>
                  </a:lnTo>
                  <a:lnTo>
                    <a:pt x="4600" y="2947"/>
                  </a:lnTo>
                  <a:lnTo>
                    <a:pt x="4598" y="2960"/>
                  </a:lnTo>
                  <a:lnTo>
                    <a:pt x="4597" y="2972"/>
                  </a:lnTo>
                  <a:lnTo>
                    <a:pt x="4596" y="2984"/>
                  </a:lnTo>
                  <a:lnTo>
                    <a:pt x="4596" y="2996"/>
                  </a:lnTo>
                  <a:lnTo>
                    <a:pt x="4597" y="3009"/>
                  </a:lnTo>
                  <a:lnTo>
                    <a:pt x="4598" y="3022"/>
                  </a:lnTo>
                  <a:lnTo>
                    <a:pt x="4601" y="3035"/>
                  </a:lnTo>
                  <a:lnTo>
                    <a:pt x="4605" y="3048"/>
                  </a:lnTo>
                  <a:lnTo>
                    <a:pt x="4609" y="3061"/>
                  </a:lnTo>
                  <a:lnTo>
                    <a:pt x="4614" y="3073"/>
                  </a:lnTo>
                  <a:lnTo>
                    <a:pt x="4618" y="3083"/>
                  </a:lnTo>
                  <a:lnTo>
                    <a:pt x="4623" y="3090"/>
                  </a:lnTo>
                  <a:lnTo>
                    <a:pt x="4627" y="3098"/>
                  </a:lnTo>
                  <a:lnTo>
                    <a:pt x="4632" y="3105"/>
                  </a:lnTo>
                  <a:lnTo>
                    <a:pt x="4637" y="3112"/>
                  </a:lnTo>
                  <a:lnTo>
                    <a:pt x="4644" y="3118"/>
                  </a:lnTo>
                  <a:lnTo>
                    <a:pt x="4650" y="3123"/>
                  </a:lnTo>
                  <a:lnTo>
                    <a:pt x="4657" y="3128"/>
                  </a:lnTo>
                  <a:lnTo>
                    <a:pt x="4670" y="3137"/>
                  </a:lnTo>
                  <a:lnTo>
                    <a:pt x="4686" y="3144"/>
                  </a:lnTo>
                  <a:lnTo>
                    <a:pt x="4702" y="3151"/>
                  </a:lnTo>
                  <a:lnTo>
                    <a:pt x="4719" y="3156"/>
                  </a:lnTo>
                  <a:lnTo>
                    <a:pt x="4755" y="3166"/>
                  </a:lnTo>
                  <a:lnTo>
                    <a:pt x="4791" y="3173"/>
                  </a:lnTo>
                  <a:lnTo>
                    <a:pt x="4809" y="3177"/>
                  </a:lnTo>
                  <a:lnTo>
                    <a:pt x="4827" y="3181"/>
                  </a:lnTo>
                  <a:lnTo>
                    <a:pt x="4844" y="3186"/>
                  </a:lnTo>
                  <a:lnTo>
                    <a:pt x="4860" y="3192"/>
                  </a:lnTo>
                  <a:lnTo>
                    <a:pt x="4864" y="3196"/>
                  </a:lnTo>
                  <a:lnTo>
                    <a:pt x="4866" y="3200"/>
                  </a:lnTo>
                  <a:lnTo>
                    <a:pt x="4868" y="3205"/>
                  </a:lnTo>
                  <a:lnTo>
                    <a:pt x="4869" y="3208"/>
                  </a:lnTo>
                  <a:lnTo>
                    <a:pt x="4869" y="3212"/>
                  </a:lnTo>
                  <a:lnTo>
                    <a:pt x="4868" y="3215"/>
                  </a:lnTo>
                  <a:lnTo>
                    <a:pt x="4867" y="3220"/>
                  </a:lnTo>
                  <a:lnTo>
                    <a:pt x="4865" y="3223"/>
                  </a:lnTo>
                  <a:lnTo>
                    <a:pt x="4862" y="3226"/>
                  </a:lnTo>
                  <a:lnTo>
                    <a:pt x="4859" y="3228"/>
                  </a:lnTo>
                  <a:lnTo>
                    <a:pt x="4855" y="3230"/>
                  </a:lnTo>
                  <a:lnTo>
                    <a:pt x="4849" y="3232"/>
                  </a:lnTo>
                  <a:lnTo>
                    <a:pt x="4844" y="3233"/>
                  </a:lnTo>
                  <a:lnTo>
                    <a:pt x="4839" y="3234"/>
                  </a:lnTo>
                  <a:lnTo>
                    <a:pt x="4831" y="3235"/>
                  </a:lnTo>
                  <a:lnTo>
                    <a:pt x="4825" y="3235"/>
                  </a:lnTo>
                  <a:lnTo>
                    <a:pt x="4765" y="3241"/>
                  </a:lnTo>
                  <a:lnTo>
                    <a:pt x="4704" y="3246"/>
                  </a:lnTo>
                  <a:lnTo>
                    <a:pt x="4644" y="3249"/>
                  </a:lnTo>
                  <a:lnTo>
                    <a:pt x="4582" y="3253"/>
                  </a:lnTo>
                  <a:lnTo>
                    <a:pt x="4520" y="3256"/>
                  </a:lnTo>
                  <a:lnTo>
                    <a:pt x="4456" y="3258"/>
                  </a:lnTo>
                  <a:lnTo>
                    <a:pt x="4391" y="3259"/>
                  </a:lnTo>
                  <a:lnTo>
                    <a:pt x="4324" y="3259"/>
                  </a:lnTo>
                  <a:lnTo>
                    <a:pt x="4298" y="3231"/>
                  </a:lnTo>
                  <a:lnTo>
                    <a:pt x="3678" y="2254"/>
                  </a:lnTo>
                  <a:lnTo>
                    <a:pt x="3647" y="2189"/>
                  </a:lnTo>
                  <a:lnTo>
                    <a:pt x="3615" y="2125"/>
                  </a:lnTo>
                  <a:lnTo>
                    <a:pt x="3581" y="2060"/>
                  </a:lnTo>
                  <a:lnTo>
                    <a:pt x="3548" y="1996"/>
                  </a:lnTo>
                  <a:lnTo>
                    <a:pt x="3514" y="1931"/>
                  </a:lnTo>
                  <a:lnTo>
                    <a:pt x="3481" y="1866"/>
                  </a:lnTo>
                  <a:lnTo>
                    <a:pt x="3449" y="1801"/>
                  </a:lnTo>
                  <a:lnTo>
                    <a:pt x="3418" y="1735"/>
                  </a:lnTo>
                  <a:lnTo>
                    <a:pt x="3403" y="1702"/>
                  </a:lnTo>
                  <a:lnTo>
                    <a:pt x="3388" y="1668"/>
                  </a:lnTo>
                  <a:lnTo>
                    <a:pt x="3374" y="1634"/>
                  </a:lnTo>
                  <a:lnTo>
                    <a:pt x="3362" y="1601"/>
                  </a:lnTo>
                  <a:lnTo>
                    <a:pt x="3349" y="1567"/>
                  </a:lnTo>
                  <a:lnTo>
                    <a:pt x="3336" y="1532"/>
                  </a:lnTo>
                  <a:lnTo>
                    <a:pt x="3326" y="1497"/>
                  </a:lnTo>
                  <a:lnTo>
                    <a:pt x="3315" y="1462"/>
                  </a:lnTo>
                  <a:lnTo>
                    <a:pt x="3306" y="1426"/>
                  </a:lnTo>
                  <a:lnTo>
                    <a:pt x="3297" y="1390"/>
                  </a:lnTo>
                  <a:lnTo>
                    <a:pt x="3289" y="1354"/>
                  </a:lnTo>
                  <a:lnTo>
                    <a:pt x="3282" y="1317"/>
                  </a:lnTo>
                  <a:lnTo>
                    <a:pt x="3276" y="1280"/>
                  </a:lnTo>
                  <a:lnTo>
                    <a:pt x="3272" y="1243"/>
                  </a:lnTo>
                  <a:lnTo>
                    <a:pt x="3269" y="1205"/>
                  </a:lnTo>
                  <a:lnTo>
                    <a:pt x="3266" y="1165"/>
                  </a:lnTo>
                  <a:lnTo>
                    <a:pt x="3266" y="1145"/>
                  </a:lnTo>
                  <a:lnTo>
                    <a:pt x="3269" y="1126"/>
                  </a:lnTo>
                  <a:lnTo>
                    <a:pt x="3272" y="1108"/>
                  </a:lnTo>
                  <a:lnTo>
                    <a:pt x="3276" y="1091"/>
                  </a:lnTo>
                  <a:lnTo>
                    <a:pt x="3281" y="1075"/>
                  </a:lnTo>
                  <a:lnTo>
                    <a:pt x="3288" y="1060"/>
                  </a:lnTo>
                  <a:lnTo>
                    <a:pt x="3295" y="1046"/>
                  </a:lnTo>
                  <a:lnTo>
                    <a:pt x="3303" y="1032"/>
                  </a:lnTo>
                  <a:lnTo>
                    <a:pt x="3313" y="1018"/>
                  </a:lnTo>
                  <a:lnTo>
                    <a:pt x="3324" y="1007"/>
                  </a:lnTo>
                  <a:lnTo>
                    <a:pt x="3334" y="994"/>
                  </a:lnTo>
                  <a:lnTo>
                    <a:pt x="3345" y="982"/>
                  </a:lnTo>
                  <a:lnTo>
                    <a:pt x="3368" y="961"/>
                  </a:lnTo>
                  <a:lnTo>
                    <a:pt x="3392" y="939"/>
                  </a:lnTo>
                  <a:lnTo>
                    <a:pt x="3417" y="918"/>
                  </a:lnTo>
                  <a:lnTo>
                    <a:pt x="3441" y="896"/>
                  </a:lnTo>
                  <a:lnTo>
                    <a:pt x="3453" y="885"/>
                  </a:lnTo>
                  <a:lnTo>
                    <a:pt x="3464" y="873"/>
                  </a:lnTo>
                  <a:lnTo>
                    <a:pt x="3475" y="862"/>
                  </a:lnTo>
                  <a:lnTo>
                    <a:pt x="3486" y="849"/>
                  </a:lnTo>
                  <a:lnTo>
                    <a:pt x="3495" y="835"/>
                  </a:lnTo>
                  <a:lnTo>
                    <a:pt x="3504" y="821"/>
                  </a:lnTo>
                  <a:lnTo>
                    <a:pt x="3511" y="808"/>
                  </a:lnTo>
                  <a:lnTo>
                    <a:pt x="3518" y="792"/>
                  </a:lnTo>
                  <a:lnTo>
                    <a:pt x="3525" y="776"/>
                  </a:lnTo>
                  <a:lnTo>
                    <a:pt x="3529" y="759"/>
                  </a:lnTo>
                  <a:lnTo>
                    <a:pt x="3533" y="740"/>
                  </a:lnTo>
                  <a:lnTo>
                    <a:pt x="3535" y="721"/>
                  </a:lnTo>
                  <a:lnTo>
                    <a:pt x="3537" y="674"/>
                  </a:lnTo>
                  <a:lnTo>
                    <a:pt x="3541" y="626"/>
                  </a:lnTo>
                  <a:lnTo>
                    <a:pt x="3541" y="602"/>
                  </a:lnTo>
                  <a:lnTo>
                    <a:pt x="3541" y="577"/>
                  </a:lnTo>
                  <a:lnTo>
                    <a:pt x="3540" y="552"/>
                  </a:lnTo>
                  <a:lnTo>
                    <a:pt x="3537" y="528"/>
                  </a:lnTo>
                  <a:lnTo>
                    <a:pt x="3534" y="503"/>
                  </a:lnTo>
                  <a:lnTo>
                    <a:pt x="3529" y="479"/>
                  </a:lnTo>
                  <a:lnTo>
                    <a:pt x="3523" y="455"/>
                  </a:lnTo>
                  <a:lnTo>
                    <a:pt x="3513" y="433"/>
                  </a:lnTo>
                  <a:lnTo>
                    <a:pt x="3508" y="421"/>
                  </a:lnTo>
                  <a:lnTo>
                    <a:pt x="3503" y="409"/>
                  </a:lnTo>
                  <a:lnTo>
                    <a:pt x="3495" y="399"/>
                  </a:lnTo>
                  <a:lnTo>
                    <a:pt x="3489" y="388"/>
                  </a:lnTo>
                  <a:lnTo>
                    <a:pt x="3480" y="378"/>
                  </a:lnTo>
                  <a:lnTo>
                    <a:pt x="3472" y="367"/>
                  </a:lnTo>
                  <a:lnTo>
                    <a:pt x="3463" y="358"/>
                  </a:lnTo>
                  <a:lnTo>
                    <a:pt x="3453" y="348"/>
                  </a:lnTo>
                  <a:lnTo>
                    <a:pt x="3441" y="335"/>
                  </a:lnTo>
                  <a:lnTo>
                    <a:pt x="3426" y="320"/>
                  </a:lnTo>
                  <a:lnTo>
                    <a:pt x="3409" y="304"/>
                  </a:lnTo>
                  <a:lnTo>
                    <a:pt x="3392" y="289"/>
                  </a:lnTo>
                  <a:lnTo>
                    <a:pt x="3384" y="283"/>
                  </a:lnTo>
                  <a:lnTo>
                    <a:pt x="3375" y="278"/>
                  </a:lnTo>
                  <a:lnTo>
                    <a:pt x="3368" y="275"/>
                  </a:lnTo>
                  <a:lnTo>
                    <a:pt x="3362" y="273"/>
                  </a:lnTo>
                  <a:lnTo>
                    <a:pt x="3359" y="273"/>
                  </a:lnTo>
                  <a:lnTo>
                    <a:pt x="3356" y="273"/>
                  </a:lnTo>
                  <a:lnTo>
                    <a:pt x="3354" y="274"/>
                  </a:lnTo>
                  <a:lnTo>
                    <a:pt x="3352" y="276"/>
                  </a:lnTo>
                  <a:lnTo>
                    <a:pt x="3350" y="278"/>
                  </a:lnTo>
                  <a:lnTo>
                    <a:pt x="3349" y="280"/>
                  </a:lnTo>
                  <a:lnTo>
                    <a:pt x="3348" y="284"/>
                  </a:lnTo>
                  <a:lnTo>
                    <a:pt x="3347" y="289"/>
                  </a:lnTo>
                  <a:lnTo>
                    <a:pt x="3349" y="300"/>
                  </a:lnTo>
                  <a:lnTo>
                    <a:pt x="3349" y="311"/>
                  </a:lnTo>
                  <a:lnTo>
                    <a:pt x="3347" y="320"/>
                  </a:lnTo>
                  <a:lnTo>
                    <a:pt x="3345" y="330"/>
                  </a:lnTo>
                  <a:lnTo>
                    <a:pt x="3341" y="340"/>
                  </a:lnTo>
                  <a:lnTo>
                    <a:pt x="3336" y="348"/>
                  </a:lnTo>
                  <a:lnTo>
                    <a:pt x="3331" y="358"/>
                  </a:lnTo>
                  <a:lnTo>
                    <a:pt x="3325" y="365"/>
                  </a:lnTo>
                  <a:lnTo>
                    <a:pt x="3311" y="382"/>
                  </a:lnTo>
                  <a:lnTo>
                    <a:pt x="3296" y="398"/>
                  </a:lnTo>
                  <a:lnTo>
                    <a:pt x="3283" y="415"/>
                  </a:lnTo>
                  <a:lnTo>
                    <a:pt x="3272" y="432"/>
                  </a:lnTo>
                  <a:lnTo>
                    <a:pt x="3264" y="426"/>
                  </a:lnTo>
                  <a:lnTo>
                    <a:pt x="3257" y="421"/>
                  </a:lnTo>
                  <a:lnTo>
                    <a:pt x="3249" y="417"/>
                  </a:lnTo>
                  <a:lnTo>
                    <a:pt x="3240" y="414"/>
                  </a:lnTo>
                  <a:lnTo>
                    <a:pt x="3231" y="410"/>
                  </a:lnTo>
                  <a:lnTo>
                    <a:pt x="3221" y="408"/>
                  </a:lnTo>
                  <a:lnTo>
                    <a:pt x="3209" y="406"/>
                  </a:lnTo>
                  <a:lnTo>
                    <a:pt x="3198" y="404"/>
                  </a:lnTo>
                  <a:lnTo>
                    <a:pt x="3179" y="405"/>
                  </a:lnTo>
                  <a:lnTo>
                    <a:pt x="3161" y="406"/>
                  </a:lnTo>
                  <a:lnTo>
                    <a:pt x="3145" y="409"/>
                  </a:lnTo>
                  <a:lnTo>
                    <a:pt x="3128" y="413"/>
                  </a:lnTo>
                  <a:lnTo>
                    <a:pt x="3120" y="416"/>
                  </a:lnTo>
                  <a:lnTo>
                    <a:pt x="3113" y="419"/>
                  </a:lnTo>
                  <a:lnTo>
                    <a:pt x="3105" y="422"/>
                  </a:lnTo>
                  <a:lnTo>
                    <a:pt x="3098" y="426"/>
                  </a:lnTo>
                  <a:lnTo>
                    <a:pt x="3091" y="432"/>
                  </a:lnTo>
                  <a:lnTo>
                    <a:pt x="3083" y="437"/>
                  </a:lnTo>
                  <a:lnTo>
                    <a:pt x="3076" y="444"/>
                  </a:lnTo>
                  <a:lnTo>
                    <a:pt x="3069" y="452"/>
                  </a:lnTo>
                  <a:lnTo>
                    <a:pt x="3064" y="421"/>
                  </a:lnTo>
                  <a:lnTo>
                    <a:pt x="3060" y="387"/>
                  </a:lnTo>
                  <a:lnTo>
                    <a:pt x="3056" y="351"/>
                  </a:lnTo>
                  <a:lnTo>
                    <a:pt x="3050" y="314"/>
                  </a:lnTo>
                  <a:lnTo>
                    <a:pt x="3046" y="296"/>
                  </a:lnTo>
                  <a:lnTo>
                    <a:pt x="3042" y="278"/>
                  </a:lnTo>
                  <a:lnTo>
                    <a:pt x="3037" y="260"/>
                  </a:lnTo>
                  <a:lnTo>
                    <a:pt x="3030" y="243"/>
                  </a:lnTo>
                  <a:lnTo>
                    <a:pt x="3023" y="227"/>
                  </a:lnTo>
                  <a:lnTo>
                    <a:pt x="3013" y="211"/>
                  </a:lnTo>
                  <a:lnTo>
                    <a:pt x="3004" y="198"/>
                  </a:lnTo>
                  <a:lnTo>
                    <a:pt x="2991" y="185"/>
                  </a:lnTo>
                  <a:lnTo>
                    <a:pt x="2983" y="178"/>
                  </a:lnTo>
                  <a:lnTo>
                    <a:pt x="2973" y="171"/>
                  </a:lnTo>
                  <a:lnTo>
                    <a:pt x="2963" y="167"/>
                  </a:lnTo>
                  <a:lnTo>
                    <a:pt x="2953" y="164"/>
                  </a:lnTo>
                  <a:lnTo>
                    <a:pt x="2942" y="162"/>
                  </a:lnTo>
                  <a:lnTo>
                    <a:pt x="2932" y="160"/>
                  </a:lnTo>
                  <a:lnTo>
                    <a:pt x="2920" y="158"/>
                  </a:lnTo>
                  <a:lnTo>
                    <a:pt x="2910" y="158"/>
                  </a:lnTo>
                  <a:lnTo>
                    <a:pt x="2886" y="160"/>
                  </a:lnTo>
                  <a:lnTo>
                    <a:pt x="2863" y="161"/>
                  </a:lnTo>
                  <a:lnTo>
                    <a:pt x="2839" y="161"/>
                  </a:lnTo>
                  <a:lnTo>
                    <a:pt x="2814" y="160"/>
                  </a:lnTo>
                  <a:lnTo>
                    <a:pt x="2809" y="150"/>
                  </a:lnTo>
                  <a:lnTo>
                    <a:pt x="2803" y="139"/>
                  </a:lnTo>
                  <a:lnTo>
                    <a:pt x="2796" y="130"/>
                  </a:lnTo>
                  <a:lnTo>
                    <a:pt x="2790" y="121"/>
                  </a:lnTo>
                  <a:lnTo>
                    <a:pt x="2775" y="103"/>
                  </a:lnTo>
                  <a:lnTo>
                    <a:pt x="2758" y="88"/>
                  </a:lnTo>
                  <a:lnTo>
                    <a:pt x="2741" y="74"/>
                  </a:lnTo>
                  <a:lnTo>
                    <a:pt x="2722" y="60"/>
                  </a:lnTo>
                  <a:lnTo>
                    <a:pt x="2702" y="48"/>
                  </a:lnTo>
                  <a:lnTo>
                    <a:pt x="2681" y="39"/>
                  </a:lnTo>
                  <a:lnTo>
                    <a:pt x="2660" y="29"/>
                  </a:lnTo>
                  <a:lnTo>
                    <a:pt x="2636" y="22"/>
                  </a:lnTo>
                  <a:lnTo>
                    <a:pt x="2613" y="16"/>
                  </a:lnTo>
                  <a:lnTo>
                    <a:pt x="2589" y="10"/>
                  </a:lnTo>
                  <a:lnTo>
                    <a:pt x="2564" y="6"/>
                  </a:lnTo>
                  <a:lnTo>
                    <a:pt x="2539" y="3"/>
                  </a:lnTo>
                  <a:lnTo>
                    <a:pt x="2514" y="1"/>
                  </a:lnTo>
                  <a:lnTo>
                    <a:pt x="2487" y="1"/>
                  </a:lnTo>
                  <a:lnTo>
                    <a:pt x="2477" y="0"/>
                  </a:lnTo>
                  <a:lnTo>
                    <a:pt x="2467" y="2"/>
                  </a:lnTo>
                  <a:lnTo>
                    <a:pt x="2463" y="3"/>
                  </a:lnTo>
                  <a:lnTo>
                    <a:pt x="2460" y="5"/>
                  </a:lnTo>
                  <a:lnTo>
                    <a:pt x="2456" y="7"/>
                  </a:lnTo>
                  <a:lnTo>
                    <a:pt x="2453" y="10"/>
                  </a:lnTo>
                  <a:lnTo>
                    <a:pt x="2451" y="13"/>
                  </a:lnTo>
                  <a:lnTo>
                    <a:pt x="2450" y="18"/>
                  </a:lnTo>
                  <a:lnTo>
                    <a:pt x="2449" y="21"/>
                  </a:lnTo>
                  <a:lnTo>
                    <a:pt x="2449" y="26"/>
                  </a:lnTo>
                  <a:lnTo>
                    <a:pt x="2449" y="30"/>
                  </a:lnTo>
                  <a:lnTo>
                    <a:pt x="2450" y="36"/>
                  </a:lnTo>
                  <a:lnTo>
                    <a:pt x="2452" y="42"/>
                  </a:lnTo>
                  <a:lnTo>
                    <a:pt x="2455" y="47"/>
                  </a:lnTo>
                  <a:lnTo>
                    <a:pt x="2463" y="60"/>
                  </a:lnTo>
                  <a:lnTo>
                    <a:pt x="2469" y="73"/>
                  </a:lnTo>
                  <a:lnTo>
                    <a:pt x="2476" y="85"/>
                  </a:lnTo>
                  <a:lnTo>
                    <a:pt x="2482" y="98"/>
                  </a:lnTo>
                  <a:lnTo>
                    <a:pt x="2491" y="124"/>
                  </a:lnTo>
                  <a:lnTo>
                    <a:pt x="2499" y="150"/>
                  </a:lnTo>
                  <a:lnTo>
                    <a:pt x="2506" y="176"/>
                  </a:lnTo>
                  <a:lnTo>
                    <a:pt x="2512" y="203"/>
                  </a:lnTo>
                  <a:lnTo>
                    <a:pt x="2517" y="229"/>
                  </a:lnTo>
                  <a:lnTo>
                    <a:pt x="2523" y="256"/>
                  </a:lnTo>
                  <a:lnTo>
                    <a:pt x="2510" y="259"/>
                  </a:lnTo>
                  <a:lnTo>
                    <a:pt x="2501" y="263"/>
                  </a:lnTo>
                  <a:lnTo>
                    <a:pt x="2492" y="269"/>
                  </a:lnTo>
                  <a:lnTo>
                    <a:pt x="2487" y="274"/>
                  </a:lnTo>
                  <a:lnTo>
                    <a:pt x="2483" y="279"/>
                  </a:lnTo>
                  <a:lnTo>
                    <a:pt x="2480" y="284"/>
                  </a:lnTo>
                  <a:lnTo>
                    <a:pt x="2478" y="291"/>
                  </a:lnTo>
                  <a:lnTo>
                    <a:pt x="2478" y="297"/>
                  </a:lnTo>
                  <a:lnTo>
                    <a:pt x="2481" y="323"/>
                  </a:lnTo>
                  <a:lnTo>
                    <a:pt x="2485" y="346"/>
                  </a:lnTo>
                  <a:lnTo>
                    <a:pt x="2483" y="355"/>
                  </a:lnTo>
                  <a:lnTo>
                    <a:pt x="2481" y="364"/>
                  </a:lnTo>
                  <a:lnTo>
                    <a:pt x="2478" y="371"/>
                  </a:lnTo>
                  <a:lnTo>
                    <a:pt x="2474" y="377"/>
                  </a:lnTo>
                  <a:lnTo>
                    <a:pt x="2471" y="382"/>
                  </a:lnTo>
                  <a:lnTo>
                    <a:pt x="2468" y="385"/>
                  </a:lnTo>
                  <a:lnTo>
                    <a:pt x="2464" y="388"/>
                  </a:lnTo>
                  <a:lnTo>
                    <a:pt x="2461" y="389"/>
                  </a:lnTo>
                  <a:lnTo>
                    <a:pt x="2456" y="390"/>
                  </a:lnTo>
                  <a:lnTo>
                    <a:pt x="2452" y="390"/>
                  </a:lnTo>
                  <a:lnTo>
                    <a:pt x="2447" y="390"/>
                  </a:lnTo>
                  <a:lnTo>
                    <a:pt x="2443" y="389"/>
                  </a:lnTo>
                  <a:lnTo>
                    <a:pt x="2432" y="385"/>
                  </a:lnTo>
                  <a:lnTo>
                    <a:pt x="2422" y="381"/>
                  </a:lnTo>
                  <a:lnTo>
                    <a:pt x="2409" y="374"/>
                  </a:lnTo>
                  <a:lnTo>
                    <a:pt x="2396" y="369"/>
                  </a:lnTo>
                  <a:lnTo>
                    <a:pt x="2383" y="364"/>
                  </a:lnTo>
                  <a:lnTo>
                    <a:pt x="2369" y="361"/>
                  </a:lnTo>
                  <a:lnTo>
                    <a:pt x="2361" y="360"/>
                  </a:lnTo>
                  <a:lnTo>
                    <a:pt x="2354" y="359"/>
                  </a:lnTo>
                  <a:lnTo>
                    <a:pt x="2345" y="359"/>
                  </a:lnTo>
                  <a:lnTo>
                    <a:pt x="2338" y="360"/>
                  </a:lnTo>
                  <a:lnTo>
                    <a:pt x="2329" y="361"/>
                  </a:lnTo>
                  <a:lnTo>
                    <a:pt x="2321" y="363"/>
                  </a:lnTo>
                  <a:lnTo>
                    <a:pt x="2312" y="367"/>
                  </a:lnTo>
                  <a:lnTo>
                    <a:pt x="2304" y="371"/>
                  </a:lnTo>
                  <a:lnTo>
                    <a:pt x="2288" y="360"/>
                  </a:lnTo>
                  <a:lnTo>
                    <a:pt x="2271" y="350"/>
                  </a:lnTo>
                  <a:lnTo>
                    <a:pt x="2254" y="340"/>
                  </a:lnTo>
                  <a:lnTo>
                    <a:pt x="2236" y="330"/>
                  </a:lnTo>
                  <a:lnTo>
                    <a:pt x="2218" y="322"/>
                  </a:lnTo>
                  <a:lnTo>
                    <a:pt x="2199" y="313"/>
                  </a:lnTo>
                  <a:lnTo>
                    <a:pt x="2180" y="306"/>
                  </a:lnTo>
                  <a:lnTo>
                    <a:pt x="2161" y="299"/>
                  </a:lnTo>
                  <a:lnTo>
                    <a:pt x="2142" y="294"/>
                  </a:lnTo>
                  <a:lnTo>
                    <a:pt x="2122" y="290"/>
                  </a:lnTo>
                  <a:lnTo>
                    <a:pt x="2102" y="287"/>
                  </a:lnTo>
                  <a:lnTo>
                    <a:pt x="2082" y="286"/>
                  </a:lnTo>
                  <a:lnTo>
                    <a:pt x="2060" y="286"/>
                  </a:lnTo>
                  <a:lnTo>
                    <a:pt x="2040" y="287"/>
                  </a:lnTo>
                  <a:lnTo>
                    <a:pt x="2019" y="290"/>
                  </a:lnTo>
                  <a:lnTo>
                    <a:pt x="1998" y="295"/>
                  </a:lnTo>
                  <a:lnTo>
                    <a:pt x="1978" y="300"/>
                  </a:lnTo>
                  <a:lnTo>
                    <a:pt x="1959" y="307"/>
                  </a:lnTo>
                  <a:lnTo>
                    <a:pt x="1941" y="313"/>
                  </a:lnTo>
                  <a:lnTo>
                    <a:pt x="1925" y="322"/>
                  </a:lnTo>
                  <a:lnTo>
                    <a:pt x="1919" y="326"/>
                  </a:lnTo>
                  <a:lnTo>
                    <a:pt x="1912" y="331"/>
                  </a:lnTo>
                  <a:lnTo>
                    <a:pt x="1906" y="337"/>
                  </a:lnTo>
                  <a:lnTo>
                    <a:pt x="1901" y="344"/>
                  </a:lnTo>
                  <a:lnTo>
                    <a:pt x="1896" y="351"/>
                  </a:lnTo>
                  <a:lnTo>
                    <a:pt x="1893" y="360"/>
                  </a:lnTo>
                  <a:lnTo>
                    <a:pt x="1890" y="368"/>
                  </a:lnTo>
                  <a:lnTo>
                    <a:pt x="1889" y="378"/>
                  </a:lnTo>
                  <a:lnTo>
                    <a:pt x="1889" y="387"/>
                  </a:lnTo>
                  <a:lnTo>
                    <a:pt x="1891" y="395"/>
                  </a:lnTo>
                  <a:lnTo>
                    <a:pt x="1894" y="401"/>
                  </a:lnTo>
                  <a:lnTo>
                    <a:pt x="1899" y="406"/>
                  </a:lnTo>
                  <a:lnTo>
                    <a:pt x="1924" y="427"/>
                  </a:lnTo>
                  <a:lnTo>
                    <a:pt x="1946" y="449"/>
                  </a:lnTo>
                  <a:lnTo>
                    <a:pt x="1967" y="471"/>
                  </a:lnTo>
                  <a:lnTo>
                    <a:pt x="1987" y="494"/>
                  </a:lnTo>
                  <a:lnTo>
                    <a:pt x="1997" y="506"/>
                  </a:lnTo>
                  <a:lnTo>
                    <a:pt x="2005" y="518"/>
                  </a:lnTo>
                  <a:lnTo>
                    <a:pt x="2014" y="532"/>
                  </a:lnTo>
                  <a:lnTo>
                    <a:pt x="2021" y="546"/>
                  </a:lnTo>
                  <a:lnTo>
                    <a:pt x="2029" y="560"/>
                  </a:lnTo>
                  <a:lnTo>
                    <a:pt x="2035" y="576"/>
                  </a:lnTo>
                  <a:lnTo>
                    <a:pt x="2041" y="592"/>
                  </a:lnTo>
                  <a:lnTo>
                    <a:pt x="2047" y="608"/>
                  </a:lnTo>
                  <a:lnTo>
                    <a:pt x="2046" y="618"/>
                  </a:lnTo>
                  <a:lnTo>
                    <a:pt x="2044" y="628"/>
                  </a:lnTo>
                  <a:lnTo>
                    <a:pt x="2040" y="637"/>
                  </a:lnTo>
                  <a:lnTo>
                    <a:pt x="2038" y="646"/>
                  </a:lnTo>
                  <a:lnTo>
                    <a:pt x="2032" y="664"/>
                  </a:lnTo>
                  <a:lnTo>
                    <a:pt x="2024" y="682"/>
                  </a:lnTo>
                  <a:lnTo>
                    <a:pt x="2022" y="691"/>
                  </a:lnTo>
                  <a:lnTo>
                    <a:pt x="2019" y="700"/>
                  </a:lnTo>
                  <a:lnTo>
                    <a:pt x="2017" y="709"/>
                  </a:lnTo>
                  <a:lnTo>
                    <a:pt x="2016" y="719"/>
                  </a:lnTo>
                  <a:lnTo>
                    <a:pt x="2015" y="729"/>
                  </a:lnTo>
                  <a:lnTo>
                    <a:pt x="2016" y="740"/>
                  </a:lnTo>
                  <a:lnTo>
                    <a:pt x="2017" y="751"/>
                  </a:lnTo>
                  <a:lnTo>
                    <a:pt x="2019" y="763"/>
                  </a:lnTo>
                  <a:lnTo>
                    <a:pt x="2027" y="781"/>
                  </a:lnTo>
                  <a:lnTo>
                    <a:pt x="2036" y="799"/>
                  </a:lnTo>
                  <a:lnTo>
                    <a:pt x="2046" y="816"/>
                  </a:lnTo>
                  <a:lnTo>
                    <a:pt x="2056" y="832"/>
                  </a:lnTo>
                  <a:lnTo>
                    <a:pt x="2068" y="848"/>
                  </a:lnTo>
                  <a:lnTo>
                    <a:pt x="2081" y="863"/>
                  </a:lnTo>
                  <a:lnTo>
                    <a:pt x="2094" y="876"/>
                  </a:lnTo>
                  <a:lnTo>
                    <a:pt x="2108" y="889"/>
                  </a:lnTo>
                  <a:lnTo>
                    <a:pt x="2123" y="901"/>
                  </a:lnTo>
                  <a:lnTo>
                    <a:pt x="2139" y="912"/>
                  </a:lnTo>
                  <a:lnTo>
                    <a:pt x="2155" y="923"/>
                  </a:lnTo>
                  <a:lnTo>
                    <a:pt x="2172" y="932"/>
                  </a:lnTo>
                  <a:lnTo>
                    <a:pt x="2189" y="942"/>
                  </a:lnTo>
                  <a:lnTo>
                    <a:pt x="2206" y="950"/>
                  </a:lnTo>
                  <a:lnTo>
                    <a:pt x="2224" y="959"/>
                  </a:lnTo>
                  <a:lnTo>
                    <a:pt x="2240" y="966"/>
                  </a:lnTo>
                  <a:lnTo>
                    <a:pt x="2236" y="966"/>
                  </a:lnTo>
                  <a:lnTo>
                    <a:pt x="2222" y="968"/>
                  </a:lnTo>
                  <a:lnTo>
                    <a:pt x="2202" y="973"/>
                  </a:lnTo>
                  <a:lnTo>
                    <a:pt x="2177" y="980"/>
                  </a:lnTo>
                  <a:lnTo>
                    <a:pt x="2164" y="985"/>
                  </a:lnTo>
                  <a:lnTo>
                    <a:pt x="2150" y="992"/>
                  </a:lnTo>
                  <a:lnTo>
                    <a:pt x="2137" y="999"/>
                  </a:lnTo>
                  <a:lnTo>
                    <a:pt x="2123" y="1009"/>
                  </a:lnTo>
                  <a:lnTo>
                    <a:pt x="2109" y="1019"/>
                  </a:lnTo>
                  <a:lnTo>
                    <a:pt x="2098" y="1031"/>
                  </a:lnTo>
                  <a:lnTo>
                    <a:pt x="2086" y="1045"/>
                  </a:lnTo>
                  <a:lnTo>
                    <a:pt x="2075" y="1061"/>
                  </a:lnTo>
                  <a:lnTo>
                    <a:pt x="2067" y="1045"/>
                  </a:lnTo>
                  <a:lnTo>
                    <a:pt x="2058" y="1032"/>
                  </a:lnTo>
                  <a:lnTo>
                    <a:pt x="2051" y="1020"/>
                  </a:lnTo>
                  <a:lnTo>
                    <a:pt x="2042" y="1011"/>
                  </a:lnTo>
                  <a:lnTo>
                    <a:pt x="2033" y="1002"/>
                  </a:lnTo>
                  <a:lnTo>
                    <a:pt x="2021" y="995"/>
                  </a:lnTo>
                  <a:lnTo>
                    <a:pt x="2008" y="986"/>
                  </a:lnTo>
                  <a:lnTo>
                    <a:pt x="1991" y="978"/>
                  </a:lnTo>
                  <a:lnTo>
                    <a:pt x="1983" y="976"/>
                  </a:lnTo>
                  <a:lnTo>
                    <a:pt x="1968" y="971"/>
                  </a:lnTo>
                  <a:lnTo>
                    <a:pt x="1959" y="966"/>
                  </a:lnTo>
                  <a:lnTo>
                    <a:pt x="1949" y="962"/>
                  </a:lnTo>
                  <a:lnTo>
                    <a:pt x="1940" y="957"/>
                  </a:lnTo>
                  <a:lnTo>
                    <a:pt x="1932" y="952"/>
                  </a:lnTo>
                  <a:lnTo>
                    <a:pt x="1929" y="948"/>
                  </a:lnTo>
                  <a:lnTo>
                    <a:pt x="1927" y="944"/>
                  </a:lnTo>
                  <a:lnTo>
                    <a:pt x="1925" y="939"/>
                  </a:lnTo>
                  <a:lnTo>
                    <a:pt x="1925" y="934"/>
                  </a:lnTo>
                  <a:lnTo>
                    <a:pt x="1924" y="921"/>
                  </a:lnTo>
                  <a:lnTo>
                    <a:pt x="1924" y="907"/>
                  </a:lnTo>
                  <a:lnTo>
                    <a:pt x="1923" y="894"/>
                  </a:lnTo>
                  <a:lnTo>
                    <a:pt x="1921" y="883"/>
                  </a:lnTo>
                  <a:lnTo>
                    <a:pt x="1919" y="877"/>
                  </a:lnTo>
                  <a:lnTo>
                    <a:pt x="1915" y="873"/>
                  </a:lnTo>
                  <a:lnTo>
                    <a:pt x="1911" y="870"/>
                  </a:lnTo>
                  <a:lnTo>
                    <a:pt x="1906" y="867"/>
                  </a:lnTo>
                  <a:lnTo>
                    <a:pt x="1894" y="880"/>
                  </a:lnTo>
                  <a:lnTo>
                    <a:pt x="1884" y="893"/>
                  </a:lnTo>
                  <a:lnTo>
                    <a:pt x="1874" y="907"/>
                  </a:lnTo>
                  <a:lnTo>
                    <a:pt x="1866" y="922"/>
                  </a:lnTo>
                  <a:lnTo>
                    <a:pt x="1858" y="937"/>
                  </a:lnTo>
                  <a:lnTo>
                    <a:pt x="1851" y="952"/>
                  </a:lnTo>
                  <a:lnTo>
                    <a:pt x="1845" y="967"/>
                  </a:lnTo>
                  <a:lnTo>
                    <a:pt x="1839" y="982"/>
                  </a:lnTo>
                  <a:lnTo>
                    <a:pt x="1835" y="999"/>
                  </a:lnTo>
                  <a:lnTo>
                    <a:pt x="1831" y="1015"/>
                  </a:lnTo>
                  <a:lnTo>
                    <a:pt x="1828" y="1032"/>
                  </a:lnTo>
                  <a:lnTo>
                    <a:pt x="1825" y="1048"/>
                  </a:lnTo>
                  <a:lnTo>
                    <a:pt x="1821" y="1083"/>
                  </a:lnTo>
                  <a:lnTo>
                    <a:pt x="1820" y="1118"/>
                  </a:lnTo>
                  <a:lnTo>
                    <a:pt x="1821" y="1141"/>
                  </a:lnTo>
                  <a:lnTo>
                    <a:pt x="1824" y="1164"/>
                  </a:lnTo>
                  <a:lnTo>
                    <a:pt x="1828" y="1188"/>
                  </a:lnTo>
                  <a:lnTo>
                    <a:pt x="1832" y="1210"/>
                  </a:lnTo>
                  <a:lnTo>
                    <a:pt x="1837" y="1232"/>
                  </a:lnTo>
                  <a:lnTo>
                    <a:pt x="1842" y="1253"/>
                  </a:lnTo>
                  <a:lnTo>
                    <a:pt x="1850" y="1273"/>
                  </a:lnTo>
                  <a:lnTo>
                    <a:pt x="1858" y="1294"/>
                  </a:lnTo>
                  <a:lnTo>
                    <a:pt x="1868" y="1314"/>
                  </a:lnTo>
                  <a:lnTo>
                    <a:pt x="1878" y="1332"/>
                  </a:lnTo>
                  <a:lnTo>
                    <a:pt x="1891" y="1350"/>
                  </a:lnTo>
                  <a:lnTo>
                    <a:pt x="1905" y="1368"/>
                  </a:lnTo>
                  <a:lnTo>
                    <a:pt x="1920" y="1384"/>
                  </a:lnTo>
                  <a:lnTo>
                    <a:pt x="1937" y="1399"/>
                  </a:lnTo>
                  <a:lnTo>
                    <a:pt x="1956" y="1413"/>
                  </a:lnTo>
                  <a:lnTo>
                    <a:pt x="1977" y="1427"/>
                  </a:lnTo>
                  <a:lnTo>
                    <a:pt x="1978" y="1443"/>
                  </a:lnTo>
                  <a:lnTo>
                    <a:pt x="1980" y="1457"/>
                  </a:lnTo>
                  <a:lnTo>
                    <a:pt x="1982" y="1470"/>
                  </a:lnTo>
                  <a:lnTo>
                    <a:pt x="1984" y="1483"/>
                  </a:lnTo>
                  <a:lnTo>
                    <a:pt x="1989" y="1495"/>
                  </a:lnTo>
                  <a:lnTo>
                    <a:pt x="1992" y="1506"/>
                  </a:lnTo>
                  <a:lnTo>
                    <a:pt x="1997" y="1517"/>
                  </a:lnTo>
                  <a:lnTo>
                    <a:pt x="2002" y="1528"/>
                  </a:lnTo>
                  <a:lnTo>
                    <a:pt x="2008" y="1537"/>
                  </a:lnTo>
                  <a:lnTo>
                    <a:pt x="2015" y="1547"/>
                  </a:lnTo>
                  <a:lnTo>
                    <a:pt x="2022" y="1556"/>
                  </a:lnTo>
                  <a:lnTo>
                    <a:pt x="2031" y="1566"/>
                  </a:lnTo>
                  <a:lnTo>
                    <a:pt x="2049" y="1584"/>
                  </a:lnTo>
                  <a:lnTo>
                    <a:pt x="2071" y="1604"/>
                  </a:lnTo>
                  <a:lnTo>
                    <a:pt x="2084" y="1610"/>
                  </a:lnTo>
                  <a:lnTo>
                    <a:pt x="2098" y="1615"/>
                  </a:lnTo>
                  <a:lnTo>
                    <a:pt x="2110" y="1620"/>
                  </a:lnTo>
                  <a:lnTo>
                    <a:pt x="2124" y="1624"/>
                  </a:lnTo>
                  <a:lnTo>
                    <a:pt x="2137" y="1627"/>
                  </a:lnTo>
                  <a:lnTo>
                    <a:pt x="2149" y="1629"/>
                  </a:lnTo>
                  <a:lnTo>
                    <a:pt x="2163" y="1630"/>
                  </a:lnTo>
                  <a:lnTo>
                    <a:pt x="2177" y="1631"/>
                  </a:lnTo>
                  <a:lnTo>
                    <a:pt x="2203" y="1631"/>
                  </a:lnTo>
                  <a:lnTo>
                    <a:pt x="2230" y="1630"/>
                  </a:lnTo>
                  <a:lnTo>
                    <a:pt x="2257" y="1627"/>
                  </a:lnTo>
                  <a:lnTo>
                    <a:pt x="2285" y="1624"/>
                  </a:lnTo>
                  <a:lnTo>
                    <a:pt x="2311" y="1621"/>
                  </a:lnTo>
                  <a:lnTo>
                    <a:pt x="2339" y="1618"/>
                  </a:lnTo>
                  <a:lnTo>
                    <a:pt x="2366" y="1615"/>
                  </a:lnTo>
                  <a:lnTo>
                    <a:pt x="2394" y="1614"/>
                  </a:lnTo>
                  <a:lnTo>
                    <a:pt x="2407" y="1614"/>
                  </a:lnTo>
                  <a:lnTo>
                    <a:pt x="2420" y="1614"/>
                  </a:lnTo>
                  <a:lnTo>
                    <a:pt x="2434" y="1616"/>
                  </a:lnTo>
                  <a:lnTo>
                    <a:pt x="2448" y="1618"/>
                  </a:lnTo>
                  <a:lnTo>
                    <a:pt x="2462" y="1621"/>
                  </a:lnTo>
                  <a:lnTo>
                    <a:pt x="2474" y="1624"/>
                  </a:lnTo>
                  <a:lnTo>
                    <a:pt x="2488" y="1628"/>
                  </a:lnTo>
                  <a:lnTo>
                    <a:pt x="2502" y="1633"/>
                  </a:lnTo>
                  <a:lnTo>
                    <a:pt x="2516" y="1642"/>
                  </a:lnTo>
                  <a:lnTo>
                    <a:pt x="2528" y="1650"/>
                  </a:lnTo>
                  <a:lnTo>
                    <a:pt x="2540" y="1659"/>
                  </a:lnTo>
                  <a:lnTo>
                    <a:pt x="2552" y="1668"/>
                  </a:lnTo>
                  <a:lnTo>
                    <a:pt x="2562" y="1679"/>
                  </a:lnTo>
                  <a:lnTo>
                    <a:pt x="2572" y="1688"/>
                  </a:lnTo>
                  <a:lnTo>
                    <a:pt x="2581" y="1699"/>
                  </a:lnTo>
                  <a:lnTo>
                    <a:pt x="2590" y="1710"/>
                  </a:lnTo>
                  <a:lnTo>
                    <a:pt x="2606" y="1733"/>
                  </a:lnTo>
                  <a:lnTo>
                    <a:pt x="2620" y="1756"/>
                  </a:lnTo>
                  <a:lnTo>
                    <a:pt x="2632" y="1781"/>
                  </a:lnTo>
                  <a:lnTo>
                    <a:pt x="2643" y="1805"/>
                  </a:lnTo>
                  <a:lnTo>
                    <a:pt x="2652" y="1830"/>
                  </a:lnTo>
                  <a:lnTo>
                    <a:pt x="2662" y="1857"/>
                  </a:lnTo>
                  <a:lnTo>
                    <a:pt x="2669" y="1882"/>
                  </a:lnTo>
                  <a:lnTo>
                    <a:pt x="2678" y="1909"/>
                  </a:lnTo>
                  <a:lnTo>
                    <a:pt x="2686" y="1935"/>
                  </a:lnTo>
                  <a:lnTo>
                    <a:pt x="2694" y="1962"/>
                  </a:lnTo>
                  <a:lnTo>
                    <a:pt x="2702" y="1987"/>
                  </a:lnTo>
                  <a:lnTo>
                    <a:pt x="2712" y="2012"/>
                  </a:lnTo>
                  <a:lnTo>
                    <a:pt x="2721" y="2044"/>
                  </a:lnTo>
                  <a:lnTo>
                    <a:pt x="2730" y="2078"/>
                  </a:lnTo>
                  <a:lnTo>
                    <a:pt x="2737" y="2114"/>
                  </a:lnTo>
                  <a:lnTo>
                    <a:pt x="2744" y="2149"/>
                  </a:lnTo>
                  <a:lnTo>
                    <a:pt x="2750" y="2181"/>
                  </a:lnTo>
                  <a:lnTo>
                    <a:pt x="2754" y="2209"/>
                  </a:lnTo>
                  <a:lnTo>
                    <a:pt x="2757" y="2231"/>
                  </a:lnTo>
                  <a:lnTo>
                    <a:pt x="2757" y="2245"/>
                  </a:lnTo>
                  <a:lnTo>
                    <a:pt x="2756" y="2253"/>
                  </a:lnTo>
                  <a:lnTo>
                    <a:pt x="2753" y="2257"/>
                  </a:lnTo>
                  <a:lnTo>
                    <a:pt x="2750" y="2260"/>
                  </a:lnTo>
                  <a:lnTo>
                    <a:pt x="2746" y="2261"/>
                  </a:lnTo>
                  <a:lnTo>
                    <a:pt x="2739" y="2260"/>
                  </a:lnTo>
                  <a:lnTo>
                    <a:pt x="2736" y="2259"/>
                  </a:lnTo>
                  <a:lnTo>
                    <a:pt x="2728" y="2255"/>
                  </a:lnTo>
                  <a:lnTo>
                    <a:pt x="2717" y="2248"/>
                  </a:lnTo>
                  <a:lnTo>
                    <a:pt x="2706" y="2239"/>
                  </a:lnTo>
                  <a:lnTo>
                    <a:pt x="2695" y="2230"/>
                  </a:lnTo>
                  <a:lnTo>
                    <a:pt x="2670" y="2207"/>
                  </a:lnTo>
                  <a:lnTo>
                    <a:pt x="2646" y="2185"/>
                  </a:lnTo>
                  <a:lnTo>
                    <a:pt x="2634" y="2176"/>
                  </a:lnTo>
                  <a:lnTo>
                    <a:pt x="2623" y="2167"/>
                  </a:lnTo>
                  <a:lnTo>
                    <a:pt x="2611" y="2160"/>
                  </a:lnTo>
                  <a:lnTo>
                    <a:pt x="2600" y="2155"/>
                  </a:lnTo>
                  <a:lnTo>
                    <a:pt x="2595" y="2154"/>
                  </a:lnTo>
                  <a:lnTo>
                    <a:pt x="2591" y="2154"/>
                  </a:lnTo>
                  <a:lnTo>
                    <a:pt x="2586" y="2154"/>
                  </a:lnTo>
                  <a:lnTo>
                    <a:pt x="2581" y="2155"/>
                  </a:lnTo>
                  <a:lnTo>
                    <a:pt x="2577" y="2159"/>
                  </a:lnTo>
                  <a:lnTo>
                    <a:pt x="2574" y="2162"/>
                  </a:lnTo>
                  <a:lnTo>
                    <a:pt x="2570" y="2166"/>
                  </a:lnTo>
                  <a:lnTo>
                    <a:pt x="2567" y="2171"/>
                  </a:lnTo>
                  <a:lnTo>
                    <a:pt x="2564" y="2181"/>
                  </a:lnTo>
                  <a:lnTo>
                    <a:pt x="2563" y="2190"/>
                  </a:lnTo>
                  <a:lnTo>
                    <a:pt x="2562" y="2201"/>
                  </a:lnTo>
                  <a:lnTo>
                    <a:pt x="2562" y="2213"/>
                  </a:lnTo>
                  <a:lnTo>
                    <a:pt x="2563" y="2224"/>
                  </a:lnTo>
                  <a:lnTo>
                    <a:pt x="2564" y="2236"/>
                  </a:lnTo>
                  <a:lnTo>
                    <a:pt x="2566" y="2249"/>
                  </a:lnTo>
                  <a:lnTo>
                    <a:pt x="2569" y="2262"/>
                  </a:lnTo>
                  <a:lnTo>
                    <a:pt x="2575" y="2289"/>
                  </a:lnTo>
                  <a:lnTo>
                    <a:pt x="2584" y="2316"/>
                  </a:lnTo>
                  <a:lnTo>
                    <a:pt x="2593" y="2345"/>
                  </a:lnTo>
                  <a:lnTo>
                    <a:pt x="2606" y="2375"/>
                  </a:lnTo>
                  <a:lnTo>
                    <a:pt x="2620" y="2403"/>
                  </a:lnTo>
                  <a:lnTo>
                    <a:pt x="2635" y="2432"/>
                  </a:lnTo>
                  <a:lnTo>
                    <a:pt x="2651" y="2460"/>
                  </a:lnTo>
                  <a:lnTo>
                    <a:pt x="2669" y="2488"/>
                  </a:lnTo>
                  <a:lnTo>
                    <a:pt x="2689" y="2514"/>
                  </a:lnTo>
                  <a:lnTo>
                    <a:pt x="2708" y="2540"/>
                  </a:lnTo>
                  <a:lnTo>
                    <a:pt x="2730" y="2563"/>
                  </a:lnTo>
                  <a:lnTo>
                    <a:pt x="2751" y="2584"/>
                  </a:lnTo>
                  <a:lnTo>
                    <a:pt x="2771" y="2600"/>
                  </a:lnTo>
                  <a:lnTo>
                    <a:pt x="2792" y="2616"/>
                  </a:lnTo>
                  <a:lnTo>
                    <a:pt x="2804" y="2623"/>
                  </a:lnTo>
                  <a:lnTo>
                    <a:pt x="2816" y="2631"/>
                  </a:lnTo>
                  <a:lnTo>
                    <a:pt x="2828" y="2636"/>
                  </a:lnTo>
                  <a:lnTo>
                    <a:pt x="2840" y="2641"/>
                  </a:lnTo>
                  <a:lnTo>
                    <a:pt x="2850" y="2645"/>
                  </a:lnTo>
                  <a:lnTo>
                    <a:pt x="2860" y="2650"/>
                  </a:lnTo>
                  <a:lnTo>
                    <a:pt x="2870" y="2655"/>
                  </a:lnTo>
                  <a:lnTo>
                    <a:pt x="2880" y="2663"/>
                  </a:lnTo>
                  <a:lnTo>
                    <a:pt x="2884" y="2666"/>
                  </a:lnTo>
                  <a:lnTo>
                    <a:pt x="2887" y="2670"/>
                  </a:lnTo>
                  <a:lnTo>
                    <a:pt x="2891" y="2674"/>
                  </a:lnTo>
                  <a:lnTo>
                    <a:pt x="2893" y="2678"/>
                  </a:lnTo>
                  <a:lnTo>
                    <a:pt x="2894" y="2684"/>
                  </a:lnTo>
                  <a:lnTo>
                    <a:pt x="2895" y="2689"/>
                  </a:lnTo>
                  <a:lnTo>
                    <a:pt x="2894" y="2694"/>
                  </a:lnTo>
                  <a:lnTo>
                    <a:pt x="2893" y="2700"/>
                  </a:lnTo>
                  <a:lnTo>
                    <a:pt x="2889" y="2708"/>
                  </a:lnTo>
                  <a:lnTo>
                    <a:pt x="2885" y="2714"/>
                  </a:lnTo>
                  <a:lnTo>
                    <a:pt x="2881" y="2720"/>
                  </a:lnTo>
                  <a:lnTo>
                    <a:pt x="2877" y="2724"/>
                  </a:lnTo>
                  <a:lnTo>
                    <a:pt x="2871" y="2727"/>
                  </a:lnTo>
                  <a:lnTo>
                    <a:pt x="2867" y="2728"/>
                  </a:lnTo>
                  <a:lnTo>
                    <a:pt x="2863" y="2729"/>
                  </a:lnTo>
                  <a:lnTo>
                    <a:pt x="2858" y="2729"/>
                  </a:lnTo>
                  <a:lnTo>
                    <a:pt x="2849" y="2727"/>
                  </a:lnTo>
                  <a:lnTo>
                    <a:pt x="2843" y="2725"/>
                  </a:lnTo>
                  <a:lnTo>
                    <a:pt x="2839" y="2723"/>
                  </a:lnTo>
                  <a:lnTo>
                    <a:pt x="2837" y="2721"/>
                  </a:lnTo>
                  <a:lnTo>
                    <a:pt x="2826" y="2718"/>
                  </a:lnTo>
                  <a:lnTo>
                    <a:pt x="2814" y="2711"/>
                  </a:lnTo>
                  <a:lnTo>
                    <a:pt x="2804" y="2705"/>
                  </a:lnTo>
                  <a:lnTo>
                    <a:pt x="2792" y="2696"/>
                  </a:lnTo>
                  <a:lnTo>
                    <a:pt x="2770" y="2678"/>
                  </a:lnTo>
                  <a:lnTo>
                    <a:pt x="2749" y="2658"/>
                  </a:lnTo>
                  <a:lnTo>
                    <a:pt x="2728" y="2640"/>
                  </a:lnTo>
                  <a:lnTo>
                    <a:pt x="2708" y="2627"/>
                  </a:lnTo>
                  <a:lnTo>
                    <a:pt x="2700" y="2621"/>
                  </a:lnTo>
                  <a:lnTo>
                    <a:pt x="2690" y="2618"/>
                  </a:lnTo>
                  <a:lnTo>
                    <a:pt x="2687" y="2617"/>
                  </a:lnTo>
                  <a:lnTo>
                    <a:pt x="2683" y="2617"/>
                  </a:lnTo>
                  <a:lnTo>
                    <a:pt x="2679" y="2617"/>
                  </a:lnTo>
                  <a:lnTo>
                    <a:pt x="2676" y="2618"/>
                  </a:lnTo>
                  <a:lnTo>
                    <a:pt x="2671" y="2623"/>
                  </a:lnTo>
                  <a:lnTo>
                    <a:pt x="2669" y="2630"/>
                  </a:lnTo>
                  <a:lnTo>
                    <a:pt x="2668" y="2637"/>
                  </a:lnTo>
                  <a:lnTo>
                    <a:pt x="2667" y="2646"/>
                  </a:lnTo>
                  <a:lnTo>
                    <a:pt x="2668" y="2654"/>
                  </a:lnTo>
                  <a:lnTo>
                    <a:pt x="2670" y="2664"/>
                  </a:lnTo>
                  <a:lnTo>
                    <a:pt x="2674" y="2674"/>
                  </a:lnTo>
                  <a:lnTo>
                    <a:pt x="2678" y="2686"/>
                  </a:lnTo>
                  <a:lnTo>
                    <a:pt x="2689" y="2709"/>
                  </a:lnTo>
                  <a:lnTo>
                    <a:pt x="2703" y="2736"/>
                  </a:lnTo>
                  <a:lnTo>
                    <a:pt x="2720" y="2762"/>
                  </a:lnTo>
                  <a:lnTo>
                    <a:pt x="2739" y="2791"/>
                  </a:lnTo>
                  <a:lnTo>
                    <a:pt x="2760" y="2819"/>
                  </a:lnTo>
                  <a:lnTo>
                    <a:pt x="2782" y="2848"/>
                  </a:lnTo>
                  <a:lnTo>
                    <a:pt x="2805" y="2875"/>
                  </a:lnTo>
                  <a:lnTo>
                    <a:pt x="2828" y="2903"/>
                  </a:lnTo>
                  <a:lnTo>
                    <a:pt x="2852" y="2928"/>
                  </a:lnTo>
                  <a:lnTo>
                    <a:pt x="2875" y="2952"/>
                  </a:lnTo>
                  <a:lnTo>
                    <a:pt x="2897" y="2972"/>
                  </a:lnTo>
                  <a:lnTo>
                    <a:pt x="2918" y="2990"/>
                  </a:lnTo>
                  <a:lnTo>
                    <a:pt x="2924" y="2998"/>
                  </a:lnTo>
                  <a:lnTo>
                    <a:pt x="2929" y="3007"/>
                  </a:lnTo>
                  <a:lnTo>
                    <a:pt x="2931" y="3013"/>
                  </a:lnTo>
                  <a:lnTo>
                    <a:pt x="2932" y="3018"/>
                  </a:lnTo>
                  <a:lnTo>
                    <a:pt x="2932" y="3023"/>
                  </a:lnTo>
                  <a:lnTo>
                    <a:pt x="2930" y="3026"/>
                  </a:lnTo>
                  <a:lnTo>
                    <a:pt x="2927" y="3028"/>
                  </a:lnTo>
                  <a:lnTo>
                    <a:pt x="2922" y="3030"/>
                  </a:lnTo>
                  <a:lnTo>
                    <a:pt x="2917" y="3031"/>
                  </a:lnTo>
                  <a:lnTo>
                    <a:pt x="2911" y="3031"/>
                  </a:lnTo>
                  <a:lnTo>
                    <a:pt x="2903" y="3031"/>
                  </a:lnTo>
                  <a:lnTo>
                    <a:pt x="2895" y="3030"/>
                  </a:lnTo>
                  <a:lnTo>
                    <a:pt x="2877" y="3028"/>
                  </a:lnTo>
                  <a:lnTo>
                    <a:pt x="2856" y="3024"/>
                  </a:lnTo>
                  <a:lnTo>
                    <a:pt x="2811" y="3013"/>
                  </a:lnTo>
                  <a:lnTo>
                    <a:pt x="2769" y="3005"/>
                  </a:lnTo>
                  <a:lnTo>
                    <a:pt x="2749" y="3001"/>
                  </a:lnTo>
                  <a:lnTo>
                    <a:pt x="2733" y="3000"/>
                  </a:lnTo>
                  <a:lnTo>
                    <a:pt x="2725" y="3001"/>
                  </a:lnTo>
                  <a:lnTo>
                    <a:pt x="2719" y="3002"/>
                  </a:lnTo>
                  <a:lnTo>
                    <a:pt x="2715" y="3004"/>
                  </a:lnTo>
                  <a:lnTo>
                    <a:pt x="2711" y="3007"/>
                  </a:lnTo>
                  <a:lnTo>
                    <a:pt x="2706" y="3009"/>
                  </a:lnTo>
                  <a:lnTo>
                    <a:pt x="2704" y="3012"/>
                  </a:lnTo>
                  <a:lnTo>
                    <a:pt x="2702" y="3016"/>
                  </a:lnTo>
                  <a:lnTo>
                    <a:pt x="2701" y="3022"/>
                  </a:lnTo>
                  <a:lnTo>
                    <a:pt x="2702" y="3027"/>
                  </a:lnTo>
                  <a:lnTo>
                    <a:pt x="2703" y="3034"/>
                  </a:lnTo>
                  <a:lnTo>
                    <a:pt x="2705" y="3042"/>
                  </a:lnTo>
                  <a:lnTo>
                    <a:pt x="2707" y="3050"/>
                  </a:lnTo>
                  <a:lnTo>
                    <a:pt x="2716" y="3069"/>
                  </a:lnTo>
                  <a:lnTo>
                    <a:pt x="2726" y="3090"/>
                  </a:lnTo>
                  <a:lnTo>
                    <a:pt x="2740" y="3114"/>
                  </a:lnTo>
                  <a:lnTo>
                    <a:pt x="2756" y="3138"/>
                  </a:lnTo>
                  <a:lnTo>
                    <a:pt x="2775" y="3164"/>
                  </a:lnTo>
                  <a:lnTo>
                    <a:pt x="2795" y="3190"/>
                  </a:lnTo>
                  <a:lnTo>
                    <a:pt x="2818" y="3216"/>
                  </a:lnTo>
                  <a:lnTo>
                    <a:pt x="2841" y="3242"/>
                  </a:lnTo>
                  <a:lnTo>
                    <a:pt x="2865" y="3266"/>
                  </a:lnTo>
                  <a:lnTo>
                    <a:pt x="2891" y="3290"/>
                  </a:lnTo>
                  <a:lnTo>
                    <a:pt x="2917" y="3312"/>
                  </a:lnTo>
                  <a:lnTo>
                    <a:pt x="2943" y="3331"/>
                  </a:lnTo>
                  <a:lnTo>
                    <a:pt x="2954" y="3339"/>
                  </a:lnTo>
                  <a:lnTo>
                    <a:pt x="2967" y="3346"/>
                  </a:lnTo>
                  <a:lnTo>
                    <a:pt x="2982" y="3352"/>
                  </a:lnTo>
                  <a:lnTo>
                    <a:pt x="2996" y="3358"/>
                  </a:lnTo>
                  <a:lnTo>
                    <a:pt x="3030" y="3370"/>
                  </a:lnTo>
                  <a:lnTo>
                    <a:pt x="3064" y="3382"/>
                  </a:lnTo>
                  <a:lnTo>
                    <a:pt x="3081" y="3388"/>
                  </a:lnTo>
                  <a:lnTo>
                    <a:pt x="3098" y="3393"/>
                  </a:lnTo>
                  <a:lnTo>
                    <a:pt x="3113" y="3400"/>
                  </a:lnTo>
                  <a:lnTo>
                    <a:pt x="3127" y="3406"/>
                  </a:lnTo>
                  <a:lnTo>
                    <a:pt x="3139" y="3412"/>
                  </a:lnTo>
                  <a:lnTo>
                    <a:pt x="3150" y="3420"/>
                  </a:lnTo>
                  <a:lnTo>
                    <a:pt x="3154" y="3424"/>
                  </a:lnTo>
                  <a:lnTo>
                    <a:pt x="3158" y="3427"/>
                  </a:lnTo>
                  <a:lnTo>
                    <a:pt x="3162" y="3431"/>
                  </a:lnTo>
                  <a:lnTo>
                    <a:pt x="3164" y="3436"/>
                  </a:lnTo>
                  <a:lnTo>
                    <a:pt x="3167" y="3452"/>
                  </a:lnTo>
                  <a:lnTo>
                    <a:pt x="3165" y="3457"/>
                  </a:lnTo>
                  <a:lnTo>
                    <a:pt x="3163" y="3462"/>
                  </a:lnTo>
                  <a:lnTo>
                    <a:pt x="3159" y="3466"/>
                  </a:lnTo>
                  <a:lnTo>
                    <a:pt x="3154" y="3469"/>
                  </a:lnTo>
                  <a:lnTo>
                    <a:pt x="3149" y="3473"/>
                  </a:lnTo>
                  <a:lnTo>
                    <a:pt x="3143" y="3476"/>
                  </a:lnTo>
                  <a:lnTo>
                    <a:pt x="3136" y="3478"/>
                  </a:lnTo>
                  <a:lnTo>
                    <a:pt x="3129" y="3480"/>
                  </a:lnTo>
                  <a:lnTo>
                    <a:pt x="3120" y="3481"/>
                  </a:lnTo>
                  <a:lnTo>
                    <a:pt x="3113" y="3482"/>
                  </a:lnTo>
                  <a:lnTo>
                    <a:pt x="3103" y="3482"/>
                  </a:lnTo>
                  <a:lnTo>
                    <a:pt x="3095" y="3481"/>
                  </a:lnTo>
                  <a:lnTo>
                    <a:pt x="3086" y="3480"/>
                  </a:lnTo>
                  <a:lnTo>
                    <a:pt x="3077" y="3479"/>
                  </a:lnTo>
                  <a:lnTo>
                    <a:pt x="3068" y="3476"/>
                  </a:lnTo>
                  <a:lnTo>
                    <a:pt x="3059" y="3474"/>
                  </a:lnTo>
                  <a:lnTo>
                    <a:pt x="3053" y="3473"/>
                  </a:lnTo>
                  <a:lnTo>
                    <a:pt x="3044" y="3469"/>
                  </a:lnTo>
                  <a:lnTo>
                    <a:pt x="3033" y="3465"/>
                  </a:lnTo>
                  <a:lnTo>
                    <a:pt x="3022" y="3460"/>
                  </a:lnTo>
                  <a:lnTo>
                    <a:pt x="2997" y="3447"/>
                  </a:lnTo>
                  <a:lnTo>
                    <a:pt x="2971" y="3433"/>
                  </a:lnTo>
                  <a:lnTo>
                    <a:pt x="2958" y="3428"/>
                  </a:lnTo>
                  <a:lnTo>
                    <a:pt x="2946" y="3423"/>
                  </a:lnTo>
                  <a:lnTo>
                    <a:pt x="2934" y="3419"/>
                  </a:lnTo>
                  <a:lnTo>
                    <a:pt x="2924" y="3416"/>
                  </a:lnTo>
                  <a:lnTo>
                    <a:pt x="2919" y="3415"/>
                  </a:lnTo>
                  <a:lnTo>
                    <a:pt x="2916" y="3415"/>
                  </a:lnTo>
                  <a:lnTo>
                    <a:pt x="2912" y="3415"/>
                  </a:lnTo>
                  <a:lnTo>
                    <a:pt x="2909" y="3416"/>
                  </a:lnTo>
                  <a:lnTo>
                    <a:pt x="2906" y="3419"/>
                  </a:lnTo>
                  <a:lnTo>
                    <a:pt x="2904" y="3421"/>
                  </a:lnTo>
                  <a:lnTo>
                    <a:pt x="2902" y="3424"/>
                  </a:lnTo>
                  <a:lnTo>
                    <a:pt x="2901" y="3427"/>
                  </a:lnTo>
                  <a:lnTo>
                    <a:pt x="2898" y="3444"/>
                  </a:lnTo>
                  <a:lnTo>
                    <a:pt x="2896" y="3462"/>
                  </a:lnTo>
                  <a:lnTo>
                    <a:pt x="2896" y="3480"/>
                  </a:lnTo>
                  <a:lnTo>
                    <a:pt x="2897" y="3499"/>
                  </a:lnTo>
                  <a:lnTo>
                    <a:pt x="2900" y="3518"/>
                  </a:lnTo>
                  <a:lnTo>
                    <a:pt x="2905" y="3537"/>
                  </a:lnTo>
                  <a:lnTo>
                    <a:pt x="2912" y="3556"/>
                  </a:lnTo>
                  <a:lnTo>
                    <a:pt x="2920" y="3575"/>
                  </a:lnTo>
                  <a:lnTo>
                    <a:pt x="2929" y="3594"/>
                  </a:lnTo>
                  <a:lnTo>
                    <a:pt x="2940" y="3612"/>
                  </a:lnTo>
                  <a:lnTo>
                    <a:pt x="2952" y="3631"/>
                  </a:lnTo>
                  <a:lnTo>
                    <a:pt x="2965" y="3648"/>
                  </a:lnTo>
                  <a:lnTo>
                    <a:pt x="2979" y="3665"/>
                  </a:lnTo>
                  <a:lnTo>
                    <a:pt x="2995" y="3682"/>
                  </a:lnTo>
                  <a:lnTo>
                    <a:pt x="3011" y="3697"/>
                  </a:lnTo>
                  <a:lnTo>
                    <a:pt x="3028" y="3712"/>
                  </a:lnTo>
                  <a:lnTo>
                    <a:pt x="3041" y="3721"/>
                  </a:lnTo>
                  <a:lnTo>
                    <a:pt x="3055" y="3731"/>
                  </a:lnTo>
                  <a:lnTo>
                    <a:pt x="3067" y="3740"/>
                  </a:lnTo>
                  <a:lnTo>
                    <a:pt x="3081" y="3749"/>
                  </a:lnTo>
                  <a:lnTo>
                    <a:pt x="3095" y="3757"/>
                  </a:lnTo>
                  <a:lnTo>
                    <a:pt x="3110" y="3765"/>
                  </a:lnTo>
                  <a:lnTo>
                    <a:pt x="3123" y="3771"/>
                  </a:lnTo>
                  <a:lnTo>
                    <a:pt x="3138" y="3778"/>
                  </a:lnTo>
                  <a:lnTo>
                    <a:pt x="3167" y="3789"/>
                  </a:lnTo>
                  <a:lnTo>
                    <a:pt x="3197" y="3799"/>
                  </a:lnTo>
                  <a:lnTo>
                    <a:pt x="3226" y="3807"/>
                  </a:lnTo>
                  <a:lnTo>
                    <a:pt x="3257" y="3815"/>
                  </a:lnTo>
                  <a:lnTo>
                    <a:pt x="3263" y="3819"/>
                  </a:lnTo>
                  <a:lnTo>
                    <a:pt x="3270" y="3823"/>
                  </a:lnTo>
                  <a:lnTo>
                    <a:pt x="3274" y="3827"/>
                  </a:lnTo>
                  <a:lnTo>
                    <a:pt x="3277" y="3833"/>
                  </a:lnTo>
                  <a:lnTo>
                    <a:pt x="3279" y="3837"/>
                  </a:lnTo>
                  <a:lnTo>
                    <a:pt x="3280" y="3842"/>
                  </a:lnTo>
                  <a:lnTo>
                    <a:pt x="3280" y="3846"/>
                  </a:lnTo>
                  <a:lnTo>
                    <a:pt x="3279" y="3852"/>
                  </a:lnTo>
                  <a:lnTo>
                    <a:pt x="3277" y="3857"/>
                  </a:lnTo>
                  <a:lnTo>
                    <a:pt x="3275" y="3861"/>
                  </a:lnTo>
                  <a:lnTo>
                    <a:pt x="3272" y="3866"/>
                  </a:lnTo>
                  <a:lnTo>
                    <a:pt x="3267" y="3872"/>
                  </a:lnTo>
                  <a:lnTo>
                    <a:pt x="3258" y="3881"/>
                  </a:lnTo>
                  <a:lnTo>
                    <a:pt x="3247" y="3892"/>
                  </a:lnTo>
                  <a:lnTo>
                    <a:pt x="3222" y="3913"/>
                  </a:lnTo>
                  <a:lnTo>
                    <a:pt x="3198" y="3934"/>
                  </a:lnTo>
                  <a:lnTo>
                    <a:pt x="3187" y="3946"/>
                  </a:lnTo>
                  <a:lnTo>
                    <a:pt x="3179" y="3956"/>
                  </a:lnTo>
                  <a:lnTo>
                    <a:pt x="3175" y="3962"/>
                  </a:lnTo>
                  <a:lnTo>
                    <a:pt x="3173" y="3967"/>
                  </a:lnTo>
                  <a:lnTo>
                    <a:pt x="3171" y="3973"/>
                  </a:lnTo>
                  <a:lnTo>
                    <a:pt x="3170" y="3979"/>
                  </a:lnTo>
                  <a:lnTo>
                    <a:pt x="3168" y="3986"/>
                  </a:lnTo>
                  <a:lnTo>
                    <a:pt x="3166" y="3995"/>
                  </a:lnTo>
                  <a:lnTo>
                    <a:pt x="3164" y="4002"/>
                  </a:lnTo>
                  <a:lnTo>
                    <a:pt x="3164" y="4010"/>
                  </a:lnTo>
                  <a:lnTo>
                    <a:pt x="3164" y="4025"/>
                  </a:lnTo>
                  <a:lnTo>
                    <a:pt x="3165" y="4041"/>
                  </a:lnTo>
                  <a:lnTo>
                    <a:pt x="3171" y="4073"/>
                  </a:lnTo>
                  <a:lnTo>
                    <a:pt x="3177" y="4105"/>
                  </a:lnTo>
                  <a:lnTo>
                    <a:pt x="3181" y="4121"/>
                  </a:lnTo>
                  <a:lnTo>
                    <a:pt x="3182" y="4136"/>
                  </a:lnTo>
                  <a:lnTo>
                    <a:pt x="3182" y="4153"/>
                  </a:lnTo>
                  <a:lnTo>
                    <a:pt x="3180" y="4169"/>
                  </a:lnTo>
                  <a:lnTo>
                    <a:pt x="3177" y="4178"/>
                  </a:lnTo>
                  <a:lnTo>
                    <a:pt x="3175" y="4186"/>
                  </a:lnTo>
                  <a:lnTo>
                    <a:pt x="3172" y="4195"/>
                  </a:lnTo>
                  <a:lnTo>
                    <a:pt x="3168" y="4204"/>
                  </a:lnTo>
                  <a:lnTo>
                    <a:pt x="3163" y="4213"/>
                  </a:lnTo>
                  <a:lnTo>
                    <a:pt x="3156" y="4221"/>
                  </a:lnTo>
                  <a:lnTo>
                    <a:pt x="3150" y="4230"/>
                  </a:lnTo>
                  <a:lnTo>
                    <a:pt x="3141" y="4239"/>
                  </a:lnTo>
                  <a:lnTo>
                    <a:pt x="3136" y="4247"/>
                  </a:lnTo>
                  <a:lnTo>
                    <a:pt x="3131" y="4256"/>
                  </a:lnTo>
                  <a:lnTo>
                    <a:pt x="3127" y="4266"/>
                  </a:lnTo>
                  <a:lnTo>
                    <a:pt x="3122" y="4275"/>
                  </a:lnTo>
                  <a:lnTo>
                    <a:pt x="3117" y="4291"/>
                  </a:lnTo>
                  <a:lnTo>
                    <a:pt x="3115" y="4297"/>
                  </a:lnTo>
                  <a:lnTo>
                    <a:pt x="3111" y="4324"/>
                  </a:lnTo>
                  <a:lnTo>
                    <a:pt x="3109" y="4352"/>
                  </a:lnTo>
                  <a:lnTo>
                    <a:pt x="3108" y="4382"/>
                  </a:lnTo>
                  <a:lnTo>
                    <a:pt x="3110" y="4412"/>
                  </a:lnTo>
                  <a:lnTo>
                    <a:pt x="3111" y="4427"/>
                  </a:lnTo>
                  <a:lnTo>
                    <a:pt x="3113" y="4441"/>
                  </a:lnTo>
                  <a:lnTo>
                    <a:pt x="3116" y="4455"/>
                  </a:lnTo>
                  <a:lnTo>
                    <a:pt x="3119" y="4469"/>
                  </a:lnTo>
                  <a:lnTo>
                    <a:pt x="3123" y="4482"/>
                  </a:lnTo>
                  <a:lnTo>
                    <a:pt x="3129" y="4493"/>
                  </a:lnTo>
                  <a:lnTo>
                    <a:pt x="3134" y="4505"/>
                  </a:lnTo>
                  <a:lnTo>
                    <a:pt x="3141" y="4516"/>
                  </a:lnTo>
                  <a:lnTo>
                    <a:pt x="3135" y="4516"/>
                  </a:lnTo>
                  <a:lnTo>
                    <a:pt x="3117" y="4514"/>
                  </a:lnTo>
                  <a:lnTo>
                    <a:pt x="3087" y="4513"/>
                  </a:lnTo>
                  <a:lnTo>
                    <a:pt x="3049" y="4511"/>
                  </a:lnTo>
                  <a:lnTo>
                    <a:pt x="3003" y="4509"/>
                  </a:lnTo>
                  <a:lnTo>
                    <a:pt x="2950" y="4506"/>
                  </a:lnTo>
                  <a:lnTo>
                    <a:pt x="2891" y="4503"/>
                  </a:lnTo>
                  <a:lnTo>
                    <a:pt x="2827" y="4499"/>
                  </a:lnTo>
                  <a:lnTo>
                    <a:pt x="2760" y="4494"/>
                  </a:lnTo>
                  <a:lnTo>
                    <a:pt x="2692" y="4490"/>
                  </a:lnTo>
                  <a:lnTo>
                    <a:pt x="2623" y="4485"/>
                  </a:lnTo>
                  <a:lnTo>
                    <a:pt x="2555" y="4480"/>
                  </a:lnTo>
                  <a:lnTo>
                    <a:pt x="2488" y="4473"/>
                  </a:lnTo>
                  <a:lnTo>
                    <a:pt x="2425" y="4467"/>
                  </a:lnTo>
                  <a:lnTo>
                    <a:pt x="2365" y="4460"/>
                  </a:lnTo>
                  <a:lnTo>
                    <a:pt x="2312" y="4453"/>
                  </a:lnTo>
                  <a:lnTo>
                    <a:pt x="2271" y="4450"/>
                  </a:lnTo>
                  <a:lnTo>
                    <a:pt x="2231" y="4445"/>
                  </a:lnTo>
                  <a:lnTo>
                    <a:pt x="2191" y="4437"/>
                  </a:lnTo>
                  <a:lnTo>
                    <a:pt x="2150" y="4429"/>
                  </a:lnTo>
                  <a:lnTo>
                    <a:pt x="2110" y="4418"/>
                  </a:lnTo>
                  <a:lnTo>
                    <a:pt x="2070" y="4406"/>
                  </a:lnTo>
                  <a:lnTo>
                    <a:pt x="2031" y="4394"/>
                  </a:lnTo>
                  <a:lnTo>
                    <a:pt x="1992" y="4379"/>
                  </a:lnTo>
                  <a:lnTo>
                    <a:pt x="1953" y="4364"/>
                  </a:lnTo>
                  <a:lnTo>
                    <a:pt x="1914" y="4348"/>
                  </a:lnTo>
                  <a:lnTo>
                    <a:pt x="1876" y="4332"/>
                  </a:lnTo>
                  <a:lnTo>
                    <a:pt x="1839" y="4315"/>
                  </a:lnTo>
                  <a:lnTo>
                    <a:pt x="1766" y="4283"/>
                  </a:lnTo>
                  <a:lnTo>
                    <a:pt x="1695" y="4250"/>
                  </a:lnTo>
                  <a:lnTo>
                    <a:pt x="1667" y="4235"/>
                  </a:lnTo>
                  <a:lnTo>
                    <a:pt x="1640" y="4220"/>
                  </a:lnTo>
                  <a:lnTo>
                    <a:pt x="1617" y="4203"/>
                  </a:lnTo>
                  <a:lnTo>
                    <a:pt x="1596" y="4185"/>
                  </a:lnTo>
                  <a:lnTo>
                    <a:pt x="1576" y="4166"/>
                  </a:lnTo>
                  <a:lnTo>
                    <a:pt x="1558" y="4146"/>
                  </a:lnTo>
                  <a:lnTo>
                    <a:pt x="1542" y="4125"/>
                  </a:lnTo>
                  <a:lnTo>
                    <a:pt x="1528" y="4104"/>
                  </a:lnTo>
                  <a:lnTo>
                    <a:pt x="1514" y="4080"/>
                  </a:lnTo>
                  <a:lnTo>
                    <a:pt x="1503" y="4057"/>
                  </a:lnTo>
                  <a:lnTo>
                    <a:pt x="1491" y="4034"/>
                  </a:lnTo>
                  <a:lnTo>
                    <a:pt x="1481" y="4009"/>
                  </a:lnTo>
                  <a:lnTo>
                    <a:pt x="1462" y="3961"/>
                  </a:lnTo>
                  <a:lnTo>
                    <a:pt x="1445" y="3911"/>
                  </a:lnTo>
                  <a:lnTo>
                    <a:pt x="1428" y="3862"/>
                  </a:lnTo>
                  <a:lnTo>
                    <a:pt x="1410" y="3814"/>
                  </a:lnTo>
                  <a:lnTo>
                    <a:pt x="1400" y="3790"/>
                  </a:lnTo>
                  <a:lnTo>
                    <a:pt x="1389" y="3768"/>
                  </a:lnTo>
                  <a:lnTo>
                    <a:pt x="1378" y="3746"/>
                  </a:lnTo>
                  <a:lnTo>
                    <a:pt x="1365" y="3725"/>
                  </a:lnTo>
                  <a:lnTo>
                    <a:pt x="1350" y="3704"/>
                  </a:lnTo>
                  <a:lnTo>
                    <a:pt x="1334" y="3685"/>
                  </a:lnTo>
                  <a:lnTo>
                    <a:pt x="1317" y="3667"/>
                  </a:lnTo>
                  <a:lnTo>
                    <a:pt x="1298" y="3650"/>
                  </a:lnTo>
                  <a:lnTo>
                    <a:pt x="1277" y="3635"/>
                  </a:lnTo>
                  <a:lnTo>
                    <a:pt x="1254" y="3621"/>
                  </a:lnTo>
                  <a:lnTo>
                    <a:pt x="1228" y="3608"/>
                  </a:lnTo>
                  <a:lnTo>
                    <a:pt x="1200" y="3596"/>
                  </a:lnTo>
                  <a:lnTo>
                    <a:pt x="1176" y="3555"/>
                  </a:lnTo>
                  <a:lnTo>
                    <a:pt x="1154" y="3516"/>
                  </a:lnTo>
                  <a:lnTo>
                    <a:pt x="1143" y="3498"/>
                  </a:lnTo>
                  <a:lnTo>
                    <a:pt x="1130" y="3480"/>
                  </a:lnTo>
                  <a:lnTo>
                    <a:pt x="1117" y="3463"/>
                  </a:lnTo>
                  <a:lnTo>
                    <a:pt x="1104" y="3446"/>
                  </a:lnTo>
                  <a:lnTo>
                    <a:pt x="1090" y="3430"/>
                  </a:lnTo>
                  <a:lnTo>
                    <a:pt x="1075" y="3415"/>
                  </a:lnTo>
                  <a:lnTo>
                    <a:pt x="1059" y="3402"/>
                  </a:lnTo>
                  <a:lnTo>
                    <a:pt x="1041" y="3389"/>
                  </a:lnTo>
                  <a:lnTo>
                    <a:pt x="1022" y="3377"/>
                  </a:lnTo>
                  <a:lnTo>
                    <a:pt x="1002" y="3367"/>
                  </a:lnTo>
                  <a:lnTo>
                    <a:pt x="980" y="3357"/>
                  </a:lnTo>
                  <a:lnTo>
                    <a:pt x="955" y="3349"/>
                  </a:lnTo>
                  <a:lnTo>
                    <a:pt x="952" y="3349"/>
                  </a:lnTo>
                  <a:lnTo>
                    <a:pt x="944" y="3347"/>
                  </a:lnTo>
                  <a:lnTo>
                    <a:pt x="932" y="3344"/>
                  </a:lnTo>
                  <a:lnTo>
                    <a:pt x="916" y="3344"/>
                  </a:lnTo>
                  <a:lnTo>
                    <a:pt x="908" y="3344"/>
                  </a:lnTo>
                  <a:lnTo>
                    <a:pt x="898" y="3346"/>
                  </a:lnTo>
                  <a:lnTo>
                    <a:pt x="890" y="3347"/>
                  </a:lnTo>
                  <a:lnTo>
                    <a:pt x="880" y="3350"/>
                  </a:lnTo>
                  <a:lnTo>
                    <a:pt x="870" y="3353"/>
                  </a:lnTo>
                  <a:lnTo>
                    <a:pt x="862" y="3357"/>
                  </a:lnTo>
                  <a:lnTo>
                    <a:pt x="854" y="3364"/>
                  </a:lnTo>
                  <a:lnTo>
                    <a:pt x="845" y="3371"/>
                  </a:lnTo>
                  <a:lnTo>
                    <a:pt x="842" y="3374"/>
                  </a:lnTo>
                  <a:lnTo>
                    <a:pt x="840" y="3379"/>
                  </a:lnTo>
                  <a:lnTo>
                    <a:pt x="838" y="3385"/>
                  </a:lnTo>
                  <a:lnTo>
                    <a:pt x="837" y="3391"/>
                  </a:lnTo>
                  <a:lnTo>
                    <a:pt x="837" y="3405"/>
                  </a:lnTo>
                  <a:lnTo>
                    <a:pt x="838" y="3420"/>
                  </a:lnTo>
                  <a:lnTo>
                    <a:pt x="841" y="3437"/>
                  </a:lnTo>
                  <a:lnTo>
                    <a:pt x="845" y="3456"/>
                  </a:lnTo>
                  <a:lnTo>
                    <a:pt x="850" y="3475"/>
                  </a:lnTo>
                  <a:lnTo>
                    <a:pt x="857" y="3495"/>
                  </a:lnTo>
                  <a:lnTo>
                    <a:pt x="868" y="3535"/>
                  </a:lnTo>
                  <a:lnTo>
                    <a:pt x="879" y="3574"/>
                  </a:lnTo>
                  <a:lnTo>
                    <a:pt x="882" y="3592"/>
                  </a:lnTo>
                  <a:lnTo>
                    <a:pt x="884" y="3609"/>
                  </a:lnTo>
                  <a:lnTo>
                    <a:pt x="884" y="3617"/>
                  </a:lnTo>
                  <a:lnTo>
                    <a:pt x="883" y="3624"/>
                  </a:lnTo>
                  <a:lnTo>
                    <a:pt x="882" y="3630"/>
                  </a:lnTo>
                  <a:lnTo>
                    <a:pt x="881" y="3637"/>
                  </a:lnTo>
                  <a:lnTo>
                    <a:pt x="874" y="3640"/>
                  </a:lnTo>
                  <a:lnTo>
                    <a:pt x="867" y="3643"/>
                  </a:lnTo>
                  <a:lnTo>
                    <a:pt x="862" y="3646"/>
                  </a:lnTo>
                  <a:lnTo>
                    <a:pt x="858" y="3650"/>
                  </a:lnTo>
                  <a:lnTo>
                    <a:pt x="855" y="3656"/>
                  </a:lnTo>
                  <a:lnTo>
                    <a:pt x="851" y="3661"/>
                  </a:lnTo>
                  <a:lnTo>
                    <a:pt x="849" y="3666"/>
                  </a:lnTo>
                  <a:lnTo>
                    <a:pt x="847" y="3673"/>
                  </a:lnTo>
                  <a:lnTo>
                    <a:pt x="845" y="3685"/>
                  </a:lnTo>
                  <a:lnTo>
                    <a:pt x="844" y="3699"/>
                  </a:lnTo>
                  <a:lnTo>
                    <a:pt x="844" y="3714"/>
                  </a:lnTo>
                  <a:lnTo>
                    <a:pt x="843" y="3729"/>
                  </a:lnTo>
                  <a:lnTo>
                    <a:pt x="843" y="3743"/>
                  </a:lnTo>
                  <a:lnTo>
                    <a:pt x="842" y="3757"/>
                  </a:lnTo>
                  <a:lnTo>
                    <a:pt x="841" y="3764"/>
                  </a:lnTo>
                  <a:lnTo>
                    <a:pt x="839" y="3770"/>
                  </a:lnTo>
                  <a:lnTo>
                    <a:pt x="837" y="3776"/>
                  </a:lnTo>
                  <a:lnTo>
                    <a:pt x="834" y="3782"/>
                  </a:lnTo>
                  <a:lnTo>
                    <a:pt x="831" y="3788"/>
                  </a:lnTo>
                  <a:lnTo>
                    <a:pt x="827" y="3792"/>
                  </a:lnTo>
                  <a:lnTo>
                    <a:pt x="822" y="3798"/>
                  </a:lnTo>
                  <a:lnTo>
                    <a:pt x="816" y="3802"/>
                  </a:lnTo>
                  <a:lnTo>
                    <a:pt x="810" y="3805"/>
                  </a:lnTo>
                  <a:lnTo>
                    <a:pt x="802" y="3808"/>
                  </a:lnTo>
                  <a:lnTo>
                    <a:pt x="793" y="3810"/>
                  </a:lnTo>
                  <a:lnTo>
                    <a:pt x="784" y="3811"/>
                  </a:lnTo>
                  <a:lnTo>
                    <a:pt x="768" y="3801"/>
                  </a:lnTo>
                  <a:lnTo>
                    <a:pt x="753" y="3788"/>
                  </a:lnTo>
                  <a:lnTo>
                    <a:pt x="739" y="3775"/>
                  </a:lnTo>
                  <a:lnTo>
                    <a:pt x="724" y="3762"/>
                  </a:lnTo>
                  <a:lnTo>
                    <a:pt x="711" y="3748"/>
                  </a:lnTo>
                  <a:lnTo>
                    <a:pt x="697" y="3735"/>
                  </a:lnTo>
                  <a:lnTo>
                    <a:pt x="683" y="3722"/>
                  </a:lnTo>
                  <a:lnTo>
                    <a:pt x="668" y="3711"/>
                  </a:lnTo>
                  <a:lnTo>
                    <a:pt x="653" y="3700"/>
                  </a:lnTo>
                  <a:lnTo>
                    <a:pt x="638" y="3693"/>
                  </a:lnTo>
                  <a:lnTo>
                    <a:pt x="630" y="3690"/>
                  </a:lnTo>
                  <a:lnTo>
                    <a:pt x="622" y="3686"/>
                  </a:lnTo>
                  <a:lnTo>
                    <a:pt x="613" y="3685"/>
                  </a:lnTo>
                  <a:lnTo>
                    <a:pt x="605" y="3684"/>
                  </a:lnTo>
                  <a:lnTo>
                    <a:pt x="595" y="3684"/>
                  </a:lnTo>
                  <a:lnTo>
                    <a:pt x="587" y="3684"/>
                  </a:lnTo>
                  <a:lnTo>
                    <a:pt x="577" y="3685"/>
                  </a:lnTo>
                  <a:lnTo>
                    <a:pt x="567" y="3689"/>
                  </a:lnTo>
                  <a:lnTo>
                    <a:pt x="557" y="3692"/>
                  </a:lnTo>
                  <a:lnTo>
                    <a:pt x="546" y="3696"/>
                  </a:lnTo>
                  <a:lnTo>
                    <a:pt x="535" y="3702"/>
                  </a:lnTo>
                  <a:lnTo>
                    <a:pt x="524" y="3709"/>
                  </a:lnTo>
                  <a:lnTo>
                    <a:pt x="504" y="3709"/>
                  </a:lnTo>
                  <a:lnTo>
                    <a:pt x="484" y="3708"/>
                  </a:lnTo>
                  <a:lnTo>
                    <a:pt x="465" y="3706"/>
                  </a:lnTo>
                  <a:lnTo>
                    <a:pt x="446" y="3702"/>
                  </a:lnTo>
                  <a:lnTo>
                    <a:pt x="407" y="3695"/>
                  </a:lnTo>
                  <a:lnTo>
                    <a:pt x="370" y="3686"/>
                  </a:lnTo>
                  <a:lnTo>
                    <a:pt x="351" y="3683"/>
                  </a:lnTo>
                  <a:lnTo>
                    <a:pt x="332" y="3680"/>
                  </a:lnTo>
                  <a:lnTo>
                    <a:pt x="312" y="3677"/>
                  </a:lnTo>
                  <a:lnTo>
                    <a:pt x="293" y="3676"/>
                  </a:lnTo>
                  <a:lnTo>
                    <a:pt x="273" y="3676"/>
                  </a:lnTo>
                  <a:lnTo>
                    <a:pt x="254" y="3677"/>
                  </a:lnTo>
                  <a:lnTo>
                    <a:pt x="235" y="3680"/>
                  </a:lnTo>
                  <a:lnTo>
                    <a:pt x="215" y="3685"/>
                  </a:lnTo>
                  <a:lnTo>
                    <a:pt x="195" y="3692"/>
                  </a:lnTo>
                  <a:lnTo>
                    <a:pt x="175" y="3701"/>
                  </a:lnTo>
                  <a:lnTo>
                    <a:pt x="154" y="3713"/>
                  </a:lnTo>
                  <a:lnTo>
                    <a:pt x="134" y="3726"/>
                  </a:lnTo>
                  <a:lnTo>
                    <a:pt x="112" y="3740"/>
                  </a:lnTo>
                  <a:lnTo>
                    <a:pt x="93" y="3756"/>
                  </a:lnTo>
                  <a:lnTo>
                    <a:pt x="74" y="3773"/>
                  </a:lnTo>
                  <a:lnTo>
                    <a:pt x="57" y="3790"/>
                  </a:lnTo>
                  <a:lnTo>
                    <a:pt x="43" y="3807"/>
                  </a:lnTo>
                  <a:lnTo>
                    <a:pt x="29" y="3825"/>
                  </a:lnTo>
                  <a:lnTo>
                    <a:pt x="17" y="3842"/>
                  </a:lnTo>
                  <a:lnTo>
                    <a:pt x="9" y="3858"/>
                  </a:lnTo>
                  <a:lnTo>
                    <a:pt x="5" y="3866"/>
                  </a:lnTo>
                  <a:lnTo>
                    <a:pt x="3" y="3874"/>
                  </a:lnTo>
                  <a:lnTo>
                    <a:pt x="1" y="3881"/>
                  </a:lnTo>
                  <a:lnTo>
                    <a:pt x="0" y="3889"/>
                  </a:lnTo>
                  <a:lnTo>
                    <a:pt x="0" y="3895"/>
                  </a:lnTo>
                  <a:lnTo>
                    <a:pt x="1" y="3901"/>
                  </a:lnTo>
                  <a:lnTo>
                    <a:pt x="3" y="3907"/>
                  </a:lnTo>
                  <a:lnTo>
                    <a:pt x="7" y="3912"/>
                  </a:lnTo>
                  <a:lnTo>
                    <a:pt x="41" y="3917"/>
                  </a:lnTo>
                  <a:lnTo>
                    <a:pt x="76" y="3923"/>
                  </a:lnTo>
                  <a:lnTo>
                    <a:pt x="93" y="3927"/>
                  </a:lnTo>
                  <a:lnTo>
                    <a:pt x="109" y="3931"/>
                  </a:lnTo>
                  <a:lnTo>
                    <a:pt x="126" y="3935"/>
                  </a:lnTo>
                  <a:lnTo>
                    <a:pt x="142" y="3941"/>
                  </a:lnTo>
                  <a:lnTo>
                    <a:pt x="157" y="3946"/>
                  </a:lnTo>
                  <a:lnTo>
                    <a:pt x="173" y="3952"/>
                  </a:lnTo>
                  <a:lnTo>
                    <a:pt x="188" y="3959"/>
                  </a:lnTo>
                  <a:lnTo>
                    <a:pt x="201" y="3967"/>
                  </a:lnTo>
                  <a:lnTo>
                    <a:pt x="216" y="3974"/>
                  </a:lnTo>
                  <a:lnTo>
                    <a:pt x="230" y="3984"/>
                  </a:lnTo>
                  <a:lnTo>
                    <a:pt x="243" y="3994"/>
                  </a:lnTo>
                  <a:lnTo>
                    <a:pt x="255" y="4004"/>
                  </a:lnTo>
                  <a:lnTo>
                    <a:pt x="250" y="4027"/>
                  </a:lnTo>
                  <a:lnTo>
                    <a:pt x="244" y="4050"/>
                  </a:lnTo>
                  <a:lnTo>
                    <a:pt x="242" y="4062"/>
                  </a:lnTo>
                  <a:lnTo>
                    <a:pt x="241" y="4077"/>
                  </a:lnTo>
                  <a:lnTo>
                    <a:pt x="242" y="4093"/>
                  </a:lnTo>
                  <a:lnTo>
                    <a:pt x="244" y="4111"/>
                  </a:lnTo>
                  <a:lnTo>
                    <a:pt x="247" y="4121"/>
                  </a:lnTo>
                  <a:lnTo>
                    <a:pt x="250" y="4130"/>
                  </a:lnTo>
                  <a:lnTo>
                    <a:pt x="255" y="4140"/>
                  </a:lnTo>
                  <a:lnTo>
                    <a:pt x="262" y="4148"/>
                  </a:lnTo>
                  <a:lnTo>
                    <a:pt x="269" y="4158"/>
                  </a:lnTo>
                  <a:lnTo>
                    <a:pt x="278" y="4166"/>
                  </a:lnTo>
                  <a:lnTo>
                    <a:pt x="286" y="4175"/>
                  </a:lnTo>
                  <a:lnTo>
                    <a:pt x="296" y="4182"/>
                  </a:lnTo>
                  <a:lnTo>
                    <a:pt x="305" y="4189"/>
                  </a:lnTo>
                  <a:lnTo>
                    <a:pt x="315" y="4197"/>
                  </a:lnTo>
                  <a:lnTo>
                    <a:pt x="324" y="4203"/>
                  </a:lnTo>
                  <a:lnTo>
                    <a:pt x="335" y="4208"/>
                  </a:lnTo>
                  <a:lnTo>
                    <a:pt x="344" y="4214"/>
                  </a:lnTo>
                  <a:lnTo>
                    <a:pt x="354" y="4217"/>
                  </a:lnTo>
                  <a:lnTo>
                    <a:pt x="362" y="4221"/>
                  </a:lnTo>
                  <a:lnTo>
                    <a:pt x="371" y="4223"/>
                  </a:lnTo>
                  <a:lnTo>
                    <a:pt x="369" y="4232"/>
                  </a:lnTo>
                  <a:lnTo>
                    <a:pt x="365" y="4239"/>
                  </a:lnTo>
                  <a:lnTo>
                    <a:pt x="361" y="4248"/>
                  </a:lnTo>
                  <a:lnTo>
                    <a:pt x="357" y="4255"/>
                  </a:lnTo>
                  <a:lnTo>
                    <a:pt x="346" y="4269"/>
                  </a:lnTo>
                  <a:lnTo>
                    <a:pt x="335" y="4282"/>
                  </a:lnTo>
                  <a:lnTo>
                    <a:pt x="322" y="4293"/>
                  </a:lnTo>
                  <a:lnTo>
                    <a:pt x="307" y="4305"/>
                  </a:lnTo>
                  <a:lnTo>
                    <a:pt x="292" y="4314"/>
                  </a:lnTo>
                  <a:lnTo>
                    <a:pt x="275" y="4324"/>
                  </a:lnTo>
                  <a:lnTo>
                    <a:pt x="259" y="4332"/>
                  </a:lnTo>
                  <a:lnTo>
                    <a:pt x="241" y="4340"/>
                  </a:lnTo>
                  <a:lnTo>
                    <a:pt x="223" y="4346"/>
                  </a:lnTo>
                  <a:lnTo>
                    <a:pt x="205" y="4352"/>
                  </a:lnTo>
                  <a:lnTo>
                    <a:pt x="170" y="4362"/>
                  </a:lnTo>
                  <a:lnTo>
                    <a:pt x="136" y="4370"/>
                  </a:lnTo>
                  <a:lnTo>
                    <a:pt x="127" y="4373"/>
                  </a:lnTo>
                  <a:lnTo>
                    <a:pt x="119" y="4376"/>
                  </a:lnTo>
                  <a:lnTo>
                    <a:pt x="110" y="4379"/>
                  </a:lnTo>
                  <a:lnTo>
                    <a:pt x="103" y="4382"/>
                  </a:lnTo>
                  <a:lnTo>
                    <a:pt x="88" y="4392"/>
                  </a:lnTo>
                  <a:lnTo>
                    <a:pt x="75" y="4401"/>
                  </a:lnTo>
                  <a:lnTo>
                    <a:pt x="64" y="4411"/>
                  </a:lnTo>
                  <a:lnTo>
                    <a:pt x="54" y="4420"/>
                  </a:lnTo>
                  <a:lnTo>
                    <a:pt x="46" y="4430"/>
                  </a:lnTo>
                  <a:lnTo>
                    <a:pt x="39" y="4438"/>
                  </a:lnTo>
                  <a:lnTo>
                    <a:pt x="30" y="4455"/>
                  </a:lnTo>
                  <a:lnTo>
                    <a:pt x="20" y="4473"/>
                  </a:lnTo>
                  <a:lnTo>
                    <a:pt x="13" y="4491"/>
                  </a:lnTo>
                  <a:lnTo>
                    <a:pt x="7" y="4510"/>
                  </a:lnTo>
                  <a:lnTo>
                    <a:pt x="4" y="4520"/>
                  </a:lnTo>
                  <a:lnTo>
                    <a:pt x="3" y="4529"/>
                  </a:lnTo>
                  <a:lnTo>
                    <a:pt x="3" y="4539"/>
                  </a:lnTo>
                  <a:lnTo>
                    <a:pt x="3" y="4548"/>
                  </a:lnTo>
                  <a:lnTo>
                    <a:pt x="5" y="4558"/>
                  </a:lnTo>
                  <a:lnTo>
                    <a:pt x="8" y="4567"/>
                  </a:lnTo>
                  <a:lnTo>
                    <a:pt x="12" y="4578"/>
                  </a:lnTo>
                  <a:lnTo>
                    <a:pt x="17" y="4588"/>
                  </a:lnTo>
                  <a:lnTo>
                    <a:pt x="41" y="4592"/>
                  </a:lnTo>
                  <a:lnTo>
                    <a:pt x="65" y="4595"/>
                  </a:lnTo>
                  <a:lnTo>
                    <a:pt x="87" y="4598"/>
                  </a:lnTo>
                  <a:lnTo>
                    <a:pt x="107" y="4601"/>
                  </a:lnTo>
                  <a:lnTo>
                    <a:pt x="128" y="4606"/>
                  </a:lnTo>
                  <a:lnTo>
                    <a:pt x="148" y="4609"/>
                  </a:lnTo>
                  <a:lnTo>
                    <a:pt x="171" y="4612"/>
                  </a:lnTo>
                  <a:lnTo>
                    <a:pt x="194" y="4616"/>
                  </a:lnTo>
                  <a:lnTo>
                    <a:pt x="198" y="4617"/>
                  </a:lnTo>
                  <a:lnTo>
                    <a:pt x="202" y="4619"/>
                  </a:lnTo>
                  <a:lnTo>
                    <a:pt x="207" y="4621"/>
                  </a:lnTo>
                  <a:lnTo>
                    <a:pt x="210" y="4626"/>
                  </a:lnTo>
                  <a:lnTo>
                    <a:pt x="216" y="4634"/>
                  </a:lnTo>
                  <a:lnTo>
                    <a:pt x="223" y="4645"/>
                  </a:lnTo>
                  <a:lnTo>
                    <a:pt x="234" y="4672"/>
                  </a:lnTo>
                  <a:lnTo>
                    <a:pt x="246" y="4704"/>
                  </a:lnTo>
                  <a:lnTo>
                    <a:pt x="252" y="4721"/>
                  </a:lnTo>
                  <a:lnTo>
                    <a:pt x="260" y="4738"/>
                  </a:lnTo>
                  <a:lnTo>
                    <a:pt x="269" y="4754"/>
                  </a:lnTo>
                  <a:lnTo>
                    <a:pt x="279" y="4770"/>
                  </a:lnTo>
                  <a:lnTo>
                    <a:pt x="285" y="4777"/>
                  </a:lnTo>
                  <a:lnTo>
                    <a:pt x="291" y="4784"/>
                  </a:lnTo>
                  <a:lnTo>
                    <a:pt x="298" y="4791"/>
                  </a:lnTo>
                  <a:lnTo>
                    <a:pt x="305" y="4798"/>
                  </a:lnTo>
                  <a:lnTo>
                    <a:pt x="312" y="4804"/>
                  </a:lnTo>
                  <a:lnTo>
                    <a:pt x="321" y="4809"/>
                  </a:lnTo>
                  <a:lnTo>
                    <a:pt x="330" y="4814"/>
                  </a:lnTo>
                  <a:lnTo>
                    <a:pt x="340" y="4818"/>
                  </a:lnTo>
                  <a:lnTo>
                    <a:pt x="352" y="4823"/>
                  </a:lnTo>
                  <a:lnTo>
                    <a:pt x="364" y="4826"/>
                  </a:lnTo>
                  <a:lnTo>
                    <a:pt x="378" y="4828"/>
                  </a:lnTo>
                  <a:lnTo>
                    <a:pt x="391" y="4830"/>
                  </a:lnTo>
                  <a:lnTo>
                    <a:pt x="418" y="4833"/>
                  </a:lnTo>
                  <a:lnTo>
                    <a:pt x="446" y="4833"/>
                  </a:lnTo>
                  <a:lnTo>
                    <a:pt x="473" y="4831"/>
                  </a:lnTo>
                  <a:lnTo>
                    <a:pt x="500" y="4828"/>
                  </a:lnTo>
                  <a:lnTo>
                    <a:pt x="513" y="4825"/>
                  </a:lnTo>
                  <a:lnTo>
                    <a:pt x="525" y="4823"/>
                  </a:lnTo>
                  <a:lnTo>
                    <a:pt x="537" y="4818"/>
                  </a:lnTo>
                  <a:lnTo>
                    <a:pt x="548" y="4815"/>
                  </a:lnTo>
                  <a:lnTo>
                    <a:pt x="580" y="4806"/>
                  </a:lnTo>
                  <a:lnTo>
                    <a:pt x="616" y="4797"/>
                  </a:lnTo>
                  <a:lnTo>
                    <a:pt x="633" y="4794"/>
                  </a:lnTo>
                  <a:lnTo>
                    <a:pt x="650" y="4792"/>
                  </a:lnTo>
                  <a:lnTo>
                    <a:pt x="658" y="4792"/>
                  </a:lnTo>
                  <a:lnTo>
                    <a:pt x="666" y="4792"/>
                  </a:lnTo>
                  <a:lnTo>
                    <a:pt x="674" y="4793"/>
                  </a:lnTo>
                  <a:lnTo>
                    <a:pt x="681" y="4795"/>
                  </a:lnTo>
                  <a:lnTo>
                    <a:pt x="678" y="4801"/>
                  </a:lnTo>
                  <a:lnTo>
                    <a:pt x="675" y="4810"/>
                  </a:lnTo>
                  <a:lnTo>
                    <a:pt x="672" y="4819"/>
                  </a:lnTo>
                  <a:lnTo>
                    <a:pt x="670" y="4830"/>
                  </a:lnTo>
                  <a:lnTo>
                    <a:pt x="667" y="4853"/>
                  </a:lnTo>
                  <a:lnTo>
                    <a:pt x="664" y="4879"/>
                  </a:lnTo>
                  <a:lnTo>
                    <a:pt x="663" y="4904"/>
                  </a:lnTo>
                  <a:lnTo>
                    <a:pt x="662" y="4930"/>
                  </a:lnTo>
                  <a:lnTo>
                    <a:pt x="661" y="4953"/>
                  </a:lnTo>
                  <a:lnTo>
                    <a:pt x="660" y="4972"/>
                  </a:lnTo>
                  <a:lnTo>
                    <a:pt x="661" y="5005"/>
                  </a:lnTo>
                  <a:lnTo>
                    <a:pt x="660" y="5038"/>
                  </a:lnTo>
                  <a:lnTo>
                    <a:pt x="660" y="5056"/>
                  </a:lnTo>
                  <a:lnTo>
                    <a:pt x="660" y="5072"/>
                  </a:lnTo>
                  <a:lnTo>
                    <a:pt x="661" y="5090"/>
                  </a:lnTo>
                  <a:lnTo>
                    <a:pt x="663" y="5107"/>
                  </a:lnTo>
                  <a:lnTo>
                    <a:pt x="665" y="5124"/>
                  </a:lnTo>
                  <a:lnTo>
                    <a:pt x="668" y="5141"/>
                  </a:lnTo>
                  <a:lnTo>
                    <a:pt x="674" y="5158"/>
                  </a:lnTo>
                  <a:lnTo>
                    <a:pt x="680" y="5175"/>
                  </a:lnTo>
                  <a:lnTo>
                    <a:pt x="688" y="5191"/>
                  </a:lnTo>
                  <a:lnTo>
                    <a:pt x="698" y="5207"/>
                  </a:lnTo>
                  <a:lnTo>
                    <a:pt x="704" y="5214"/>
                  </a:lnTo>
                  <a:lnTo>
                    <a:pt x="711" y="5222"/>
                  </a:lnTo>
                  <a:lnTo>
                    <a:pt x="717" y="5229"/>
                  </a:lnTo>
                  <a:lnTo>
                    <a:pt x="725" y="5237"/>
                  </a:lnTo>
                  <a:lnTo>
                    <a:pt x="732" y="5240"/>
                  </a:lnTo>
                  <a:lnTo>
                    <a:pt x="738" y="5242"/>
                  </a:lnTo>
                  <a:lnTo>
                    <a:pt x="744" y="5243"/>
                  </a:lnTo>
                  <a:lnTo>
                    <a:pt x="750" y="5244"/>
                  </a:lnTo>
                  <a:lnTo>
                    <a:pt x="755" y="5243"/>
                  </a:lnTo>
                  <a:lnTo>
                    <a:pt x="760" y="5242"/>
                  </a:lnTo>
                  <a:lnTo>
                    <a:pt x="766" y="5240"/>
                  </a:lnTo>
                  <a:lnTo>
                    <a:pt x="770" y="5237"/>
                  </a:lnTo>
                  <a:lnTo>
                    <a:pt x="778" y="5230"/>
                  </a:lnTo>
                  <a:lnTo>
                    <a:pt x="787" y="5222"/>
                  </a:lnTo>
                  <a:lnTo>
                    <a:pt x="793" y="5213"/>
                  </a:lnTo>
                  <a:lnTo>
                    <a:pt x="800" y="5205"/>
                  </a:lnTo>
                  <a:lnTo>
                    <a:pt x="806" y="5201"/>
                  </a:lnTo>
                  <a:lnTo>
                    <a:pt x="812" y="5196"/>
                  </a:lnTo>
                  <a:lnTo>
                    <a:pt x="819" y="5194"/>
                  </a:lnTo>
                  <a:lnTo>
                    <a:pt x="824" y="5191"/>
                  </a:lnTo>
                  <a:lnTo>
                    <a:pt x="830" y="5190"/>
                  </a:lnTo>
                  <a:lnTo>
                    <a:pt x="836" y="5188"/>
                  </a:lnTo>
                  <a:lnTo>
                    <a:pt x="841" y="5188"/>
                  </a:lnTo>
                  <a:lnTo>
                    <a:pt x="846" y="5188"/>
                  </a:lnTo>
                  <a:lnTo>
                    <a:pt x="857" y="5189"/>
                  </a:lnTo>
                  <a:lnTo>
                    <a:pt x="867" y="5192"/>
                  </a:lnTo>
                  <a:lnTo>
                    <a:pt x="877" y="5196"/>
                  </a:lnTo>
                  <a:lnTo>
                    <a:pt x="886" y="5202"/>
                  </a:lnTo>
                  <a:lnTo>
                    <a:pt x="906" y="5215"/>
                  </a:lnTo>
                  <a:lnTo>
                    <a:pt x="926" y="5230"/>
                  </a:lnTo>
                  <a:lnTo>
                    <a:pt x="936" y="5238"/>
                  </a:lnTo>
                  <a:lnTo>
                    <a:pt x="947" y="5244"/>
                  </a:lnTo>
                  <a:lnTo>
                    <a:pt x="958" y="5249"/>
                  </a:lnTo>
                  <a:lnTo>
                    <a:pt x="970" y="5255"/>
                  </a:lnTo>
                  <a:lnTo>
                    <a:pt x="994" y="5260"/>
                  </a:lnTo>
                  <a:lnTo>
                    <a:pt x="1017" y="5264"/>
                  </a:lnTo>
                  <a:lnTo>
                    <a:pt x="1038" y="5266"/>
                  </a:lnTo>
                  <a:lnTo>
                    <a:pt x="1057" y="5266"/>
                  </a:lnTo>
                  <a:lnTo>
                    <a:pt x="1076" y="5265"/>
                  </a:lnTo>
                  <a:lnTo>
                    <a:pt x="1092" y="5262"/>
                  </a:lnTo>
                  <a:lnTo>
                    <a:pt x="1108" y="5257"/>
                  </a:lnTo>
                  <a:lnTo>
                    <a:pt x="1122" y="5250"/>
                  </a:lnTo>
                  <a:lnTo>
                    <a:pt x="1135" y="5243"/>
                  </a:lnTo>
                  <a:lnTo>
                    <a:pt x="1148" y="5234"/>
                  </a:lnTo>
                  <a:lnTo>
                    <a:pt x="1159" y="5225"/>
                  </a:lnTo>
                  <a:lnTo>
                    <a:pt x="1170" y="5214"/>
                  </a:lnTo>
                  <a:lnTo>
                    <a:pt x="1181" y="5203"/>
                  </a:lnTo>
                  <a:lnTo>
                    <a:pt x="1191" y="5191"/>
                  </a:lnTo>
                  <a:lnTo>
                    <a:pt x="1201" y="5178"/>
                  </a:lnTo>
                  <a:lnTo>
                    <a:pt x="1209" y="5165"/>
                  </a:lnTo>
                  <a:lnTo>
                    <a:pt x="1227" y="5138"/>
                  </a:lnTo>
                  <a:lnTo>
                    <a:pt x="1245" y="5111"/>
                  </a:lnTo>
                  <a:lnTo>
                    <a:pt x="1255" y="5097"/>
                  </a:lnTo>
                  <a:lnTo>
                    <a:pt x="1264" y="5084"/>
                  </a:lnTo>
                  <a:lnTo>
                    <a:pt x="1275" y="5071"/>
                  </a:lnTo>
                  <a:lnTo>
                    <a:pt x="1285" y="5059"/>
                  </a:lnTo>
                  <a:lnTo>
                    <a:pt x="1296" y="5047"/>
                  </a:lnTo>
                  <a:lnTo>
                    <a:pt x="1309" y="5035"/>
                  </a:lnTo>
                  <a:lnTo>
                    <a:pt x="1321" y="5026"/>
                  </a:lnTo>
                  <a:lnTo>
                    <a:pt x="1335" y="5016"/>
                  </a:lnTo>
                  <a:lnTo>
                    <a:pt x="1350" y="5008"/>
                  </a:lnTo>
                  <a:lnTo>
                    <a:pt x="1366" y="5002"/>
                  </a:lnTo>
                  <a:lnTo>
                    <a:pt x="1384" y="4996"/>
                  </a:lnTo>
                  <a:lnTo>
                    <a:pt x="1402" y="4992"/>
                  </a:lnTo>
                  <a:lnTo>
                    <a:pt x="1428" y="4990"/>
                  </a:lnTo>
                  <a:lnTo>
                    <a:pt x="1447" y="4990"/>
                  </a:lnTo>
                  <a:lnTo>
                    <a:pt x="1463" y="4991"/>
                  </a:lnTo>
                  <a:lnTo>
                    <a:pt x="1482" y="4992"/>
                  </a:lnTo>
                  <a:lnTo>
                    <a:pt x="1499" y="4993"/>
                  </a:lnTo>
                  <a:lnTo>
                    <a:pt x="1515" y="4994"/>
                  </a:lnTo>
                  <a:lnTo>
                    <a:pt x="1532" y="4997"/>
                  </a:lnTo>
                  <a:lnTo>
                    <a:pt x="1548" y="5000"/>
                  </a:lnTo>
                  <a:lnTo>
                    <a:pt x="1564" y="5005"/>
                  </a:lnTo>
                  <a:lnTo>
                    <a:pt x="1580" y="5010"/>
                  </a:lnTo>
                  <a:lnTo>
                    <a:pt x="1595" y="5015"/>
                  </a:lnTo>
                  <a:lnTo>
                    <a:pt x="1611" y="5022"/>
                  </a:lnTo>
                  <a:lnTo>
                    <a:pt x="1640" y="5034"/>
                  </a:lnTo>
                  <a:lnTo>
                    <a:pt x="1670" y="5047"/>
                  </a:lnTo>
                  <a:lnTo>
                    <a:pt x="1698" y="5061"/>
                  </a:lnTo>
                  <a:lnTo>
                    <a:pt x="1726" y="5074"/>
                  </a:lnTo>
                  <a:lnTo>
                    <a:pt x="1778" y="5100"/>
                  </a:lnTo>
                  <a:lnTo>
                    <a:pt x="1831" y="5125"/>
                  </a:lnTo>
                  <a:lnTo>
                    <a:pt x="1884" y="5150"/>
                  </a:lnTo>
                  <a:lnTo>
                    <a:pt x="1937" y="5174"/>
                  </a:lnTo>
                  <a:lnTo>
                    <a:pt x="1991" y="5198"/>
                  </a:lnTo>
                  <a:lnTo>
                    <a:pt x="2045" y="5223"/>
                  </a:lnTo>
                  <a:lnTo>
                    <a:pt x="2099" y="5247"/>
                  </a:lnTo>
                  <a:lnTo>
                    <a:pt x="2153" y="5272"/>
                  </a:lnTo>
                  <a:lnTo>
                    <a:pt x="2206" y="5297"/>
                  </a:lnTo>
                  <a:lnTo>
                    <a:pt x="2260" y="5322"/>
                  </a:lnTo>
                  <a:lnTo>
                    <a:pt x="2314" y="5348"/>
                  </a:lnTo>
                  <a:lnTo>
                    <a:pt x="2366" y="5374"/>
                  </a:lnTo>
                  <a:lnTo>
                    <a:pt x="2419" y="5402"/>
                  </a:lnTo>
                  <a:lnTo>
                    <a:pt x="2471" y="5429"/>
                  </a:lnTo>
                  <a:lnTo>
                    <a:pt x="2523" y="5459"/>
                  </a:lnTo>
                  <a:lnTo>
                    <a:pt x="2574" y="5490"/>
                  </a:lnTo>
                  <a:lnTo>
                    <a:pt x="2596" y="5499"/>
                  </a:lnTo>
                  <a:lnTo>
                    <a:pt x="2575" y="5522"/>
                  </a:lnTo>
                  <a:lnTo>
                    <a:pt x="2556" y="5544"/>
                  </a:lnTo>
                  <a:lnTo>
                    <a:pt x="2551" y="5549"/>
                  </a:lnTo>
                  <a:lnTo>
                    <a:pt x="2545" y="5553"/>
                  </a:lnTo>
                  <a:lnTo>
                    <a:pt x="2538" y="5557"/>
                  </a:lnTo>
                  <a:lnTo>
                    <a:pt x="2532" y="5562"/>
                  </a:lnTo>
                  <a:lnTo>
                    <a:pt x="2523" y="5566"/>
                  </a:lnTo>
                  <a:lnTo>
                    <a:pt x="2515" y="5569"/>
                  </a:lnTo>
                  <a:lnTo>
                    <a:pt x="2504" y="5571"/>
                  </a:lnTo>
                  <a:lnTo>
                    <a:pt x="2494" y="5574"/>
                  </a:lnTo>
                  <a:lnTo>
                    <a:pt x="2485" y="5576"/>
                  </a:lnTo>
                  <a:lnTo>
                    <a:pt x="2477" y="5579"/>
                  </a:lnTo>
                  <a:lnTo>
                    <a:pt x="2467" y="5579"/>
                  </a:lnTo>
                  <a:lnTo>
                    <a:pt x="2456" y="5579"/>
                  </a:lnTo>
                  <a:lnTo>
                    <a:pt x="2436" y="5579"/>
                  </a:lnTo>
                  <a:lnTo>
                    <a:pt x="2417" y="5578"/>
                  </a:lnTo>
                  <a:lnTo>
                    <a:pt x="2408" y="5579"/>
                  </a:lnTo>
                  <a:lnTo>
                    <a:pt x="2398" y="5579"/>
                  </a:lnTo>
                  <a:lnTo>
                    <a:pt x="2390" y="5581"/>
                  </a:lnTo>
                  <a:lnTo>
                    <a:pt x="2382" y="5583"/>
                  </a:lnTo>
                  <a:lnTo>
                    <a:pt x="2375" y="5586"/>
                  </a:lnTo>
                  <a:lnTo>
                    <a:pt x="2369" y="5591"/>
                  </a:lnTo>
                  <a:lnTo>
                    <a:pt x="2364" y="5598"/>
                  </a:lnTo>
                  <a:lnTo>
                    <a:pt x="2360" y="5605"/>
                  </a:lnTo>
                  <a:lnTo>
                    <a:pt x="2360" y="5609"/>
                  </a:lnTo>
                  <a:lnTo>
                    <a:pt x="2360" y="5614"/>
                  </a:lnTo>
                  <a:lnTo>
                    <a:pt x="2362" y="5619"/>
                  </a:lnTo>
                  <a:lnTo>
                    <a:pt x="2364" y="5623"/>
                  </a:lnTo>
                  <a:lnTo>
                    <a:pt x="2371" y="5633"/>
                  </a:lnTo>
                  <a:lnTo>
                    <a:pt x="2379" y="5641"/>
                  </a:lnTo>
                  <a:lnTo>
                    <a:pt x="2390" y="5651"/>
                  </a:lnTo>
                  <a:lnTo>
                    <a:pt x="2402" y="5660"/>
                  </a:lnTo>
                  <a:lnTo>
                    <a:pt x="2415" y="5669"/>
                  </a:lnTo>
                  <a:lnTo>
                    <a:pt x="2429" y="5677"/>
                  </a:lnTo>
                  <a:lnTo>
                    <a:pt x="2480" y="5704"/>
                  </a:lnTo>
                  <a:lnTo>
                    <a:pt x="2503" y="5714"/>
                  </a:lnTo>
                  <a:lnTo>
                    <a:pt x="2518" y="5720"/>
                  </a:lnTo>
                  <a:lnTo>
                    <a:pt x="2533" y="5726"/>
                  </a:lnTo>
                  <a:lnTo>
                    <a:pt x="2546" y="5730"/>
                  </a:lnTo>
                  <a:lnTo>
                    <a:pt x="2560" y="5733"/>
                  </a:lnTo>
                  <a:lnTo>
                    <a:pt x="2573" y="5735"/>
                  </a:lnTo>
                  <a:lnTo>
                    <a:pt x="2586" y="5737"/>
                  </a:lnTo>
                  <a:lnTo>
                    <a:pt x="2599" y="5738"/>
                  </a:lnTo>
                  <a:lnTo>
                    <a:pt x="2611" y="5738"/>
                  </a:lnTo>
                  <a:lnTo>
                    <a:pt x="2636" y="5737"/>
                  </a:lnTo>
                  <a:lnTo>
                    <a:pt x="2662" y="5735"/>
                  </a:lnTo>
                  <a:lnTo>
                    <a:pt x="2688" y="5731"/>
                  </a:lnTo>
                  <a:lnTo>
                    <a:pt x="2717" y="5727"/>
                  </a:lnTo>
                  <a:lnTo>
                    <a:pt x="2746" y="5720"/>
                  </a:lnTo>
                  <a:lnTo>
                    <a:pt x="2775" y="5713"/>
                  </a:lnTo>
                  <a:lnTo>
                    <a:pt x="2805" y="5705"/>
                  </a:lnTo>
                  <a:lnTo>
                    <a:pt x="2834" y="5695"/>
                  </a:lnTo>
                  <a:lnTo>
                    <a:pt x="2862" y="5684"/>
                  </a:lnTo>
                  <a:lnTo>
                    <a:pt x="2886" y="5674"/>
                  </a:lnTo>
                  <a:lnTo>
                    <a:pt x="2897" y="5668"/>
                  </a:lnTo>
                  <a:lnTo>
                    <a:pt x="2906" y="5661"/>
                  </a:lnTo>
                  <a:lnTo>
                    <a:pt x="2915" y="5656"/>
                  </a:lnTo>
                  <a:lnTo>
                    <a:pt x="2922" y="5650"/>
                  </a:lnTo>
                  <a:lnTo>
                    <a:pt x="2932" y="5646"/>
                  </a:lnTo>
                  <a:lnTo>
                    <a:pt x="2951" y="5644"/>
                  </a:lnTo>
                  <a:lnTo>
                    <a:pt x="2956" y="5645"/>
                  </a:lnTo>
                  <a:lnTo>
                    <a:pt x="2961" y="5646"/>
                  </a:lnTo>
                  <a:lnTo>
                    <a:pt x="2965" y="5648"/>
                  </a:lnTo>
                  <a:lnTo>
                    <a:pt x="2969" y="5651"/>
                  </a:lnTo>
                  <a:lnTo>
                    <a:pt x="2971" y="5655"/>
                  </a:lnTo>
                  <a:lnTo>
                    <a:pt x="2972" y="5660"/>
                  </a:lnTo>
                  <a:lnTo>
                    <a:pt x="2972" y="5666"/>
                  </a:lnTo>
                  <a:lnTo>
                    <a:pt x="2971" y="5675"/>
                  </a:lnTo>
                  <a:lnTo>
                    <a:pt x="2968" y="5684"/>
                  </a:lnTo>
                  <a:lnTo>
                    <a:pt x="2963" y="5694"/>
                  </a:lnTo>
                  <a:lnTo>
                    <a:pt x="2955" y="5705"/>
                  </a:lnTo>
                  <a:lnTo>
                    <a:pt x="2947" y="5715"/>
                  </a:lnTo>
                  <a:lnTo>
                    <a:pt x="2937" y="5727"/>
                  </a:lnTo>
                  <a:lnTo>
                    <a:pt x="2925" y="5738"/>
                  </a:lnTo>
                  <a:lnTo>
                    <a:pt x="2913" y="5749"/>
                  </a:lnTo>
                  <a:lnTo>
                    <a:pt x="2899" y="5760"/>
                  </a:lnTo>
                  <a:lnTo>
                    <a:pt x="2884" y="5770"/>
                  </a:lnTo>
                  <a:lnTo>
                    <a:pt x="2867" y="5780"/>
                  </a:lnTo>
                  <a:lnTo>
                    <a:pt x="2850" y="5788"/>
                  </a:lnTo>
                  <a:lnTo>
                    <a:pt x="2833" y="5796"/>
                  </a:lnTo>
                  <a:lnTo>
                    <a:pt x="2814" y="5802"/>
                  </a:lnTo>
                  <a:lnTo>
                    <a:pt x="2795" y="5806"/>
                  </a:lnTo>
                  <a:lnTo>
                    <a:pt x="2776" y="5809"/>
                  </a:lnTo>
                  <a:lnTo>
                    <a:pt x="2756" y="5810"/>
                  </a:lnTo>
                  <a:lnTo>
                    <a:pt x="2747" y="5813"/>
                  </a:lnTo>
                  <a:lnTo>
                    <a:pt x="2738" y="5815"/>
                  </a:lnTo>
                  <a:lnTo>
                    <a:pt x="2730" y="5818"/>
                  </a:lnTo>
                  <a:lnTo>
                    <a:pt x="2724" y="5822"/>
                  </a:lnTo>
                  <a:lnTo>
                    <a:pt x="2721" y="5825"/>
                  </a:lnTo>
                  <a:lnTo>
                    <a:pt x="2719" y="5827"/>
                  </a:lnTo>
                  <a:lnTo>
                    <a:pt x="2718" y="5831"/>
                  </a:lnTo>
                  <a:lnTo>
                    <a:pt x="2717" y="5835"/>
                  </a:lnTo>
                  <a:lnTo>
                    <a:pt x="2717" y="5838"/>
                  </a:lnTo>
                  <a:lnTo>
                    <a:pt x="2717" y="5842"/>
                  </a:lnTo>
                  <a:lnTo>
                    <a:pt x="2718" y="5846"/>
                  </a:lnTo>
                  <a:lnTo>
                    <a:pt x="2720" y="5852"/>
                  </a:lnTo>
                  <a:lnTo>
                    <a:pt x="2722" y="5858"/>
                  </a:lnTo>
                  <a:lnTo>
                    <a:pt x="2725" y="5864"/>
                  </a:lnTo>
                  <a:lnTo>
                    <a:pt x="2729" y="5871"/>
                  </a:lnTo>
                  <a:lnTo>
                    <a:pt x="2733" y="5876"/>
                  </a:lnTo>
                  <a:lnTo>
                    <a:pt x="2737" y="5882"/>
                  </a:lnTo>
                  <a:lnTo>
                    <a:pt x="2743" y="5887"/>
                  </a:lnTo>
                  <a:lnTo>
                    <a:pt x="2750" y="5891"/>
                  </a:lnTo>
                  <a:lnTo>
                    <a:pt x="2758" y="5895"/>
                  </a:lnTo>
                  <a:lnTo>
                    <a:pt x="2769" y="5898"/>
                  </a:lnTo>
                  <a:lnTo>
                    <a:pt x="2780" y="5900"/>
                  </a:lnTo>
                  <a:lnTo>
                    <a:pt x="2794" y="5903"/>
                  </a:lnTo>
                  <a:lnTo>
                    <a:pt x="2810" y="5904"/>
                  </a:lnTo>
                  <a:lnTo>
                    <a:pt x="2828" y="5905"/>
                  </a:lnTo>
                  <a:lnTo>
                    <a:pt x="2849" y="5904"/>
                  </a:lnTo>
                  <a:lnTo>
                    <a:pt x="2873" y="5903"/>
                  </a:lnTo>
                  <a:lnTo>
                    <a:pt x="2899" y="5900"/>
                  </a:lnTo>
                  <a:lnTo>
                    <a:pt x="3066" y="5866"/>
                  </a:lnTo>
                  <a:lnTo>
                    <a:pt x="3085" y="5864"/>
                  </a:lnTo>
                  <a:lnTo>
                    <a:pt x="3115" y="5861"/>
                  </a:lnTo>
                  <a:lnTo>
                    <a:pt x="3150" y="5858"/>
                  </a:lnTo>
                  <a:lnTo>
                    <a:pt x="3188" y="5856"/>
                  </a:lnTo>
                  <a:lnTo>
                    <a:pt x="3206" y="5855"/>
                  </a:lnTo>
                  <a:lnTo>
                    <a:pt x="3224" y="5856"/>
                  </a:lnTo>
                  <a:lnTo>
                    <a:pt x="3240" y="5858"/>
                  </a:lnTo>
                  <a:lnTo>
                    <a:pt x="3255" y="5860"/>
                  </a:lnTo>
                  <a:lnTo>
                    <a:pt x="3261" y="5862"/>
                  </a:lnTo>
                  <a:lnTo>
                    <a:pt x="3267" y="5864"/>
                  </a:lnTo>
                  <a:lnTo>
                    <a:pt x="3272" y="5868"/>
                  </a:lnTo>
                  <a:lnTo>
                    <a:pt x="3277" y="5871"/>
                  </a:lnTo>
                  <a:lnTo>
                    <a:pt x="3280" y="5875"/>
                  </a:lnTo>
                  <a:lnTo>
                    <a:pt x="3283" y="5879"/>
                  </a:lnTo>
                  <a:lnTo>
                    <a:pt x="3285" y="5883"/>
                  </a:lnTo>
                  <a:lnTo>
                    <a:pt x="3287" y="5889"/>
                  </a:lnTo>
                  <a:lnTo>
                    <a:pt x="3287" y="5892"/>
                  </a:lnTo>
                  <a:lnTo>
                    <a:pt x="3285" y="5895"/>
                  </a:lnTo>
                  <a:lnTo>
                    <a:pt x="3283" y="5898"/>
                  </a:lnTo>
                  <a:lnTo>
                    <a:pt x="3280" y="5901"/>
                  </a:lnTo>
                  <a:lnTo>
                    <a:pt x="3273" y="5908"/>
                  </a:lnTo>
                  <a:lnTo>
                    <a:pt x="3262" y="5913"/>
                  </a:lnTo>
                  <a:lnTo>
                    <a:pt x="3251" y="5919"/>
                  </a:lnTo>
                  <a:lnTo>
                    <a:pt x="3236" y="5925"/>
                  </a:lnTo>
                  <a:lnTo>
                    <a:pt x="3221" y="5929"/>
                  </a:lnTo>
                  <a:lnTo>
                    <a:pt x="3205" y="5934"/>
                  </a:lnTo>
                  <a:lnTo>
                    <a:pt x="3171" y="5943"/>
                  </a:lnTo>
                  <a:lnTo>
                    <a:pt x="3140" y="5949"/>
                  </a:lnTo>
                  <a:lnTo>
                    <a:pt x="3115" y="5954"/>
                  </a:lnTo>
                  <a:lnTo>
                    <a:pt x="3098" y="5959"/>
                  </a:lnTo>
                  <a:lnTo>
                    <a:pt x="3093" y="5960"/>
                  </a:lnTo>
                  <a:lnTo>
                    <a:pt x="3089" y="5962"/>
                  </a:lnTo>
                  <a:lnTo>
                    <a:pt x="3085" y="5965"/>
                  </a:lnTo>
                  <a:lnTo>
                    <a:pt x="3081" y="5967"/>
                  </a:lnTo>
                  <a:lnTo>
                    <a:pt x="3078" y="5971"/>
                  </a:lnTo>
                  <a:lnTo>
                    <a:pt x="3076" y="5975"/>
                  </a:lnTo>
                  <a:lnTo>
                    <a:pt x="3074" y="5979"/>
                  </a:lnTo>
                  <a:lnTo>
                    <a:pt x="3072" y="5983"/>
                  </a:lnTo>
                  <a:lnTo>
                    <a:pt x="3071" y="5987"/>
                  </a:lnTo>
                  <a:lnTo>
                    <a:pt x="3071" y="5991"/>
                  </a:lnTo>
                  <a:lnTo>
                    <a:pt x="3071" y="5996"/>
                  </a:lnTo>
                  <a:lnTo>
                    <a:pt x="3072" y="6000"/>
                  </a:lnTo>
                  <a:lnTo>
                    <a:pt x="3073" y="6004"/>
                  </a:lnTo>
                  <a:lnTo>
                    <a:pt x="3075" y="6008"/>
                  </a:lnTo>
                  <a:lnTo>
                    <a:pt x="3077" y="6012"/>
                  </a:lnTo>
                  <a:lnTo>
                    <a:pt x="3080" y="6015"/>
                  </a:lnTo>
                  <a:lnTo>
                    <a:pt x="3085" y="6020"/>
                  </a:lnTo>
                  <a:lnTo>
                    <a:pt x="3091" y="6025"/>
                  </a:lnTo>
                  <a:lnTo>
                    <a:pt x="3096" y="6031"/>
                  </a:lnTo>
                  <a:lnTo>
                    <a:pt x="3103" y="6034"/>
                  </a:lnTo>
                  <a:lnTo>
                    <a:pt x="3110" y="6038"/>
                  </a:lnTo>
                  <a:lnTo>
                    <a:pt x="3118" y="6041"/>
                  </a:lnTo>
                  <a:lnTo>
                    <a:pt x="3126" y="6043"/>
                  </a:lnTo>
                  <a:lnTo>
                    <a:pt x="3135" y="6045"/>
                  </a:lnTo>
                  <a:lnTo>
                    <a:pt x="3153" y="6049"/>
                  </a:lnTo>
                  <a:lnTo>
                    <a:pt x="3174" y="6050"/>
                  </a:lnTo>
                  <a:lnTo>
                    <a:pt x="3195" y="6051"/>
                  </a:lnTo>
                  <a:lnTo>
                    <a:pt x="3219" y="6050"/>
                  </a:lnTo>
                  <a:lnTo>
                    <a:pt x="3267" y="6047"/>
                  </a:lnTo>
                  <a:lnTo>
                    <a:pt x="3318" y="6042"/>
                  </a:lnTo>
                  <a:lnTo>
                    <a:pt x="3343" y="6040"/>
                  </a:lnTo>
                  <a:lnTo>
                    <a:pt x="3368" y="6038"/>
                  </a:lnTo>
                  <a:lnTo>
                    <a:pt x="3392" y="6037"/>
                  </a:lnTo>
                  <a:lnTo>
                    <a:pt x="3416" y="6037"/>
                  </a:lnTo>
                  <a:lnTo>
                    <a:pt x="3432" y="6037"/>
                  </a:lnTo>
                  <a:lnTo>
                    <a:pt x="3453" y="6036"/>
                  </a:lnTo>
                  <a:lnTo>
                    <a:pt x="3477" y="6035"/>
                  </a:lnTo>
                  <a:lnTo>
                    <a:pt x="3503" y="6034"/>
                  </a:lnTo>
                  <a:lnTo>
                    <a:pt x="3528" y="6032"/>
                  </a:lnTo>
                  <a:lnTo>
                    <a:pt x="3553" y="6031"/>
                  </a:lnTo>
                  <a:lnTo>
                    <a:pt x="3576" y="6030"/>
                  </a:lnTo>
                  <a:lnTo>
                    <a:pt x="3594" y="6030"/>
                  </a:lnTo>
                  <a:lnTo>
                    <a:pt x="3596" y="6031"/>
                  </a:lnTo>
                  <a:lnTo>
                    <a:pt x="3603" y="6031"/>
                  </a:lnTo>
                  <a:lnTo>
                    <a:pt x="3612" y="6033"/>
                  </a:lnTo>
                  <a:lnTo>
                    <a:pt x="3621" y="6036"/>
                  </a:lnTo>
                  <a:lnTo>
                    <a:pt x="3624" y="6039"/>
                  </a:lnTo>
                  <a:lnTo>
                    <a:pt x="3627" y="6042"/>
                  </a:lnTo>
                  <a:lnTo>
                    <a:pt x="3630" y="6045"/>
                  </a:lnTo>
                  <a:lnTo>
                    <a:pt x="3631" y="6050"/>
                  </a:lnTo>
                  <a:lnTo>
                    <a:pt x="3631" y="6055"/>
                  </a:lnTo>
                  <a:lnTo>
                    <a:pt x="3629" y="6061"/>
                  </a:lnTo>
                  <a:lnTo>
                    <a:pt x="3624" y="6068"/>
                  </a:lnTo>
                  <a:lnTo>
                    <a:pt x="3618" y="6075"/>
                  </a:lnTo>
                  <a:lnTo>
                    <a:pt x="3612" y="6081"/>
                  </a:lnTo>
                  <a:lnTo>
                    <a:pt x="3604" y="6087"/>
                  </a:lnTo>
                  <a:lnTo>
                    <a:pt x="3596" y="6091"/>
                  </a:lnTo>
                  <a:lnTo>
                    <a:pt x="3586" y="6095"/>
                  </a:lnTo>
                  <a:lnTo>
                    <a:pt x="3576" y="6099"/>
                  </a:lnTo>
                  <a:lnTo>
                    <a:pt x="3564" y="6104"/>
                  </a:lnTo>
                  <a:lnTo>
                    <a:pt x="3552" y="6107"/>
                  </a:lnTo>
                  <a:lnTo>
                    <a:pt x="3540" y="6110"/>
                  </a:lnTo>
                  <a:lnTo>
                    <a:pt x="3512" y="6114"/>
                  </a:lnTo>
                  <a:lnTo>
                    <a:pt x="3485" y="6119"/>
                  </a:lnTo>
                  <a:lnTo>
                    <a:pt x="3455" y="6121"/>
                  </a:lnTo>
                  <a:lnTo>
                    <a:pt x="3426" y="6121"/>
                  </a:lnTo>
                  <a:lnTo>
                    <a:pt x="3422" y="6121"/>
                  </a:lnTo>
                  <a:lnTo>
                    <a:pt x="3417" y="6121"/>
                  </a:lnTo>
                  <a:lnTo>
                    <a:pt x="3413" y="6121"/>
                  </a:lnTo>
                  <a:lnTo>
                    <a:pt x="3408" y="6122"/>
                  </a:lnTo>
                  <a:lnTo>
                    <a:pt x="3399" y="6126"/>
                  </a:lnTo>
                  <a:lnTo>
                    <a:pt x="3390" y="6132"/>
                  </a:lnTo>
                  <a:lnTo>
                    <a:pt x="3387" y="6135"/>
                  </a:lnTo>
                  <a:lnTo>
                    <a:pt x="3384" y="6140"/>
                  </a:lnTo>
                  <a:lnTo>
                    <a:pt x="3382" y="6144"/>
                  </a:lnTo>
                  <a:lnTo>
                    <a:pt x="3380" y="6148"/>
                  </a:lnTo>
                  <a:lnTo>
                    <a:pt x="3378" y="6152"/>
                  </a:lnTo>
                  <a:lnTo>
                    <a:pt x="3378" y="6158"/>
                  </a:lnTo>
                  <a:lnTo>
                    <a:pt x="3378" y="6163"/>
                  </a:lnTo>
                  <a:lnTo>
                    <a:pt x="3379" y="6168"/>
                  </a:lnTo>
                  <a:lnTo>
                    <a:pt x="3381" y="6175"/>
                  </a:lnTo>
                  <a:lnTo>
                    <a:pt x="3383" y="6180"/>
                  </a:lnTo>
                  <a:lnTo>
                    <a:pt x="3387" y="6186"/>
                  </a:lnTo>
                  <a:lnTo>
                    <a:pt x="3392" y="6192"/>
                  </a:lnTo>
                  <a:lnTo>
                    <a:pt x="3399" y="6198"/>
                  </a:lnTo>
                  <a:lnTo>
                    <a:pt x="3406" y="6204"/>
                  </a:lnTo>
                  <a:lnTo>
                    <a:pt x="3416" y="6210"/>
                  </a:lnTo>
                  <a:lnTo>
                    <a:pt x="3426" y="6216"/>
                  </a:lnTo>
                  <a:lnTo>
                    <a:pt x="3438" y="6221"/>
                  </a:lnTo>
                  <a:lnTo>
                    <a:pt x="3452" y="6228"/>
                  </a:lnTo>
                  <a:lnTo>
                    <a:pt x="3467" y="6233"/>
                  </a:lnTo>
                  <a:lnTo>
                    <a:pt x="3483" y="6238"/>
                  </a:lnTo>
                  <a:lnTo>
                    <a:pt x="3503" y="6243"/>
                  </a:lnTo>
                  <a:lnTo>
                    <a:pt x="3523" y="6249"/>
                  </a:lnTo>
                  <a:lnTo>
                    <a:pt x="3546" y="6253"/>
                  </a:lnTo>
                  <a:lnTo>
                    <a:pt x="3570" y="6257"/>
                  </a:lnTo>
                  <a:lnTo>
                    <a:pt x="3594" y="6261"/>
                  </a:lnTo>
                  <a:lnTo>
                    <a:pt x="3618" y="6264"/>
                  </a:lnTo>
                  <a:lnTo>
                    <a:pt x="3643" y="6266"/>
                  </a:lnTo>
                  <a:lnTo>
                    <a:pt x="3669" y="6266"/>
                  </a:lnTo>
                  <a:lnTo>
                    <a:pt x="3694" y="6266"/>
                  </a:lnTo>
                  <a:lnTo>
                    <a:pt x="3721" y="6264"/>
                  </a:lnTo>
                  <a:lnTo>
                    <a:pt x="3746" y="6260"/>
                  </a:lnTo>
                  <a:lnTo>
                    <a:pt x="3772" y="6256"/>
                  </a:lnTo>
                  <a:lnTo>
                    <a:pt x="3797" y="6251"/>
                  </a:lnTo>
                  <a:lnTo>
                    <a:pt x="3822" y="6245"/>
                  </a:lnTo>
                  <a:lnTo>
                    <a:pt x="3846" y="6236"/>
                  </a:lnTo>
                  <a:lnTo>
                    <a:pt x="3869" y="6228"/>
                  </a:lnTo>
                  <a:lnTo>
                    <a:pt x="3890" y="6216"/>
                  </a:lnTo>
                  <a:lnTo>
                    <a:pt x="3910" y="6204"/>
                  </a:lnTo>
                  <a:lnTo>
                    <a:pt x="3920" y="6198"/>
                  </a:lnTo>
                  <a:lnTo>
                    <a:pt x="3929" y="6191"/>
                  </a:lnTo>
                  <a:lnTo>
                    <a:pt x="3938" y="6183"/>
                  </a:lnTo>
                  <a:lnTo>
                    <a:pt x="3946" y="6176"/>
                  </a:lnTo>
                  <a:lnTo>
                    <a:pt x="3958" y="6181"/>
                  </a:lnTo>
                  <a:lnTo>
                    <a:pt x="3967" y="6187"/>
                  </a:lnTo>
                  <a:lnTo>
                    <a:pt x="3975" y="6193"/>
                  </a:lnTo>
                  <a:lnTo>
                    <a:pt x="3982" y="6198"/>
                  </a:lnTo>
                  <a:lnTo>
                    <a:pt x="3987" y="6203"/>
                  </a:lnTo>
                  <a:lnTo>
                    <a:pt x="3992" y="6209"/>
                  </a:lnTo>
                  <a:lnTo>
                    <a:pt x="3996" y="6214"/>
                  </a:lnTo>
                  <a:lnTo>
                    <a:pt x="3998" y="6219"/>
                  </a:lnTo>
                  <a:lnTo>
                    <a:pt x="3999" y="6224"/>
                  </a:lnTo>
                  <a:lnTo>
                    <a:pt x="3999" y="6230"/>
                  </a:lnTo>
                  <a:lnTo>
                    <a:pt x="3999" y="6235"/>
                  </a:lnTo>
                  <a:lnTo>
                    <a:pt x="3998" y="6240"/>
                  </a:lnTo>
                  <a:lnTo>
                    <a:pt x="3994" y="6250"/>
                  </a:lnTo>
                  <a:lnTo>
                    <a:pt x="3988" y="6260"/>
                  </a:lnTo>
                  <a:lnTo>
                    <a:pt x="3974" y="6282"/>
                  </a:lnTo>
                  <a:lnTo>
                    <a:pt x="3959" y="6303"/>
                  </a:lnTo>
                  <a:lnTo>
                    <a:pt x="3954" y="6314"/>
                  </a:lnTo>
                  <a:lnTo>
                    <a:pt x="3949" y="6326"/>
                  </a:lnTo>
                  <a:lnTo>
                    <a:pt x="3948" y="6332"/>
                  </a:lnTo>
                  <a:lnTo>
                    <a:pt x="3948" y="6339"/>
                  </a:lnTo>
                  <a:lnTo>
                    <a:pt x="3948" y="6345"/>
                  </a:lnTo>
                  <a:lnTo>
                    <a:pt x="3950" y="6351"/>
                  </a:lnTo>
                  <a:lnTo>
                    <a:pt x="3952" y="6358"/>
                  </a:lnTo>
                  <a:lnTo>
                    <a:pt x="3956" y="6364"/>
                  </a:lnTo>
                  <a:lnTo>
                    <a:pt x="3960" y="6368"/>
                  </a:lnTo>
                  <a:lnTo>
                    <a:pt x="3963" y="6373"/>
                  </a:lnTo>
                  <a:lnTo>
                    <a:pt x="3968" y="6376"/>
                  </a:lnTo>
                  <a:lnTo>
                    <a:pt x="3973" y="6378"/>
                  </a:lnTo>
                  <a:lnTo>
                    <a:pt x="3978" y="6380"/>
                  </a:lnTo>
                  <a:lnTo>
                    <a:pt x="3983" y="6381"/>
                  </a:lnTo>
                  <a:lnTo>
                    <a:pt x="3995" y="6381"/>
                  </a:lnTo>
                  <a:lnTo>
                    <a:pt x="4008" y="6379"/>
                  </a:lnTo>
                  <a:lnTo>
                    <a:pt x="4020" y="6377"/>
                  </a:lnTo>
                  <a:lnTo>
                    <a:pt x="4034" y="6373"/>
                  </a:lnTo>
                  <a:lnTo>
                    <a:pt x="4049" y="6369"/>
                  </a:lnTo>
                  <a:lnTo>
                    <a:pt x="4064" y="6366"/>
                  </a:lnTo>
                  <a:lnTo>
                    <a:pt x="4077" y="6364"/>
                  </a:lnTo>
                  <a:lnTo>
                    <a:pt x="4092" y="6363"/>
                  </a:lnTo>
                  <a:lnTo>
                    <a:pt x="4099" y="6363"/>
                  </a:lnTo>
                  <a:lnTo>
                    <a:pt x="4106" y="6364"/>
                  </a:lnTo>
                  <a:lnTo>
                    <a:pt x="4112" y="6366"/>
                  </a:lnTo>
                  <a:lnTo>
                    <a:pt x="4120" y="6368"/>
                  </a:lnTo>
                  <a:lnTo>
                    <a:pt x="4126" y="6372"/>
                  </a:lnTo>
                  <a:lnTo>
                    <a:pt x="4131" y="6375"/>
                  </a:lnTo>
                  <a:lnTo>
                    <a:pt x="4138" y="6380"/>
                  </a:lnTo>
                  <a:lnTo>
                    <a:pt x="4143" y="6385"/>
                  </a:lnTo>
                  <a:lnTo>
                    <a:pt x="4145" y="6393"/>
                  </a:lnTo>
                  <a:lnTo>
                    <a:pt x="4146" y="6399"/>
                  </a:lnTo>
                  <a:lnTo>
                    <a:pt x="4146" y="6405"/>
                  </a:lnTo>
                  <a:lnTo>
                    <a:pt x="4146" y="6411"/>
                  </a:lnTo>
                  <a:lnTo>
                    <a:pt x="4145" y="6416"/>
                  </a:lnTo>
                  <a:lnTo>
                    <a:pt x="4143" y="6421"/>
                  </a:lnTo>
                  <a:lnTo>
                    <a:pt x="4140" y="6427"/>
                  </a:lnTo>
                  <a:lnTo>
                    <a:pt x="4137" y="6431"/>
                  </a:lnTo>
                  <a:lnTo>
                    <a:pt x="4128" y="6440"/>
                  </a:lnTo>
                  <a:lnTo>
                    <a:pt x="4119" y="6449"/>
                  </a:lnTo>
                  <a:lnTo>
                    <a:pt x="4107" y="6456"/>
                  </a:lnTo>
                  <a:lnTo>
                    <a:pt x="4095" y="6465"/>
                  </a:lnTo>
                  <a:lnTo>
                    <a:pt x="4083" y="6473"/>
                  </a:lnTo>
                  <a:lnTo>
                    <a:pt x="4071" y="6482"/>
                  </a:lnTo>
                  <a:lnTo>
                    <a:pt x="4059" y="6490"/>
                  </a:lnTo>
                  <a:lnTo>
                    <a:pt x="4048" y="6501"/>
                  </a:lnTo>
                  <a:lnTo>
                    <a:pt x="4044" y="6506"/>
                  </a:lnTo>
                  <a:lnTo>
                    <a:pt x="4039" y="6511"/>
                  </a:lnTo>
                  <a:lnTo>
                    <a:pt x="4035" y="6518"/>
                  </a:lnTo>
                  <a:lnTo>
                    <a:pt x="4031" y="6524"/>
                  </a:lnTo>
                  <a:lnTo>
                    <a:pt x="4028" y="6530"/>
                  </a:lnTo>
                  <a:lnTo>
                    <a:pt x="4026" y="6538"/>
                  </a:lnTo>
                  <a:lnTo>
                    <a:pt x="4024" y="6545"/>
                  </a:lnTo>
                  <a:lnTo>
                    <a:pt x="4023" y="6553"/>
                  </a:lnTo>
                  <a:lnTo>
                    <a:pt x="4028" y="6561"/>
                  </a:lnTo>
                  <a:lnTo>
                    <a:pt x="4089" y="6578"/>
                  </a:lnTo>
                  <a:lnTo>
                    <a:pt x="4155" y="6598"/>
                  </a:lnTo>
                  <a:lnTo>
                    <a:pt x="4189" y="6608"/>
                  </a:lnTo>
                  <a:lnTo>
                    <a:pt x="4222" y="6617"/>
                  </a:lnTo>
                  <a:lnTo>
                    <a:pt x="4256" y="6626"/>
                  </a:lnTo>
                  <a:lnTo>
                    <a:pt x="4290" y="6632"/>
                  </a:lnTo>
                  <a:lnTo>
                    <a:pt x="4307" y="6635"/>
                  </a:lnTo>
                  <a:lnTo>
                    <a:pt x="4323" y="6637"/>
                  </a:lnTo>
                  <a:lnTo>
                    <a:pt x="4340" y="6639"/>
                  </a:lnTo>
                  <a:lnTo>
                    <a:pt x="4357" y="6641"/>
                  </a:lnTo>
                  <a:lnTo>
                    <a:pt x="4373" y="6641"/>
                  </a:lnTo>
                  <a:lnTo>
                    <a:pt x="4389" y="6641"/>
                  </a:lnTo>
                  <a:lnTo>
                    <a:pt x="4405" y="6639"/>
                  </a:lnTo>
                  <a:lnTo>
                    <a:pt x="4420" y="6637"/>
                  </a:lnTo>
                  <a:lnTo>
                    <a:pt x="4435" y="6634"/>
                  </a:lnTo>
                  <a:lnTo>
                    <a:pt x="4451" y="6630"/>
                  </a:lnTo>
                  <a:lnTo>
                    <a:pt x="4465" y="6626"/>
                  </a:lnTo>
                  <a:lnTo>
                    <a:pt x="4480" y="6619"/>
                  </a:lnTo>
                  <a:lnTo>
                    <a:pt x="4494" y="6613"/>
                  </a:lnTo>
                  <a:lnTo>
                    <a:pt x="4507" y="6605"/>
                  </a:lnTo>
                  <a:lnTo>
                    <a:pt x="4521" y="6595"/>
                  </a:lnTo>
                  <a:lnTo>
                    <a:pt x="4534" y="6584"/>
                  </a:lnTo>
                  <a:lnTo>
                    <a:pt x="4539" y="6578"/>
                  </a:lnTo>
                  <a:lnTo>
                    <a:pt x="4544" y="6571"/>
                  </a:lnTo>
                  <a:lnTo>
                    <a:pt x="4550" y="6562"/>
                  </a:lnTo>
                  <a:lnTo>
                    <a:pt x="4554" y="6553"/>
                  </a:lnTo>
                  <a:lnTo>
                    <a:pt x="4562" y="6534"/>
                  </a:lnTo>
                  <a:lnTo>
                    <a:pt x="4570" y="6512"/>
                  </a:lnTo>
                  <a:lnTo>
                    <a:pt x="4577" y="6492"/>
                  </a:lnTo>
                  <a:lnTo>
                    <a:pt x="4583" y="6472"/>
                  </a:lnTo>
                  <a:lnTo>
                    <a:pt x="4591" y="6455"/>
                  </a:lnTo>
                  <a:lnTo>
                    <a:pt x="4598" y="6441"/>
                  </a:lnTo>
                  <a:lnTo>
                    <a:pt x="4605" y="6430"/>
                  </a:lnTo>
                  <a:lnTo>
                    <a:pt x="4612" y="6419"/>
                  </a:lnTo>
                  <a:lnTo>
                    <a:pt x="4621" y="6411"/>
                  </a:lnTo>
                  <a:lnTo>
                    <a:pt x="4629" y="6402"/>
                  </a:lnTo>
                  <a:lnTo>
                    <a:pt x="4637" y="6395"/>
                  </a:lnTo>
                  <a:lnTo>
                    <a:pt x="4647" y="6389"/>
                  </a:lnTo>
                  <a:lnTo>
                    <a:pt x="4657" y="6383"/>
                  </a:lnTo>
                  <a:lnTo>
                    <a:pt x="4667" y="6378"/>
                  </a:lnTo>
                  <a:lnTo>
                    <a:pt x="4687" y="6368"/>
                  </a:lnTo>
                  <a:lnTo>
                    <a:pt x="4709" y="6359"/>
                  </a:lnTo>
                  <a:lnTo>
                    <a:pt x="4732" y="6348"/>
                  </a:lnTo>
                  <a:lnTo>
                    <a:pt x="4753" y="6336"/>
                  </a:lnTo>
                  <a:lnTo>
                    <a:pt x="4783" y="6367"/>
                  </a:lnTo>
                  <a:lnTo>
                    <a:pt x="4813" y="6399"/>
                  </a:lnTo>
                  <a:lnTo>
                    <a:pt x="4845" y="6429"/>
                  </a:lnTo>
                  <a:lnTo>
                    <a:pt x="4878" y="6456"/>
                  </a:lnTo>
                  <a:lnTo>
                    <a:pt x="4912" y="6484"/>
                  </a:lnTo>
                  <a:lnTo>
                    <a:pt x="4948" y="6511"/>
                  </a:lnTo>
                  <a:lnTo>
                    <a:pt x="4985" y="6537"/>
                  </a:lnTo>
                  <a:lnTo>
                    <a:pt x="5023" y="6561"/>
                  </a:lnTo>
                  <a:lnTo>
                    <a:pt x="5061" y="6585"/>
                  </a:lnTo>
                  <a:lnTo>
                    <a:pt x="5101" y="6609"/>
                  </a:lnTo>
                  <a:lnTo>
                    <a:pt x="5141" y="6631"/>
                  </a:lnTo>
                  <a:lnTo>
                    <a:pt x="5183" y="6653"/>
                  </a:lnTo>
                  <a:lnTo>
                    <a:pt x="5224" y="6674"/>
                  </a:lnTo>
                  <a:lnTo>
                    <a:pt x="5266" y="6695"/>
                  </a:lnTo>
                  <a:lnTo>
                    <a:pt x="5310" y="6716"/>
                  </a:lnTo>
                  <a:lnTo>
                    <a:pt x="5352" y="6735"/>
                  </a:lnTo>
                  <a:lnTo>
                    <a:pt x="5440" y="6774"/>
                  </a:lnTo>
                  <a:lnTo>
                    <a:pt x="5529" y="6812"/>
                  </a:lnTo>
                  <a:lnTo>
                    <a:pt x="5617" y="6850"/>
                  </a:lnTo>
                  <a:lnTo>
                    <a:pt x="5705" y="6887"/>
                  </a:lnTo>
                  <a:lnTo>
                    <a:pt x="5792" y="6925"/>
                  </a:lnTo>
                  <a:lnTo>
                    <a:pt x="5877" y="6965"/>
                  </a:lnTo>
                  <a:lnTo>
                    <a:pt x="5919" y="6985"/>
                  </a:lnTo>
                  <a:lnTo>
                    <a:pt x="5960" y="7005"/>
                  </a:lnTo>
                  <a:lnTo>
                    <a:pt x="6001" y="7026"/>
                  </a:lnTo>
                  <a:lnTo>
                    <a:pt x="6040" y="7047"/>
                  </a:lnTo>
                  <a:lnTo>
                    <a:pt x="5984" y="7063"/>
                  </a:lnTo>
                  <a:lnTo>
                    <a:pt x="5927" y="7078"/>
                  </a:lnTo>
                  <a:lnTo>
                    <a:pt x="5871" y="7094"/>
                  </a:lnTo>
                  <a:lnTo>
                    <a:pt x="5815" y="7111"/>
                  </a:lnTo>
                  <a:lnTo>
                    <a:pt x="5788" y="7120"/>
                  </a:lnTo>
                  <a:lnTo>
                    <a:pt x="5761" y="7130"/>
                  </a:lnTo>
                  <a:lnTo>
                    <a:pt x="5734" y="7139"/>
                  </a:lnTo>
                  <a:lnTo>
                    <a:pt x="5709" y="7150"/>
                  </a:lnTo>
                  <a:lnTo>
                    <a:pt x="5684" y="7161"/>
                  </a:lnTo>
                  <a:lnTo>
                    <a:pt x="5659" y="7173"/>
                  </a:lnTo>
                  <a:lnTo>
                    <a:pt x="5636" y="7186"/>
                  </a:lnTo>
                  <a:lnTo>
                    <a:pt x="5614" y="7199"/>
                  </a:lnTo>
                  <a:lnTo>
                    <a:pt x="5594" y="7212"/>
                  </a:lnTo>
                  <a:lnTo>
                    <a:pt x="5574" y="7226"/>
                  </a:lnTo>
                  <a:lnTo>
                    <a:pt x="5556" y="7241"/>
                  </a:lnTo>
                  <a:lnTo>
                    <a:pt x="5538" y="7256"/>
                  </a:lnTo>
                  <a:lnTo>
                    <a:pt x="5522" y="7272"/>
                  </a:lnTo>
                  <a:lnTo>
                    <a:pt x="5505" y="7289"/>
                  </a:lnTo>
                  <a:lnTo>
                    <a:pt x="5489" y="7304"/>
                  </a:lnTo>
                  <a:lnTo>
                    <a:pt x="5473" y="7322"/>
                  </a:lnTo>
                  <a:lnTo>
                    <a:pt x="5458" y="7339"/>
                  </a:lnTo>
                  <a:lnTo>
                    <a:pt x="5444" y="7358"/>
                  </a:lnTo>
                  <a:lnTo>
                    <a:pt x="5430" y="7376"/>
                  </a:lnTo>
                  <a:lnTo>
                    <a:pt x="5419" y="7395"/>
                  </a:lnTo>
                  <a:lnTo>
                    <a:pt x="5406" y="7415"/>
                  </a:lnTo>
                  <a:lnTo>
                    <a:pt x="5396" y="7435"/>
                  </a:lnTo>
                  <a:lnTo>
                    <a:pt x="5385" y="7455"/>
                  </a:lnTo>
                  <a:lnTo>
                    <a:pt x="5377" y="7475"/>
                  </a:lnTo>
                  <a:lnTo>
                    <a:pt x="5367" y="7496"/>
                  </a:lnTo>
                  <a:lnTo>
                    <a:pt x="5360" y="7517"/>
                  </a:lnTo>
                  <a:lnTo>
                    <a:pt x="5353" y="7538"/>
                  </a:lnTo>
                  <a:lnTo>
                    <a:pt x="5347" y="7561"/>
                  </a:lnTo>
                  <a:lnTo>
                    <a:pt x="5342" y="7582"/>
                  </a:lnTo>
                  <a:lnTo>
                    <a:pt x="5338" y="7604"/>
                  </a:lnTo>
                  <a:lnTo>
                    <a:pt x="5335" y="7626"/>
                  </a:lnTo>
                  <a:lnTo>
                    <a:pt x="5333" y="7649"/>
                  </a:lnTo>
                  <a:lnTo>
                    <a:pt x="5331" y="7672"/>
                  </a:lnTo>
                  <a:lnTo>
                    <a:pt x="5331" y="7694"/>
                  </a:lnTo>
                  <a:lnTo>
                    <a:pt x="5332" y="7717"/>
                  </a:lnTo>
                  <a:lnTo>
                    <a:pt x="5334" y="7741"/>
                  </a:lnTo>
                  <a:lnTo>
                    <a:pt x="5336" y="7764"/>
                  </a:lnTo>
                  <a:lnTo>
                    <a:pt x="5341" y="7787"/>
                  </a:lnTo>
                  <a:lnTo>
                    <a:pt x="5346" y="7811"/>
                  </a:lnTo>
                  <a:lnTo>
                    <a:pt x="5352" y="7834"/>
                  </a:lnTo>
                  <a:lnTo>
                    <a:pt x="5372" y="7876"/>
                  </a:lnTo>
                  <a:lnTo>
                    <a:pt x="5392" y="7916"/>
                  </a:lnTo>
                  <a:lnTo>
                    <a:pt x="5397" y="7925"/>
                  </a:lnTo>
                  <a:lnTo>
                    <a:pt x="5399" y="7933"/>
                  </a:lnTo>
                  <a:lnTo>
                    <a:pt x="5400" y="7941"/>
                  </a:lnTo>
                  <a:lnTo>
                    <a:pt x="5400" y="7947"/>
                  </a:lnTo>
                  <a:lnTo>
                    <a:pt x="5399" y="7950"/>
                  </a:lnTo>
                  <a:lnTo>
                    <a:pt x="5398" y="7953"/>
                  </a:lnTo>
                  <a:lnTo>
                    <a:pt x="5396" y="7956"/>
                  </a:lnTo>
                  <a:lnTo>
                    <a:pt x="5393" y="7958"/>
                  </a:lnTo>
                  <a:lnTo>
                    <a:pt x="5388" y="7961"/>
                  </a:lnTo>
                  <a:lnTo>
                    <a:pt x="5380" y="7963"/>
                  </a:lnTo>
                  <a:lnTo>
                    <a:pt x="5309" y="7958"/>
                  </a:lnTo>
                  <a:lnTo>
                    <a:pt x="5238" y="7951"/>
                  </a:lnTo>
                  <a:lnTo>
                    <a:pt x="5202" y="7947"/>
                  </a:lnTo>
                  <a:lnTo>
                    <a:pt x="5167" y="7942"/>
                  </a:lnTo>
                  <a:lnTo>
                    <a:pt x="5131" y="7937"/>
                  </a:lnTo>
                  <a:lnTo>
                    <a:pt x="5096" y="7931"/>
                  </a:lnTo>
                  <a:lnTo>
                    <a:pt x="5061" y="7924"/>
                  </a:lnTo>
                  <a:lnTo>
                    <a:pt x="5026" y="7916"/>
                  </a:lnTo>
                  <a:lnTo>
                    <a:pt x="4992" y="7907"/>
                  </a:lnTo>
                  <a:lnTo>
                    <a:pt x="4958" y="7897"/>
                  </a:lnTo>
                  <a:lnTo>
                    <a:pt x="4925" y="7887"/>
                  </a:lnTo>
                  <a:lnTo>
                    <a:pt x="4894" y="7875"/>
                  </a:lnTo>
                  <a:lnTo>
                    <a:pt x="4863" y="7861"/>
                  </a:lnTo>
                  <a:lnTo>
                    <a:pt x="4832" y="7847"/>
                  </a:lnTo>
                  <a:lnTo>
                    <a:pt x="4814" y="7838"/>
                  </a:lnTo>
                  <a:lnTo>
                    <a:pt x="4797" y="7827"/>
                  </a:lnTo>
                  <a:lnTo>
                    <a:pt x="4784" y="7817"/>
                  </a:lnTo>
                  <a:lnTo>
                    <a:pt x="4770" y="7806"/>
                  </a:lnTo>
                  <a:lnTo>
                    <a:pt x="4759" y="7796"/>
                  </a:lnTo>
                  <a:lnTo>
                    <a:pt x="4750" y="7784"/>
                  </a:lnTo>
                  <a:lnTo>
                    <a:pt x="4741" y="7771"/>
                  </a:lnTo>
                  <a:lnTo>
                    <a:pt x="4735" y="7760"/>
                  </a:lnTo>
                  <a:lnTo>
                    <a:pt x="4729" y="7746"/>
                  </a:lnTo>
                  <a:lnTo>
                    <a:pt x="4724" y="7733"/>
                  </a:lnTo>
                  <a:lnTo>
                    <a:pt x="4721" y="7719"/>
                  </a:lnTo>
                  <a:lnTo>
                    <a:pt x="4718" y="7706"/>
                  </a:lnTo>
                  <a:lnTo>
                    <a:pt x="4717" y="7692"/>
                  </a:lnTo>
                  <a:lnTo>
                    <a:pt x="4716" y="7678"/>
                  </a:lnTo>
                  <a:lnTo>
                    <a:pt x="4715" y="7663"/>
                  </a:lnTo>
                  <a:lnTo>
                    <a:pt x="4715" y="7649"/>
                  </a:lnTo>
                  <a:lnTo>
                    <a:pt x="4718" y="7588"/>
                  </a:lnTo>
                  <a:lnTo>
                    <a:pt x="4720" y="7526"/>
                  </a:lnTo>
                  <a:lnTo>
                    <a:pt x="4720" y="7510"/>
                  </a:lnTo>
                  <a:lnTo>
                    <a:pt x="4719" y="7494"/>
                  </a:lnTo>
                  <a:lnTo>
                    <a:pt x="4718" y="7478"/>
                  </a:lnTo>
                  <a:lnTo>
                    <a:pt x="4716" y="7462"/>
                  </a:lnTo>
                  <a:lnTo>
                    <a:pt x="4713" y="7446"/>
                  </a:lnTo>
                  <a:lnTo>
                    <a:pt x="4708" y="7430"/>
                  </a:lnTo>
                  <a:lnTo>
                    <a:pt x="4704" y="7415"/>
                  </a:lnTo>
                  <a:lnTo>
                    <a:pt x="4698" y="7400"/>
                  </a:lnTo>
                  <a:lnTo>
                    <a:pt x="4683" y="7383"/>
                  </a:lnTo>
                  <a:lnTo>
                    <a:pt x="4668" y="7367"/>
                  </a:lnTo>
                  <a:lnTo>
                    <a:pt x="4661" y="7359"/>
                  </a:lnTo>
                  <a:lnTo>
                    <a:pt x="4652" y="7353"/>
                  </a:lnTo>
                  <a:lnTo>
                    <a:pt x="4644" y="7347"/>
                  </a:lnTo>
                  <a:lnTo>
                    <a:pt x="4635" y="7340"/>
                  </a:lnTo>
                  <a:lnTo>
                    <a:pt x="4626" y="7336"/>
                  </a:lnTo>
                  <a:lnTo>
                    <a:pt x="4616" y="7332"/>
                  </a:lnTo>
                  <a:lnTo>
                    <a:pt x="4607" y="7329"/>
                  </a:lnTo>
                  <a:lnTo>
                    <a:pt x="4596" y="7328"/>
                  </a:lnTo>
                  <a:lnTo>
                    <a:pt x="4586" y="7327"/>
                  </a:lnTo>
                  <a:lnTo>
                    <a:pt x="4574" y="7328"/>
                  </a:lnTo>
                  <a:lnTo>
                    <a:pt x="4561" y="7330"/>
                  </a:lnTo>
                  <a:lnTo>
                    <a:pt x="4549" y="7334"/>
                  </a:lnTo>
                  <a:lnTo>
                    <a:pt x="4539" y="7317"/>
                  </a:lnTo>
                  <a:lnTo>
                    <a:pt x="4531" y="7300"/>
                  </a:lnTo>
                  <a:lnTo>
                    <a:pt x="4523" y="7284"/>
                  </a:lnTo>
                  <a:lnTo>
                    <a:pt x="4517" y="7268"/>
                  </a:lnTo>
                  <a:lnTo>
                    <a:pt x="4509" y="7255"/>
                  </a:lnTo>
                  <a:lnTo>
                    <a:pt x="4501" y="7241"/>
                  </a:lnTo>
                  <a:lnTo>
                    <a:pt x="4496" y="7235"/>
                  </a:lnTo>
                  <a:lnTo>
                    <a:pt x="4489" y="7228"/>
                  </a:lnTo>
                  <a:lnTo>
                    <a:pt x="4483" y="7223"/>
                  </a:lnTo>
                  <a:lnTo>
                    <a:pt x="4476" y="7217"/>
                  </a:lnTo>
                  <a:lnTo>
                    <a:pt x="4463" y="7207"/>
                  </a:lnTo>
                  <a:lnTo>
                    <a:pt x="4447" y="7196"/>
                  </a:lnTo>
                  <a:lnTo>
                    <a:pt x="4430" y="7187"/>
                  </a:lnTo>
                  <a:lnTo>
                    <a:pt x="4411" y="7177"/>
                  </a:lnTo>
                  <a:lnTo>
                    <a:pt x="4391" y="7169"/>
                  </a:lnTo>
                  <a:lnTo>
                    <a:pt x="4370" y="7163"/>
                  </a:lnTo>
                  <a:lnTo>
                    <a:pt x="4347" y="7156"/>
                  </a:lnTo>
                  <a:lnTo>
                    <a:pt x="4324" y="7152"/>
                  </a:lnTo>
                  <a:lnTo>
                    <a:pt x="4312" y="7151"/>
                  </a:lnTo>
                  <a:lnTo>
                    <a:pt x="4301" y="7150"/>
                  </a:lnTo>
                  <a:lnTo>
                    <a:pt x="4289" y="7150"/>
                  </a:lnTo>
                  <a:lnTo>
                    <a:pt x="4278" y="7151"/>
                  </a:lnTo>
                  <a:lnTo>
                    <a:pt x="4266" y="7152"/>
                  </a:lnTo>
                  <a:lnTo>
                    <a:pt x="4255" y="7153"/>
                  </a:lnTo>
                  <a:lnTo>
                    <a:pt x="4244" y="7155"/>
                  </a:lnTo>
                  <a:lnTo>
                    <a:pt x="4233" y="7158"/>
                  </a:lnTo>
                  <a:lnTo>
                    <a:pt x="4222" y="7163"/>
                  </a:lnTo>
                  <a:lnTo>
                    <a:pt x="4212" y="7168"/>
                  </a:lnTo>
                  <a:lnTo>
                    <a:pt x="4201" y="7173"/>
                  </a:lnTo>
                  <a:lnTo>
                    <a:pt x="4192" y="7179"/>
                  </a:lnTo>
                  <a:lnTo>
                    <a:pt x="4182" y="7187"/>
                  </a:lnTo>
                  <a:lnTo>
                    <a:pt x="4173" y="7194"/>
                  </a:lnTo>
                  <a:lnTo>
                    <a:pt x="4164" y="7204"/>
                  </a:lnTo>
                  <a:lnTo>
                    <a:pt x="4157" y="7214"/>
                  </a:lnTo>
                  <a:lnTo>
                    <a:pt x="4153" y="7222"/>
                  </a:lnTo>
                  <a:lnTo>
                    <a:pt x="4152" y="7229"/>
                  </a:lnTo>
                  <a:lnTo>
                    <a:pt x="4153" y="7236"/>
                  </a:lnTo>
                  <a:lnTo>
                    <a:pt x="4155" y="7242"/>
                  </a:lnTo>
                  <a:lnTo>
                    <a:pt x="4159" y="7248"/>
                  </a:lnTo>
                  <a:lnTo>
                    <a:pt x="4164" y="7255"/>
                  </a:lnTo>
                  <a:lnTo>
                    <a:pt x="4171" y="7261"/>
                  </a:lnTo>
                  <a:lnTo>
                    <a:pt x="4178" y="7267"/>
                  </a:lnTo>
                  <a:lnTo>
                    <a:pt x="4185" y="7275"/>
                  </a:lnTo>
                  <a:lnTo>
                    <a:pt x="4193" y="7282"/>
                  </a:lnTo>
                  <a:lnTo>
                    <a:pt x="4199" y="7291"/>
                  </a:lnTo>
                  <a:lnTo>
                    <a:pt x="4207" y="7300"/>
                  </a:lnTo>
                  <a:lnTo>
                    <a:pt x="4212" y="7311"/>
                  </a:lnTo>
                  <a:lnTo>
                    <a:pt x="4217" y="7323"/>
                  </a:lnTo>
                  <a:lnTo>
                    <a:pt x="4220" y="7336"/>
                  </a:lnTo>
                  <a:lnTo>
                    <a:pt x="4222" y="7351"/>
                  </a:lnTo>
                  <a:lnTo>
                    <a:pt x="4225" y="7361"/>
                  </a:lnTo>
                  <a:lnTo>
                    <a:pt x="4225" y="7373"/>
                  </a:lnTo>
                  <a:lnTo>
                    <a:pt x="4224" y="7380"/>
                  </a:lnTo>
                  <a:lnTo>
                    <a:pt x="4222" y="7386"/>
                  </a:lnTo>
                  <a:lnTo>
                    <a:pt x="4220" y="7392"/>
                  </a:lnTo>
                  <a:lnTo>
                    <a:pt x="4218" y="7399"/>
                  </a:lnTo>
                  <a:lnTo>
                    <a:pt x="4215" y="7405"/>
                  </a:lnTo>
                  <a:lnTo>
                    <a:pt x="4211" y="7411"/>
                  </a:lnTo>
                  <a:lnTo>
                    <a:pt x="4207" y="7417"/>
                  </a:lnTo>
                  <a:lnTo>
                    <a:pt x="4201" y="7422"/>
                  </a:lnTo>
                  <a:lnTo>
                    <a:pt x="4195" y="7426"/>
                  </a:lnTo>
                  <a:lnTo>
                    <a:pt x="4189" y="7429"/>
                  </a:lnTo>
                  <a:lnTo>
                    <a:pt x="4180" y="7431"/>
                  </a:lnTo>
                  <a:lnTo>
                    <a:pt x="4171" y="7433"/>
                  </a:lnTo>
                  <a:lnTo>
                    <a:pt x="4164" y="7437"/>
                  </a:lnTo>
                  <a:lnTo>
                    <a:pt x="4158" y="7441"/>
                  </a:lnTo>
                  <a:lnTo>
                    <a:pt x="4152" y="7445"/>
                  </a:lnTo>
                  <a:lnTo>
                    <a:pt x="4146" y="7451"/>
                  </a:lnTo>
                  <a:lnTo>
                    <a:pt x="4142" y="7456"/>
                  </a:lnTo>
                  <a:lnTo>
                    <a:pt x="4138" y="7461"/>
                  </a:lnTo>
                  <a:lnTo>
                    <a:pt x="4135" y="7467"/>
                  </a:lnTo>
                  <a:lnTo>
                    <a:pt x="4131" y="7473"/>
                  </a:lnTo>
                  <a:lnTo>
                    <a:pt x="4127" y="7485"/>
                  </a:lnTo>
                  <a:lnTo>
                    <a:pt x="4124" y="7499"/>
                  </a:lnTo>
                  <a:lnTo>
                    <a:pt x="4122" y="7513"/>
                  </a:lnTo>
                  <a:lnTo>
                    <a:pt x="4122" y="7527"/>
                  </a:lnTo>
                  <a:lnTo>
                    <a:pt x="4123" y="7542"/>
                  </a:lnTo>
                  <a:lnTo>
                    <a:pt x="4124" y="7555"/>
                  </a:lnTo>
                  <a:lnTo>
                    <a:pt x="4127" y="7570"/>
                  </a:lnTo>
                  <a:lnTo>
                    <a:pt x="4129" y="7584"/>
                  </a:lnTo>
                  <a:lnTo>
                    <a:pt x="4136" y="7610"/>
                  </a:lnTo>
                  <a:lnTo>
                    <a:pt x="4143" y="7635"/>
                  </a:lnTo>
                  <a:lnTo>
                    <a:pt x="4128" y="7627"/>
                  </a:lnTo>
                  <a:lnTo>
                    <a:pt x="4116" y="7622"/>
                  </a:lnTo>
                  <a:lnTo>
                    <a:pt x="4104" y="7618"/>
                  </a:lnTo>
                  <a:lnTo>
                    <a:pt x="4093" y="7616"/>
                  </a:lnTo>
                  <a:lnTo>
                    <a:pt x="4083" y="7614"/>
                  </a:lnTo>
                  <a:lnTo>
                    <a:pt x="4074" y="7614"/>
                  </a:lnTo>
                  <a:lnTo>
                    <a:pt x="4065" y="7614"/>
                  </a:lnTo>
                  <a:lnTo>
                    <a:pt x="4057" y="7616"/>
                  </a:lnTo>
                  <a:lnTo>
                    <a:pt x="4050" y="7618"/>
                  </a:lnTo>
                  <a:lnTo>
                    <a:pt x="4042" y="7621"/>
                  </a:lnTo>
                  <a:lnTo>
                    <a:pt x="4036" y="7624"/>
                  </a:lnTo>
                  <a:lnTo>
                    <a:pt x="4030" y="7628"/>
                  </a:lnTo>
                  <a:lnTo>
                    <a:pt x="4018" y="7638"/>
                  </a:lnTo>
                  <a:lnTo>
                    <a:pt x="4008" y="7649"/>
                  </a:lnTo>
                  <a:lnTo>
                    <a:pt x="3996" y="7659"/>
                  </a:lnTo>
                  <a:lnTo>
                    <a:pt x="3984" y="7670"/>
                  </a:lnTo>
                  <a:lnTo>
                    <a:pt x="3978" y="7675"/>
                  </a:lnTo>
                  <a:lnTo>
                    <a:pt x="3972" y="7679"/>
                  </a:lnTo>
                  <a:lnTo>
                    <a:pt x="3964" y="7683"/>
                  </a:lnTo>
                  <a:lnTo>
                    <a:pt x="3957" y="7687"/>
                  </a:lnTo>
                  <a:lnTo>
                    <a:pt x="3948" y="7689"/>
                  </a:lnTo>
                  <a:lnTo>
                    <a:pt x="3940" y="7691"/>
                  </a:lnTo>
                  <a:lnTo>
                    <a:pt x="3930" y="7692"/>
                  </a:lnTo>
                  <a:lnTo>
                    <a:pt x="3920" y="7693"/>
                  </a:lnTo>
                  <a:lnTo>
                    <a:pt x="3908" y="7692"/>
                  </a:lnTo>
                  <a:lnTo>
                    <a:pt x="3895" y="7690"/>
                  </a:lnTo>
                  <a:lnTo>
                    <a:pt x="3883" y="7687"/>
                  </a:lnTo>
                  <a:lnTo>
                    <a:pt x="3868" y="7682"/>
                  </a:lnTo>
                  <a:lnTo>
                    <a:pt x="3849" y="7679"/>
                  </a:lnTo>
                  <a:lnTo>
                    <a:pt x="3830" y="7677"/>
                  </a:lnTo>
                  <a:lnTo>
                    <a:pt x="3812" y="7675"/>
                  </a:lnTo>
                  <a:lnTo>
                    <a:pt x="3795" y="7675"/>
                  </a:lnTo>
                  <a:lnTo>
                    <a:pt x="3778" y="7675"/>
                  </a:lnTo>
                  <a:lnTo>
                    <a:pt x="3763" y="7676"/>
                  </a:lnTo>
                  <a:lnTo>
                    <a:pt x="3748" y="7678"/>
                  </a:lnTo>
                  <a:lnTo>
                    <a:pt x="3735" y="7680"/>
                  </a:lnTo>
                  <a:lnTo>
                    <a:pt x="3722" y="7683"/>
                  </a:lnTo>
                  <a:lnTo>
                    <a:pt x="3710" y="7688"/>
                  </a:lnTo>
                  <a:lnTo>
                    <a:pt x="3698" y="7692"/>
                  </a:lnTo>
                  <a:lnTo>
                    <a:pt x="3688" y="7697"/>
                  </a:lnTo>
                  <a:lnTo>
                    <a:pt x="3678" y="7704"/>
                  </a:lnTo>
                  <a:lnTo>
                    <a:pt x="3669" y="7711"/>
                  </a:lnTo>
                  <a:lnTo>
                    <a:pt x="3660" y="7718"/>
                  </a:lnTo>
                  <a:lnTo>
                    <a:pt x="3653" y="7726"/>
                  </a:lnTo>
                  <a:lnTo>
                    <a:pt x="3645" y="7734"/>
                  </a:lnTo>
                  <a:lnTo>
                    <a:pt x="3638" y="7744"/>
                  </a:lnTo>
                  <a:lnTo>
                    <a:pt x="3632" y="7753"/>
                  </a:lnTo>
                  <a:lnTo>
                    <a:pt x="3626" y="7764"/>
                  </a:lnTo>
                  <a:lnTo>
                    <a:pt x="3621" y="7775"/>
                  </a:lnTo>
                  <a:lnTo>
                    <a:pt x="3616" y="7786"/>
                  </a:lnTo>
                  <a:lnTo>
                    <a:pt x="3612" y="7798"/>
                  </a:lnTo>
                  <a:lnTo>
                    <a:pt x="3607" y="7809"/>
                  </a:lnTo>
                  <a:lnTo>
                    <a:pt x="3601" y="7836"/>
                  </a:lnTo>
                  <a:lnTo>
                    <a:pt x="3596" y="7863"/>
                  </a:lnTo>
                  <a:lnTo>
                    <a:pt x="3590" y="7892"/>
                  </a:lnTo>
                  <a:lnTo>
                    <a:pt x="3587" y="7923"/>
                  </a:lnTo>
                  <a:lnTo>
                    <a:pt x="3609" y="7928"/>
                  </a:lnTo>
                  <a:lnTo>
                    <a:pt x="3631" y="7933"/>
                  </a:lnTo>
                  <a:lnTo>
                    <a:pt x="3652" y="7937"/>
                  </a:lnTo>
                  <a:lnTo>
                    <a:pt x="3674" y="7940"/>
                  </a:lnTo>
                  <a:lnTo>
                    <a:pt x="3696" y="7942"/>
                  </a:lnTo>
                  <a:lnTo>
                    <a:pt x="3718" y="7944"/>
                  </a:lnTo>
                  <a:lnTo>
                    <a:pt x="3743" y="7945"/>
                  </a:lnTo>
                  <a:lnTo>
                    <a:pt x="3768" y="7945"/>
                  </a:lnTo>
                  <a:lnTo>
                    <a:pt x="3782" y="7947"/>
                  </a:lnTo>
                  <a:lnTo>
                    <a:pt x="3794" y="7949"/>
                  </a:lnTo>
                  <a:lnTo>
                    <a:pt x="3805" y="7952"/>
                  </a:lnTo>
                  <a:lnTo>
                    <a:pt x="3815" y="7958"/>
                  </a:lnTo>
                  <a:lnTo>
                    <a:pt x="3823" y="7963"/>
                  </a:lnTo>
                  <a:lnTo>
                    <a:pt x="3832" y="7970"/>
                  </a:lnTo>
                  <a:lnTo>
                    <a:pt x="3838" y="7978"/>
                  </a:lnTo>
                  <a:lnTo>
                    <a:pt x="3844" y="7986"/>
                  </a:lnTo>
                  <a:lnTo>
                    <a:pt x="3850" y="7995"/>
                  </a:lnTo>
                  <a:lnTo>
                    <a:pt x="3854" y="8004"/>
                  </a:lnTo>
                  <a:lnTo>
                    <a:pt x="3858" y="8015"/>
                  </a:lnTo>
                  <a:lnTo>
                    <a:pt x="3861" y="8025"/>
                  </a:lnTo>
                  <a:lnTo>
                    <a:pt x="3868" y="8047"/>
                  </a:lnTo>
                  <a:lnTo>
                    <a:pt x="3873" y="8070"/>
                  </a:lnTo>
                  <a:lnTo>
                    <a:pt x="3878" y="8093"/>
                  </a:lnTo>
                  <a:lnTo>
                    <a:pt x="3885" y="8115"/>
                  </a:lnTo>
                  <a:lnTo>
                    <a:pt x="3889" y="8126"/>
                  </a:lnTo>
                  <a:lnTo>
                    <a:pt x="3892" y="8137"/>
                  </a:lnTo>
                  <a:lnTo>
                    <a:pt x="3897" y="8146"/>
                  </a:lnTo>
                  <a:lnTo>
                    <a:pt x="3903" y="8156"/>
                  </a:lnTo>
                  <a:lnTo>
                    <a:pt x="3908" y="8164"/>
                  </a:lnTo>
                  <a:lnTo>
                    <a:pt x="3915" y="8173"/>
                  </a:lnTo>
                  <a:lnTo>
                    <a:pt x="3923" y="8180"/>
                  </a:lnTo>
                  <a:lnTo>
                    <a:pt x="3931" y="8186"/>
                  </a:lnTo>
                  <a:lnTo>
                    <a:pt x="3942" y="8192"/>
                  </a:lnTo>
                  <a:lnTo>
                    <a:pt x="3952" y="8197"/>
                  </a:lnTo>
                  <a:lnTo>
                    <a:pt x="3965" y="8200"/>
                  </a:lnTo>
                  <a:lnTo>
                    <a:pt x="3979" y="8202"/>
                  </a:lnTo>
                  <a:lnTo>
                    <a:pt x="3995" y="8203"/>
                  </a:lnTo>
                  <a:lnTo>
                    <a:pt x="4010" y="8204"/>
                  </a:lnTo>
                  <a:lnTo>
                    <a:pt x="4023" y="8205"/>
                  </a:lnTo>
                  <a:lnTo>
                    <a:pt x="4037" y="8204"/>
                  </a:lnTo>
                  <a:lnTo>
                    <a:pt x="4064" y="8202"/>
                  </a:lnTo>
                  <a:lnTo>
                    <a:pt x="4089" y="8198"/>
                  </a:lnTo>
                  <a:lnTo>
                    <a:pt x="4114" y="8194"/>
                  </a:lnTo>
                  <a:lnTo>
                    <a:pt x="4139" y="8190"/>
                  </a:lnTo>
                  <a:lnTo>
                    <a:pt x="4164" y="8185"/>
                  </a:lnTo>
                  <a:lnTo>
                    <a:pt x="4192" y="8182"/>
                  </a:lnTo>
                  <a:lnTo>
                    <a:pt x="4218" y="8181"/>
                  </a:lnTo>
                  <a:lnTo>
                    <a:pt x="4258" y="8182"/>
                  </a:lnTo>
                  <a:lnTo>
                    <a:pt x="4269" y="8182"/>
                  </a:lnTo>
                  <a:lnTo>
                    <a:pt x="4280" y="8183"/>
                  </a:lnTo>
                  <a:lnTo>
                    <a:pt x="4290" y="8185"/>
                  </a:lnTo>
                  <a:lnTo>
                    <a:pt x="4300" y="8187"/>
                  </a:lnTo>
                  <a:lnTo>
                    <a:pt x="4309" y="8191"/>
                  </a:lnTo>
                  <a:lnTo>
                    <a:pt x="4317" y="8195"/>
                  </a:lnTo>
                  <a:lnTo>
                    <a:pt x="4324" y="8199"/>
                  </a:lnTo>
                  <a:lnTo>
                    <a:pt x="4329" y="8204"/>
                  </a:lnTo>
                  <a:lnTo>
                    <a:pt x="4294" y="8226"/>
                  </a:lnTo>
                  <a:lnTo>
                    <a:pt x="4255" y="8247"/>
                  </a:lnTo>
                  <a:lnTo>
                    <a:pt x="4216" y="8268"/>
                  </a:lnTo>
                  <a:lnTo>
                    <a:pt x="4180" y="8289"/>
                  </a:lnTo>
                  <a:lnTo>
                    <a:pt x="4153" y="8310"/>
                  </a:lnTo>
                  <a:lnTo>
                    <a:pt x="4125" y="8336"/>
                  </a:lnTo>
                  <a:lnTo>
                    <a:pt x="4111" y="8348"/>
                  </a:lnTo>
                  <a:lnTo>
                    <a:pt x="4098" y="8363"/>
                  </a:lnTo>
                  <a:lnTo>
                    <a:pt x="4086" y="8378"/>
                  </a:lnTo>
                  <a:lnTo>
                    <a:pt x="4073" y="8393"/>
                  </a:lnTo>
                  <a:lnTo>
                    <a:pt x="4063" y="8410"/>
                  </a:lnTo>
                  <a:lnTo>
                    <a:pt x="4053" y="8427"/>
                  </a:lnTo>
                  <a:lnTo>
                    <a:pt x="4044" y="8445"/>
                  </a:lnTo>
                  <a:lnTo>
                    <a:pt x="4036" y="8464"/>
                  </a:lnTo>
                  <a:lnTo>
                    <a:pt x="4031" y="8484"/>
                  </a:lnTo>
                  <a:lnTo>
                    <a:pt x="4027" y="8504"/>
                  </a:lnTo>
                  <a:lnTo>
                    <a:pt x="4024" y="8525"/>
                  </a:lnTo>
                  <a:lnTo>
                    <a:pt x="4024" y="8549"/>
                  </a:lnTo>
                  <a:lnTo>
                    <a:pt x="4027" y="8551"/>
                  </a:lnTo>
                  <a:lnTo>
                    <a:pt x="4031" y="8554"/>
                  </a:lnTo>
                  <a:lnTo>
                    <a:pt x="4035" y="8556"/>
                  </a:lnTo>
                  <a:lnTo>
                    <a:pt x="4041" y="8558"/>
                  </a:lnTo>
                  <a:lnTo>
                    <a:pt x="4054" y="8562"/>
                  </a:lnTo>
                  <a:lnTo>
                    <a:pt x="4071" y="8565"/>
                  </a:lnTo>
                  <a:lnTo>
                    <a:pt x="4088" y="8568"/>
                  </a:lnTo>
                  <a:lnTo>
                    <a:pt x="4105" y="8570"/>
                  </a:lnTo>
                  <a:lnTo>
                    <a:pt x="4122" y="8571"/>
                  </a:lnTo>
                  <a:lnTo>
                    <a:pt x="4137" y="8571"/>
                  </a:lnTo>
                  <a:lnTo>
                    <a:pt x="4159" y="8572"/>
                  </a:lnTo>
                  <a:lnTo>
                    <a:pt x="4177" y="8573"/>
                  </a:lnTo>
                  <a:lnTo>
                    <a:pt x="4192" y="8575"/>
                  </a:lnTo>
                  <a:lnTo>
                    <a:pt x="4206" y="8577"/>
                  </a:lnTo>
                  <a:lnTo>
                    <a:pt x="4232" y="8582"/>
                  </a:lnTo>
                  <a:lnTo>
                    <a:pt x="4264" y="8590"/>
                  </a:lnTo>
                  <a:lnTo>
                    <a:pt x="4274" y="8593"/>
                  </a:lnTo>
                  <a:lnTo>
                    <a:pt x="4281" y="8595"/>
                  </a:lnTo>
                  <a:lnTo>
                    <a:pt x="4286" y="8599"/>
                  </a:lnTo>
                  <a:lnTo>
                    <a:pt x="4289" y="8604"/>
                  </a:lnTo>
                  <a:lnTo>
                    <a:pt x="4294" y="8614"/>
                  </a:lnTo>
                  <a:lnTo>
                    <a:pt x="4305" y="8630"/>
                  </a:lnTo>
                  <a:lnTo>
                    <a:pt x="4318" y="8655"/>
                  </a:lnTo>
                  <a:lnTo>
                    <a:pt x="4329" y="8677"/>
                  </a:lnTo>
                  <a:lnTo>
                    <a:pt x="4343" y="8695"/>
                  </a:lnTo>
                  <a:lnTo>
                    <a:pt x="4356" y="8711"/>
                  </a:lnTo>
                  <a:lnTo>
                    <a:pt x="4370" y="8723"/>
                  </a:lnTo>
                  <a:lnTo>
                    <a:pt x="4384" y="8734"/>
                  </a:lnTo>
                  <a:lnTo>
                    <a:pt x="4398" y="8742"/>
                  </a:lnTo>
                  <a:lnTo>
                    <a:pt x="4413" y="8748"/>
                  </a:lnTo>
                  <a:lnTo>
                    <a:pt x="4429" y="8751"/>
                  </a:lnTo>
                  <a:lnTo>
                    <a:pt x="4444" y="8753"/>
                  </a:lnTo>
                  <a:lnTo>
                    <a:pt x="4460" y="8753"/>
                  </a:lnTo>
                  <a:lnTo>
                    <a:pt x="4476" y="8751"/>
                  </a:lnTo>
                  <a:lnTo>
                    <a:pt x="4492" y="8748"/>
                  </a:lnTo>
                  <a:lnTo>
                    <a:pt x="4509" y="8743"/>
                  </a:lnTo>
                  <a:lnTo>
                    <a:pt x="4525" y="8738"/>
                  </a:lnTo>
                  <a:lnTo>
                    <a:pt x="4542" y="8732"/>
                  </a:lnTo>
                  <a:lnTo>
                    <a:pt x="4612" y="8700"/>
                  </a:lnTo>
                  <a:lnTo>
                    <a:pt x="4682" y="8666"/>
                  </a:lnTo>
                  <a:lnTo>
                    <a:pt x="4700" y="8659"/>
                  </a:lnTo>
                  <a:lnTo>
                    <a:pt x="4717" y="8651"/>
                  </a:lnTo>
                  <a:lnTo>
                    <a:pt x="4735" y="8646"/>
                  </a:lnTo>
                  <a:lnTo>
                    <a:pt x="4752" y="8641"/>
                  </a:lnTo>
                  <a:lnTo>
                    <a:pt x="4770" y="8636"/>
                  </a:lnTo>
                  <a:lnTo>
                    <a:pt x="4787" y="8634"/>
                  </a:lnTo>
                  <a:lnTo>
                    <a:pt x="4804" y="8633"/>
                  </a:lnTo>
                  <a:lnTo>
                    <a:pt x="4822" y="8634"/>
                  </a:lnTo>
                  <a:lnTo>
                    <a:pt x="4811" y="8661"/>
                  </a:lnTo>
                  <a:lnTo>
                    <a:pt x="4799" y="8688"/>
                  </a:lnTo>
                  <a:lnTo>
                    <a:pt x="4797" y="8696"/>
                  </a:lnTo>
                  <a:lnTo>
                    <a:pt x="4795" y="8703"/>
                  </a:lnTo>
                  <a:lnTo>
                    <a:pt x="4794" y="8712"/>
                  </a:lnTo>
                  <a:lnTo>
                    <a:pt x="4793" y="8720"/>
                  </a:lnTo>
                  <a:lnTo>
                    <a:pt x="4793" y="8730"/>
                  </a:lnTo>
                  <a:lnTo>
                    <a:pt x="4794" y="8739"/>
                  </a:lnTo>
                  <a:lnTo>
                    <a:pt x="4796" y="8750"/>
                  </a:lnTo>
                  <a:lnTo>
                    <a:pt x="4799" y="8761"/>
                  </a:lnTo>
                  <a:lnTo>
                    <a:pt x="4804" y="8771"/>
                  </a:lnTo>
                  <a:lnTo>
                    <a:pt x="4810" y="8780"/>
                  </a:lnTo>
                  <a:lnTo>
                    <a:pt x="4816" y="8790"/>
                  </a:lnTo>
                  <a:lnTo>
                    <a:pt x="4824" y="8798"/>
                  </a:lnTo>
                  <a:lnTo>
                    <a:pt x="4839" y="8815"/>
                  </a:lnTo>
                  <a:lnTo>
                    <a:pt x="4856" y="8831"/>
                  </a:lnTo>
                  <a:lnTo>
                    <a:pt x="4889" y="8860"/>
                  </a:lnTo>
                  <a:lnTo>
                    <a:pt x="4920" y="8885"/>
                  </a:lnTo>
                  <a:lnTo>
                    <a:pt x="4917" y="8901"/>
                  </a:lnTo>
                  <a:lnTo>
                    <a:pt x="4913" y="8918"/>
                  </a:lnTo>
                  <a:lnTo>
                    <a:pt x="4910" y="8927"/>
                  </a:lnTo>
                  <a:lnTo>
                    <a:pt x="4905" y="8935"/>
                  </a:lnTo>
                  <a:lnTo>
                    <a:pt x="4901" y="8943"/>
                  </a:lnTo>
                  <a:lnTo>
                    <a:pt x="4896" y="8952"/>
                  </a:lnTo>
                  <a:lnTo>
                    <a:pt x="4889" y="8960"/>
                  </a:lnTo>
                  <a:lnTo>
                    <a:pt x="4882" y="8968"/>
                  </a:lnTo>
                  <a:lnTo>
                    <a:pt x="4874" y="8975"/>
                  </a:lnTo>
                  <a:lnTo>
                    <a:pt x="4864" y="8983"/>
                  </a:lnTo>
                  <a:lnTo>
                    <a:pt x="4853" y="8989"/>
                  </a:lnTo>
                  <a:lnTo>
                    <a:pt x="4841" y="8995"/>
                  </a:lnTo>
                  <a:lnTo>
                    <a:pt x="4828" y="9002"/>
                  </a:lnTo>
                  <a:lnTo>
                    <a:pt x="4813" y="9006"/>
                  </a:lnTo>
                  <a:lnTo>
                    <a:pt x="4817" y="9015"/>
                  </a:lnTo>
                  <a:lnTo>
                    <a:pt x="4824" y="9023"/>
                  </a:lnTo>
                  <a:lnTo>
                    <a:pt x="4830" y="9031"/>
                  </a:lnTo>
                  <a:lnTo>
                    <a:pt x="4839" y="9039"/>
                  </a:lnTo>
                  <a:lnTo>
                    <a:pt x="4847" y="9045"/>
                  </a:lnTo>
                  <a:lnTo>
                    <a:pt x="4858" y="9051"/>
                  </a:lnTo>
                  <a:lnTo>
                    <a:pt x="4867" y="9058"/>
                  </a:lnTo>
                  <a:lnTo>
                    <a:pt x="4879" y="9063"/>
                  </a:lnTo>
                  <a:lnTo>
                    <a:pt x="4901" y="9073"/>
                  </a:lnTo>
                  <a:lnTo>
                    <a:pt x="4924" y="9080"/>
                  </a:lnTo>
                  <a:lnTo>
                    <a:pt x="4948" y="9085"/>
                  </a:lnTo>
                  <a:lnTo>
                    <a:pt x="4969" y="9089"/>
                  </a:lnTo>
                  <a:lnTo>
                    <a:pt x="4995" y="9092"/>
                  </a:lnTo>
                  <a:lnTo>
                    <a:pt x="5020" y="9094"/>
                  </a:lnTo>
                  <a:lnTo>
                    <a:pt x="5045" y="9094"/>
                  </a:lnTo>
                  <a:lnTo>
                    <a:pt x="5069" y="9092"/>
                  </a:lnTo>
                  <a:lnTo>
                    <a:pt x="5093" y="9089"/>
                  </a:lnTo>
                  <a:lnTo>
                    <a:pt x="5116" y="9084"/>
                  </a:lnTo>
                  <a:lnTo>
                    <a:pt x="5139" y="9078"/>
                  </a:lnTo>
                  <a:lnTo>
                    <a:pt x="5162" y="9071"/>
                  </a:lnTo>
                  <a:lnTo>
                    <a:pt x="5183" y="9061"/>
                  </a:lnTo>
                  <a:lnTo>
                    <a:pt x="5203" y="9051"/>
                  </a:lnTo>
                  <a:lnTo>
                    <a:pt x="5223" y="9041"/>
                  </a:lnTo>
                  <a:lnTo>
                    <a:pt x="5242" y="9028"/>
                  </a:lnTo>
                  <a:lnTo>
                    <a:pt x="5260" y="9015"/>
                  </a:lnTo>
                  <a:lnTo>
                    <a:pt x="5278" y="9002"/>
                  </a:lnTo>
                  <a:lnTo>
                    <a:pt x="5294" y="8987"/>
                  </a:lnTo>
                  <a:lnTo>
                    <a:pt x="5310" y="8971"/>
                  </a:lnTo>
                  <a:lnTo>
                    <a:pt x="5324" y="8958"/>
                  </a:lnTo>
                  <a:lnTo>
                    <a:pt x="5337" y="8945"/>
                  </a:lnTo>
                  <a:lnTo>
                    <a:pt x="5350" y="8931"/>
                  </a:lnTo>
                  <a:lnTo>
                    <a:pt x="5362" y="8917"/>
                  </a:lnTo>
                  <a:lnTo>
                    <a:pt x="5373" y="8902"/>
                  </a:lnTo>
                  <a:lnTo>
                    <a:pt x="5385" y="8887"/>
                  </a:lnTo>
                  <a:lnTo>
                    <a:pt x="5394" y="8873"/>
                  </a:lnTo>
                  <a:lnTo>
                    <a:pt x="5404" y="8857"/>
                  </a:lnTo>
                  <a:lnTo>
                    <a:pt x="5412" y="8840"/>
                  </a:lnTo>
                  <a:lnTo>
                    <a:pt x="5420" y="8823"/>
                  </a:lnTo>
                  <a:lnTo>
                    <a:pt x="5426" y="8805"/>
                  </a:lnTo>
                  <a:lnTo>
                    <a:pt x="5433" y="8786"/>
                  </a:lnTo>
                  <a:lnTo>
                    <a:pt x="5437" y="8767"/>
                  </a:lnTo>
                  <a:lnTo>
                    <a:pt x="5440" y="8747"/>
                  </a:lnTo>
                  <a:lnTo>
                    <a:pt x="5442" y="8725"/>
                  </a:lnTo>
                  <a:lnTo>
                    <a:pt x="5443" y="8702"/>
                  </a:lnTo>
                  <a:lnTo>
                    <a:pt x="5474" y="8699"/>
                  </a:lnTo>
                  <a:lnTo>
                    <a:pt x="5506" y="8698"/>
                  </a:lnTo>
                  <a:lnTo>
                    <a:pt x="5537" y="8697"/>
                  </a:lnTo>
                  <a:lnTo>
                    <a:pt x="5570" y="8697"/>
                  </a:lnTo>
                  <a:lnTo>
                    <a:pt x="5603" y="8698"/>
                  </a:lnTo>
                  <a:lnTo>
                    <a:pt x="5636" y="8701"/>
                  </a:lnTo>
                  <a:lnTo>
                    <a:pt x="5667" y="8704"/>
                  </a:lnTo>
                  <a:lnTo>
                    <a:pt x="5696" y="8708"/>
                  </a:lnTo>
                  <a:lnTo>
                    <a:pt x="5736" y="8713"/>
                  </a:lnTo>
                  <a:lnTo>
                    <a:pt x="5779" y="8718"/>
                  </a:lnTo>
                  <a:lnTo>
                    <a:pt x="5822" y="8723"/>
                  </a:lnTo>
                  <a:lnTo>
                    <a:pt x="5868" y="8731"/>
                  </a:lnTo>
                  <a:lnTo>
                    <a:pt x="5913" y="8738"/>
                  </a:lnTo>
                  <a:lnTo>
                    <a:pt x="5959" y="8748"/>
                  </a:lnTo>
                  <a:lnTo>
                    <a:pt x="5981" y="8753"/>
                  </a:lnTo>
                  <a:lnTo>
                    <a:pt x="6002" y="8758"/>
                  </a:lnTo>
                  <a:lnTo>
                    <a:pt x="6023" y="8765"/>
                  </a:lnTo>
                  <a:lnTo>
                    <a:pt x="6044" y="8771"/>
                  </a:lnTo>
                  <a:lnTo>
                    <a:pt x="6041" y="8793"/>
                  </a:lnTo>
                  <a:lnTo>
                    <a:pt x="6039" y="8814"/>
                  </a:lnTo>
                  <a:lnTo>
                    <a:pt x="6038" y="8825"/>
                  </a:lnTo>
                  <a:lnTo>
                    <a:pt x="6036" y="8835"/>
                  </a:lnTo>
                  <a:lnTo>
                    <a:pt x="6034" y="8845"/>
                  </a:lnTo>
                  <a:lnTo>
                    <a:pt x="6031" y="8855"/>
                  </a:lnTo>
                  <a:lnTo>
                    <a:pt x="6026" y="8863"/>
                  </a:lnTo>
                  <a:lnTo>
                    <a:pt x="6020" y="8871"/>
                  </a:lnTo>
                  <a:lnTo>
                    <a:pt x="6013" y="8880"/>
                  </a:lnTo>
                  <a:lnTo>
                    <a:pt x="6004" y="8887"/>
                  </a:lnTo>
                  <a:lnTo>
                    <a:pt x="5994" y="8894"/>
                  </a:lnTo>
                  <a:lnTo>
                    <a:pt x="5981" y="8900"/>
                  </a:lnTo>
                  <a:lnTo>
                    <a:pt x="5967" y="8904"/>
                  </a:lnTo>
                  <a:lnTo>
                    <a:pt x="5950" y="8909"/>
                  </a:lnTo>
                  <a:lnTo>
                    <a:pt x="5924" y="8917"/>
                  </a:lnTo>
                  <a:lnTo>
                    <a:pt x="5897" y="8928"/>
                  </a:lnTo>
                  <a:lnTo>
                    <a:pt x="5872" y="8939"/>
                  </a:lnTo>
                  <a:lnTo>
                    <a:pt x="5847" y="8953"/>
                  </a:lnTo>
                  <a:lnTo>
                    <a:pt x="5835" y="8959"/>
                  </a:lnTo>
                  <a:lnTo>
                    <a:pt x="5824" y="8968"/>
                  </a:lnTo>
                  <a:lnTo>
                    <a:pt x="5814" y="8976"/>
                  </a:lnTo>
                  <a:lnTo>
                    <a:pt x="5804" y="8985"/>
                  </a:lnTo>
                  <a:lnTo>
                    <a:pt x="5796" y="8993"/>
                  </a:lnTo>
                  <a:lnTo>
                    <a:pt x="5788" y="9004"/>
                  </a:lnTo>
                  <a:lnTo>
                    <a:pt x="5781" y="9013"/>
                  </a:lnTo>
                  <a:lnTo>
                    <a:pt x="5776" y="9024"/>
                  </a:lnTo>
                  <a:lnTo>
                    <a:pt x="5801" y="9026"/>
                  </a:lnTo>
                  <a:lnTo>
                    <a:pt x="5824" y="9029"/>
                  </a:lnTo>
                  <a:lnTo>
                    <a:pt x="5846" y="9033"/>
                  </a:lnTo>
                  <a:lnTo>
                    <a:pt x="5867" y="9039"/>
                  </a:lnTo>
                  <a:lnTo>
                    <a:pt x="5886" y="9045"/>
                  </a:lnTo>
                  <a:lnTo>
                    <a:pt x="5904" y="9051"/>
                  </a:lnTo>
                  <a:lnTo>
                    <a:pt x="5921" y="9059"/>
                  </a:lnTo>
                  <a:lnTo>
                    <a:pt x="5938" y="9067"/>
                  </a:lnTo>
                  <a:lnTo>
                    <a:pt x="5968" y="9084"/>
                  </a:lnTo>
                  <a:lnTo>
                    <a:pt x="5999" y="9103"/>
                  </a:lnTo>
                  <a:lnTo>
                    <a:pt x="6030" y="9121"/>
                  </a:lnTo>
                  <a:lnTo>
                    <a:pt x="6062" y="9138"/>
                  </a:lnTo>
                  <a:lnTo>
                    <a:pt x="6071" y="9141"/>
                  </a:lnTo>
                  <a:lnTo>
                    <a:pt x="6080" y="9144"/>
                  </a:lnTo>
                  <a:lnTo>
                    <a:pt x="6089" y="9144"/>
                  </a:lnTo>
                  <a:lnTo>
                    <a:pt x="6098" y="9144"/>
                  </a:lnTo>
                  <a:lnTo>
                    <a:pt x="6116" y="9141"/>
                  </a:lnTo>
                  <a:lnTo>
                    <a:pt x="6135" y="9138"/>
                  </a:lnTo>
                  <a:lnTo>
                    <a:pt x="6144" y="9136"/>
                  </a:lnTo>
                  <a:lnTo>
                    <a:pt x="6154" y="9135"/>
                  </a:lnTo>
                  <a:lnTo>
                    <a:pt x="6163" y="9134"/>
                  </a:lnTo>
                  <a:lnTo>
                    <a:pt x="6174" y="9135"/>
                  </a:lnTo>
                  <a:lnTo>
                    <a:pt x="6184" y="9136"/>
                  </a:lnTo>
                  <a:lnTo>
                    <a:pt x="6194" y="9138"/>
                  </a:lnTo>
                  <a:lnTo>
                    <a:pt x="6206" y="9143"/>
                  </a:lnTo>
                  <a:lnTo>
                    <a:pt x="6216" y="9148"/>
                  </a:lnTo>
                  <a:lnTo>
                    <a:pt x="6241" y="9173"/>
                  </a:lnTo>
                  <a:lnTo>
                    <a:pt x="6265" y="9201"/>
                  </a:lnTo>
                  <a:lnTo>
                    <a:pt x="6289" y="9227"/>
                  </a:lnTo>
                  <a:lnTo>
                    <a:pt x="6313" y="9254"/>
                  </a:lnTo>
                  <a:lnTo>
                    <a:pt x="6326" y="9266"/>
                  </a:lnTo>
                  <a:lnTo>
                    <a:pt x="6339" y="9278"/>
                  </a:lnTo>
                  <a:lnTo>
                    <a:pt x="6352" y="9289"/>
                  </a:lnTo>
                  <a:lnTo>
                    <a:pt x="6365" y="9299"/>
                  </a:lnTo>
                  <a:lnTo>
                    <a:pt x="6380" y="9308"/>
                  </a:lnTo>
                  <a:lnTo>
                    <a:pt x="6395" y="9316"/>
                  </a:lnTo>
                  <a:lnTo>
                    <a:pt x="6411" y="9323"/>
                  </a:lnTo>
                  <a:lnTo>
                    <a:pt x="6428" y="9327"/>
                  </a:lnTo>
                  <a:lnTo>
                    <a:pt x="6461" y="9333"/>
                  </a:lnTo>
                  <a:lnTo>
                    <a:pt x="6495" y="9339"/>
                  </a:lnTo>
                  <a:lnTo>
                    <a:pt x="6513" y="9342"/>
                  </a:lnTo>
                  <a:lnTo>
                    <a:pt x="6529" y="9344"/>
                  </a:lnTo>
                  <a:lnTo>
                    <a:pt x="6547" y="9345"/>
                  </a:lnTo>
                  <a:lnTo>
                    <a:pt x="6564" y="9345"/>
                  </a:lnTo>
                  <a:lnTo>
                    <a:pt x="6581" y="9345"/>
                  </a:lnTo>
                  <a:lnTo>
                    <a:pt x="6597" y="9342"/>
                  </a:lnTo>
                  <a:lnTo>
                    <a:pt x="6613" y="9338"/>
                  </a:lnTo>
                  <a:lnTo>
                    <a:pt x="6628" y="9333"/>
                  </a:lnTo>
                  <a:lnTo>
                    <a:pt x="6635" y="9330"/>
                  </a:lnTo>
                  <a:lnTo>
                    <a:pt x="6642" y="9326"/>
                  </a:lnTo>
                  <a:lnTo>
                    <a:pt x="6648" y="9321"/>
                  </a:lnTo>
                  <a:lnTo>
                    <a:pt x="6654" y="9316"/>
                  </a:lnTo>
                  <a:lnTo>
                    <a:pt x="6661" y="9311"/>
                  </a:lnTo>
                  <a:lnTo>
                    <a:pt x="6667" y="9306"/>
                  </a:lnTo>
                  <a:lnTo>
                    <a:pt x="6672" y="9298"/>
                  </a:lnTo>
                  <a:lnTo>
                    <a:pt x="6678" y="9292"/>
                  </a:lnTo>
                  <a:lnTo>
                    <a:pt x="6658" y="9278"/>
                  </a:lnTo>
                  <a:lnTo>
                    <a:pt x="6636" y="9263"/>
                  </a:lnTo>
                  <a:lnTo>
                    <a:pt x="6626" y="9255"/>
                  </a:lnTo>
                  <a:lnTo>
                    <a:pt x="6615" y="9245"/>
                  </a:lnTo>
                  <a:lnTo>
                    <a:pt x="6606" y="9236"/>
                  </a:lnTo>
                  <a:lnTo>
                    <a:pt x="6596" y="9226"/>
                  </a:lnTo>
                  <a:lnTo>
                    <a:pt x="6588" y="9216"/>
                  </a:lnTo>
                  <a:lnTo>
                    <a:pt x="6580" y="9204"/>
                  </a:lnTo>
                  <a:lnTo>
                    <a:pt x="6574" y="9191"/>
                  </a:lnTo>
                  <a:lnTo>
                    <a:pt x="6569" y="9179"/>
                  </a:lnTo>
                  <a:lnTo>
                    <a:pt x="6565" y="9165"/>
                  </a:lnTo>
                  <a:lnTo>
                    <a:pt x="6564" y="9151"/>
                  </a:lnTo>
                  <a:lnTo>
                    <a:pt x="6564" y="9144"/>
                  </a:lnTo>
                  <a:lnTo>
                    <a:pt x="6564" y="9136"/>
                  </a:lnTo>
                  <a:lnTo>
                    <a:pt x="6565" y="9129"/>
                  </a:lnTo>
                  <a:lnTo>
                    <a:pt x="6568" y="9120"/>
                  </a:lnTo>
                  <a:lnTo>
                    <a:pt x="6573" y="9108"/>
                  </a:lnTo>
                  <a:lnTo>
                    <a:pt x="6579" y="9096"/>
                  </a:lnTo>
                  <a:lnTo>
                    <a:pt x="6587" y="9083"/>
                  </a:lnTo>
                  <a:lnTo>
                    <a:pt x="6594" y="9072"/>
                  </a:lnTo>
                  <a:lnTo>
                    <a:pt x="6611" y="9048"/>
                  </a:lnTo>
                  <a:lnTo>
                    <a:pt x="6628" y="9024"/>
                  </a:lnTo>
                  <a:lnTo>
                    <a:pt x="6666" y="8977"/>
                  </a:lnTo>
                  <a:lnTo>
                    <a:pt x="6704" y="8931"/>
                  </a:lnTo>
                  <a:lnTo>
                    <a:pt x="6722" y="8907"/>
                  </a:lnTo>
                  <a:lnTo>
                    <a:pt x="6739" y="8882"/>
                  </a:lnTo>
                  <a:lnTo>
                    <a:pt x="6755" y="8858"/>
                  </a:lnTo>
                  <a:lnTo>
                    <a:pt x="6769" y="8831"/>
                  </a:lnTo>
                  <a:lnTo>
                    <a:pt x="6774" y="8819"/>
                  </a:lnTo>
                  <a:lnTo>
                    <a:pt x="6779" y="8805"/>
                  </a:lnTo>
                  <a:lnTo>
                    <a:pt x="6784" y="8791"/>
                  </a:lnTo>
                  <a:lnTo>
                    <a:pt x="6788" y="8777"/>
                  </a:lnTo>
                  <a:lnTo>
                    <a:pt x="6790" y="8762"/>
                  </a:lnTo>
                  <a:lnTo>
                    <a:pt x="6792" y="8749"/>
                  </a:lnTo>
                  <a:lnTo>
                    <a:pt x="6793" y="8734"/>
                  </a:lnTo>
                  <a:lnTo>
                    <a:pt x="6794" y="8718"/>
                  </a:lnTo>
                  <a:lnTo>
                    <a:pt x="6794" y="8704"/>
                  </a:lnTo>
                  <a:lnTo>
                    <a:pt x="6793" y="8691"/>
                  </a:lnTo>
                  <a:lnTo>
                    <a:pt x="6792" y="8679"/>
                  </a:lnTo>
                  <a:lnTo>
                    <a:pt x="6789" y="8666"/>
                  </a:lnTo>
                  <a:lnTo>
                    <a:pt x="6786" y="8654"/>
                  </a:lnTo>
                  <a:lnTo>
                    <a:pt x="6783" y="8643"/>
                  </a:lnTo>
                  <a:lnTo>
                    <a:pt x="6777" y="8632"/>
                  </a:lnTo>
                  <a:lnTo>
                    <a:pt x="6773" y="8622"/>
                  </a:lnTo>
                  <a:lnTo>
                    <a:pt x="6767" y="8611"/>
                  </a:lnTo>
                  <a:lnTo>
                    <a:pt x="6760" y="8601"/>
                  </a:lnTo>
                  <a:lnTo>
                    <a:pt x="6754" y="8592"/>
                  </a:lnTo>
                  <a:lnTo>
                    <a:pt x="6745" y="8582"/>
                  </a:lnTo>
                  <a:lnTo>
                    <a:pt x="6730" y="8565"/>
                  </a:lnTo>
                  <a:lnTo>
                    <a:pt x="6712" y="8549"/>
                  </a:lnTo>
                  <a:lnTo>
                    <a:pt x="6693" y="8533"/>
                  </a:lnTo>
                  <a:lnTo>
                    <a:pt x="6672" y="8518"/>
                  </a:lnTo>
                  <a:lnTo>
                    <a:pt x="6651" y="8503"/>
                  </a:lnTo>
                  <a:lnTo>
                    <a:pt x="6630" y="8489"/>
                  </a:lnTo>
                  <a:lnTo>
                    <a:pt x="6587" y="8462"/>
                  </a:lnTo>
                  <a:lnTo>
                    <a:pt x="6545" y="8434"/>
                  </a:lnTo>
                  <a:lnTo>
                    <a:pt x="6536" y="8425"/>
                  </a:lnTo>
                  <a:lnTo>
                    <a:pt x="6527" y="8416"/>
                  </a:lnTo>
                  <a:lnTo>
                    <a:pt x="6520" y="8406"/>
                  </a:lnTo>
                  <a:lnTo>
                    <a:pt x="6514" y="8396"/>
                  </a:lnTo>
                  <a:lnTo>
                    <a:pt x="6508" y="8387"/>
                  </a:lnTo>
                  <a:lnTo>
                    <a:pt x="6504" y="8376"/>
                  </a:lnTo>
                  <a:lnTo>
                    <a:pt x="6501" y="8365"/>
                  </a:lnTo>
                  <a:lnTo>
                    <a:pt x="6499" y="8355"/>
                  </a:lnTo>
                  <a:lnTo>
                    <a:pt x="6498" y="8344"/>
                  </a:lnTo>
                  <a:lnTo>
                    <a:pt x="6498" y="8333"/>
                  </a:lnTo>
                  <a:lnTo>
                    <a:pt x="6499" y="8322"/>
                  </a:lnTo>
                  <a:lnTo>
                    <a:pt x="6501" y="8310"/>
                  </a:lnTo>
                  <a:lnTo>
                    <a:pt x="6503" y="8299"/>
                  </a:lnTo>
                  <a:lnTo>
                    <a:pt x="6506" y="8287"/>
                  </a:lnTo>
                  <a:lnTo>
                    <a:pt x="6510" y="8275"/>
                  </a:lnTo>
                  <a:lnTo>
                    <a:pt x="6516" y="8264"/>
                  </a:lnTo>
                  <a:lnTo>
                    <a:pt x="6526" y="8248"/>
                  </a:lnTo>
                  <a:lnTo>
                    <a:pt x="6539" y="8232"/>
                  </a:lnTo>
                  <a:lnTo>
                    <a:pt x="6554" y="8217"/>
                  </a:lnTo>
                  <a:lnTo>
                    <a:pt x="6571" y="8203"/>
                  </a:lnTo>
                  <a:lnTo>
                    <a:pt x="6589" y="8190"/>
                  </a:lnTo>
                  <a:lnTo>
                    <a:pt x="6609" y="8178"/>
                  </a:lnTo>
                  <a:lnTo>
                    <a:pt x="6619" y="8173"/>
                  </a:lnTo>
                  <a:lnTo>
                    <a:pt x="6631" y="8167"/>
                  </a:lnTo>
                  <a:lnTo>
                    <a:pt x="6643" y="8163"/>
                  </a:lnTo>
                  <a:lnTo>
                    <a:pt x="6654" y="8159"/>
                  </a:lnTo>
                  <a:lnTo>
                    <a:pt x="6683" y="8155"/>
                  </a:lnTo>
                  <a:lnTo>
                    <a:pt x="6712" y="8153"/>
                  </a:lnTo>
                  <a:lnTo>
                    <a:pt x="6740" y="8150"/>
                  </a:lnTo>
                  <a:lnTo>
                    <a:pt x="6769" y="8150"/>
                  </a:lnTo>
                  <a:lnTo>
                    <a:pt x="6798" y="8151"/>
                  </a:lnTo>
                  <a:lnTo>
                    <a:pt x="6827" y="8154"/>
                  </a:lnTo>
                  <a:lnTo>
                    <a:pt x="6856" y="8157"/>
                  </a:lnTo>
                  <a:lnTo>
                    <a:pt x="6884" y="8160"/>
                  </a:lnTo>
                  <a:lnTo>
                    <a:pt x="6913" y="8165"/>
                  </a:lnTo>
                  <a:lnTo>
                    <a:pt x="6940" y="8171"/>
                  </a:lnTo>
                  <a:lnTo>
                    <a:pt x="6969" y="8178"/>
                  </a:lnTo>
                  <a:lnTo>
                    <a:pt x="6997" y="8185"/>
                  </a:lnTo>
                  <a:lnTo>
                    <a:pt x="7025" y="8193"/>
                  </a:lnTo>
                  <a:lnTo>
                    <a:pt x="7053" y="8202"/>
                  </a:lnTo>
                  <a:lnTo>
                    <a:pt x="7081" y="8212"/>
                  </a:lnTo>
                  <a:lnTo>
                    <a:pt x="7109" y="8222"/>
                  </a:lnTo>
                  <a:lnTo>
                    <a:pt x="7136" y="8233"/>
                  </a:lnTo>
                  <a:lnTo>
                    <a:pt x="7163" y="8245"/>
                  </a:lnTo>
                  <a:lnTo>
                    <a:pt x="7190" y="8256"/>
                  </a:lnTo>
                  <a:lnTo>
                    <a:pt x="7217" y="8269"/>
                  </a:lnTo>
                  <a:lnTo>
                    <a:pt x="7270" y="8294"/>
                  </a:lnTo>
                  <a:lnTo>
                    <a:pt x="7322" y="8323"/>
                  </a:lnTo>
                  <a:lnTo>
                    <a:pt x="7373" y="8352"/>
                  </a:lnTo>
                  <a:lnTo>
                    <a:pt x="7423" y="8381"/>
                  </a:lnTo>
                  <a:lnTo>
                    <a:pt x="7472" y="8411"/>
                  </a:lnTo>
                  <a:lnTo>
                    <a:pt x="7519" y="8442"/>
                  </a:lnTo>
                  <a:lnTo>
                    <a:pt x="7546" y="8462"/>
                  </a:lnTo>
                  <a:lnTo>
                    <a:pt x="7576" y="8482"/>
                  </a:lnTo>
                  <a:lnTo>
                    <a:pt x="7606" y="8501"/>
                  </a:lnTo>
                  <a:lnTo>
                    <a:pt x="7637" y="8522"/>
                  </a:lnTo>
                  <a:lnTo>
                    <a:pt x="7669" y="8543"/>
                  </a:lnTo>
                  <a:lnTo>
                    <a:pt x="7698" y="8564"/>
                  </a:lnTo>
                  <a:lnTo>
                    <a:pt x="7713" y="8576"/>
                  </a:lnTo>
                  <a:lnTo>
                    <a:pt x="7727" y="8589"/>
                  </a:lnTo>
                  <a:lnTo>
                    <a:pt x="7740" y="8600"/>
                  </a:lnTo>
                  <a:lnTo>
                    <a:pt x="7751" y="8613"/>
                  </a:lnTo>
                  <a:lnTo>
                    <a:pt x="7745" y="8778"/>
                  </a:lnTo>
                  <a:lnTo>
                    <a:pt x="7739" y="8835"/>
                  </a:lnTo>
                  <a:lnTo>
                    <a:pt x="7733" y="8893"/>
                  </a:lnTo>
                  <a:lnTo>
                    <a:pt x="7729" y="8950"/>
                  </a:lnTo>
                  <a:lnTo>
                    <a:pt x="7727" y="9007"/>
                  </a:lnTo>
                  <a:lnTo>
                    <a:pt x="7726" y="9064"/>
                  </a:lnTo>
                  <a:lnTo>
                    <a:pt x="7726" y="9121"/>
                  </a:lnTo>
                  <a:lnTo>
                    <a:pt x="7728" y="9179"/>
                  </a:lnTo>
                  <a:lnTo>
                    <a:pt x="7731" y="9235"/>
                  </a:lnTo>
                  <a:lnTo>
                    <a:pt x="7735" y="9291"/>
                  </a:lnTo>
                  <a:lnTo>
                    <a:pt x="7742" y="9347"/>
                  </a:lnTo>
                  <a:lnTo>
                    <a:pt x="7748" y="9403"/>
                  </a:lnTo>
                  <a:lnTo>
                    <a:pt x="7758" y="9458"/>
                  </a:lnTo>
                  <a:lnTo>
                    <a:pt x="7767" y="9513"/>
                  </a:lnTo>
                  <a:lnTo>
                    <a:pt x="7779" y="9567"/>
                  </a:lnTo>
                  <a:lnTo>
                    <a:pt x="7792" y="9621"/>
                  </a:lnTo>
                  <a:lnTo>
                    <a:pt x="7806" y="9675"/>
                  </a:lnTo>
                  <a:lnTo>
                    <a:pt x="7822" y="9728"/>
                  </a:lnTo>
                  <a:lnTo>
                    <a:pt x="7839" y="9780"/>
                  </a:lnTo>
                  <a:lnTo>
                    <a:pt x="7858" y="9832"/>
                  </a:lnTo>
                  <a:lnTo>
                    <a:pt x="7877" y="9883"/>
                  </a:lnTo>
                  <a:lnTo>
                    <a:pt x="7900" y="9933"/>
                  </a:lnTo>
                  <a:lnTo>
                    <a:pt x="7922" y="9983"/>
                  </a:lnTo>
                  <a:lnTo>
                    <a:pt x="7946" y="10032"/>
                  </a:lnTo>
                  <a:lnTo>
                    <a:pt x="7971" y="10080"/>
                  </a:lnTo>
                  <a:lnTo>
                    <a:pt x="7999" y="10127"/>
                  </a:lnTo>
                  <a:lnTo>
                    <a:pt x="8028" y="10174"/>
                  </a:lnTo>
                  <a:lnTo>
                    <a:pt x="8057" y="10219"/>
                  </a:lnTo>
                  <a:lnTo>
                    <a:pt x="8088" y="10264"/>
                  </a:lnTo>
                  <a:lnTo>
                    <a:pt x="8121" y="10307"/>
                  </a:lnTo>
                  <a:lnTo>
                    <a:pt x="8155" y="10350"/>
                  </a:lnTo>
                  <a:lnTo>
                    <a:pt x="8191" y="10391"/>
                  </a:lnTo>
                  <a:lnTo>
                    <a:pt x="8228" y="10431"/>
                  </a:lnTo>
                  <a:lnTo>
                    <a:pt x="8247" y="10452"/>
                  </a:lnTo>
                  <a:lnTo>
                    <a:pt x="8255" y="10461"/>
                  </a:lnTo>
                  <a:lnTo>
                    <a:pt x="8262" y="10468"/>
                  </a:lnTo>
                  <a:lnTo>
                    <a:pt x="8265" y="10473"/>
                  </a:lnTo>
                  <a:lnTo>
                    <a:pt x="8267" y="10478"/>
                  </a:lnTo>
                  <a:lnTo>
                    <a:pt x="8266" y="10481"/>
                  </a:lnTo>
                  <a:lnTo>
                    <a:pt x="8263" y="10486"/>
                  </a:lnTo>
                  <a:lnTo>
                    <a:pt x="8258" y="10489"/>
                  </a:lnTo>
                  <a:lnTo>
                    <a:pt x="8194" y="10511"/>
                  </a:lnTo>
                  <a:lnTo>
                    <a:pt x="8123" y="10532"/>
                  </a:lnTo>
                  <a:lnTo>
                    <a:pt x="8087" y="10542"/>
                  </a:lnTo>
                  <a:lnTo>
                    <a:pt x="8051" y="10553"/>
                  </a:lnTo>
                  <a:lnTo>
                    <a:pt x="8014" y="10562"/>
                  </a:lnTo>
                  <a:lnTo>
                    <a:pt x="7978" y="10571"/>
                  </a:lnTo>
                  <a:lnTo>
                    <a:pt x="7942" y="10579"/>
                  </a:lnTo>
                  <a:lnTo>
                    <a:pt x="7907" y="10586"/>
                  </a:lnTo>
                  <a:lnTo>
                    <a:pt x="7873" y="10591"/>
                  </a:lnTo>
                  <a:lnTo>
                    <a:pt x="7840" y="10594"/>
                  </a:lnTo>
                  <a:lnTo>
                    <a:pt x="7810" y="10595"/>
                  </a:lnTo>
                  <a:lnTo>
                    <a:pt x="7781" y="10595"/>
                  </a:lnTo>
                  <a:lnTo>
                    <a:pt x="7768" y="10594"/>
                  </a:lnTo>
                  <a:lnTo>
                    <a:pt x="7756" y="10592"/>
                  </a:lnTo>
                  <a:lnTo>
                    <a:pt x="7743" y="10590"/>
                  </a:lnTo>
                  <a:lnTo>
                    <a:pt x="7731" y="10587"/>
                  </a:lnTo>
                  <a:lnTo>
                    <a:pt x="7709" y="10576"/>
                  </a:lnTo>
                  <a:lnTo>
                    <a:pt x="7689" y="10563"/>
                  </a:lnTo>
                  <a:lnTo>
                    <a:pt x="7670" y="10550"/>
                  </a:lnTo>
                  <a:lnTo>
                    <a:pt x="7653" y="10535"/>
                  </a:lnTo>
                  <a:lnTo>
                    <a:pt x="7637" y="10519"/>
                  </a:lnTo>
                  <a:lnTo>
                    <a:pt x="7622" y="10502"/>
                  </a:lnTo>
                  <a:lnTo>
                    <a:pt x="7609" y="10484"/>
                  </a:lnTo>
                  <a:lnTo>
                    <a:pt x="7597" y="10466"/>
                  </a:lnTo>
                  <a:lnTo>
                    <a:pt x="7586" y="10447"/>
                  </a:lnTo>
                  <a:lnTo>
                    <a:pt x="7576" y="10427"/>
                  </a:lnTo>
                  <a:lnTo>
                    <a:pt x="7566" y="10406"/>
                  </a:lnTo>
                  <a:lnTo>
                    <a:pt x="7556" y="10386"/>
                  </a:lnTo>
                  <a:lnTo>
                    <a:pt x="7540" y="10343"/>
                  </a:lnTo>
                  <a:lnTo>
                    <a:pt x="7524" y="10300"/>
                  </a:lnTo>
                  <a:lnTo>
                    <a:pt x="7508" y="10256"/>
                  </a:lnTo>
                  <a:lnTo>
                    <a:pt x="7491" y="10215"/>
                  </a:lnTo>
                  <a:lnTo>
                    <a:pt x="7481" y="10195"/>
                  </a:lnTo>
                  <a:lnTo>
                    <a:pt x="7471" y="10176"/>
                  </a:lnTo>
                  <a:lnTo>
                    <a:pt x="7460" y="10157"/>
                  </a:lnTo>
                  <a:lnTo>
                    <a:pt x="7447" y="10139"/>
                  </a:lnTo>
                  <a:lnTo>
                    <a:pt x="7435" y="10121"/>
                  </a:lnTo>
                  <a:lnTo>
                    <a:pt x="7421" y="10105"/>
                  </a:lnTo>
                  <a:lnTo>
                    <a:pt x="7405" y="10089"/>
                  </a:lnTo>
                  <a:lnTo>
                    <a:pt x="7388" y="10075"/>
                  </a:lnTo>
                  <a:lnTo>
                    <a:pt x="7370" y="10063"/>
                  </a:lnTo>
                  <a:lnTo>
                    <a:pt x="7350" y="10051"/>
                  </a:lnTo>
                  <a:lnTo>
                    <a:pt x="7328" y="10041"/>
                  </a:lnTo>
                  <a:lnTo>
                    <a:pt x="7304" y="10033"/>
                  </a:lnTo>
                  <a:lnTo>
                    <a:pt x="7298" y="10031"/>
                  </a:lnTo>
                  <a:lnTo>
                    <a:pt x="7288" y="10029"/>
                  </a:lnTo>
                  <a:lnTo>
                    <a:pt x="7275" y="10028"/>
                  </a:lnTo>
                  <a:lnTo>
                    <a:pt x="7262" y="10028"/>
                  </a:lnTo>
                  <a:lnTo>
                    <a:pt x="7247" y="10029"/>
                  </a:lnTo>
                  <a:lnTo>
                    <a:pt x="7234" y="10030"/>
                  </a:lnTo>
                  <a:lnTo>
                    <a:pt x="7222" y="10033"/>
                  </a:lnTo>
                  <a:lnTo>
                    <a:pt x="7212" y="10036"/>
                  </a:lnTo>
                  <a:lnTo>
                    <a:pt x="7194" y="10041"/>
                  </a:lnTo>
                  <a:lnTo>
                    <a:pt x="7180" y="10045"/>
                  </a:lnTo>
                  <a:lnTo>
                    <a:pt x="7166" y="10047"/>
                  </a:lnTo>
                  <a:lnTo>
                    <a:pt x="7155" y="10048"/>
                  </a:lnTo>
                  <a:lnTo>
                    <a:pt x="7145" y="10048"/>
                  </a:lnTo>
                  <a:lnTo>
                    <a:pt x="7135" y="10047"/>
                  </a:lnTo>
                  <a:lnTo>
                    <a:pt x="7127" y="10044"/>
                  </a:lnTo>
                  <a:lnTo>
                    <a:pt x="7118" y="10040"/>
                  </a:lnTo>
                  <a:lnTo>
                    <a:pt x="7099" y="10030"/>
                  </a:lnTo>
                  <a:lnTo>
                    <a:pt x="7076" y="10015"/>
                  </a:lnTo>
                  <a:lnTo>
                    <a:pt x="7062" y="10007"/>
                  </a:lnTo>
                  <a:lnTo>
                    <a:pt x="7045" y="9997"/>
                  </a:lnTo>
                  <a:lnTo>
                    <a:pt x="7025" y="9986"/>
                  </a:lnTo>
                  <a:lnTo>
                    <a:pt x="7003" y="9975"/>
                  </a:lnTo>
                  <a:lnTo>
                    <a:pt x="6991" y="9972"/>
                  </a:lnTo>
                  <a:lnTo>
                    <a:pt x="6981" y="9969"/>
                  </a:lnTo>
                  <a:lnTo>
                    <a:pt x="6969" y="9968"/>
                  </a:lnTo>
                  <a:lnTo>
                    <a:pt x="6957" y="9966"/>
                  </a:lnTo>
                  <a:lnTo>
                    <a:pt x="6935" y="9966"/>
                  </a:lnTo>
                  <a:lnTo>
                    <a:pt x="6913" y="9966"/>
                  </a:lnTo>
                  <a:lnTo>
                    <a:pt x="6891" y="9969"/>
                  </a:lnTo>
                  <a:lnTo>
                    <a:pt x="6868" y="9975"/>
                  </a:lnTo>
                  <a:lnTo>
                    <a:pt x="6847" y="9980"/>
                  </a:lnTo>
                  <a:lnTo>
                    <a:pt x="6827" y="9989"/>
                  </a:lnTo>
                  <a:lnTo>
                    <a:pt x="6807" y="9998"/>
                  </a:lnTo>
                  <a:lnTo>
                    <a:pt x="6789" y="10009"/>
                  </a:lnTo>
                  <a:lnTo>
                    <a:pt x="6773" y="10020"/>
                  </a:lnTo>
                  <a:lnTo>
                    <a:pt x="6758" y="10033"/>
                  </a:lnTo>
                  <a:lnTo>
                    <a:pt x="6751" y="10040"/>
                  </a:lnTo>
                  <a:lnTo>
                    <a:pt x="6745" y="10048"/>
                  </a:lnTo>
                  <a:lnTo>
                    <a:pt x="6739" y="10055"/>
                  </a:lnTo>
                  <a:lnTo>
                    <a:pt x="6734" y="10063"/>
                  </a:lnTo>
                  <a:lnTo>
                    <a:pt x="6730" y="10070"/>
                  </a:lnTo>
                  <a:lnTo>
                    <a:pt x="6725" y="10079"/>
                  </a:lnTo>
                  <a:lnTo>
                    <a:pt x="6722" y="10087"/>
                  </a:lnTo>
                  <a:lnTo>
                    <a:pt x="6719" y="10095"/>
                  </a:lnTo>
                  <a:lnTo>
                    <a:pt x="6719" y="10102"/>
                  </a:lnTo>
                  <a:lnTo>
                    <a:pt x="6720" y="10107"/>
                  </a:lnTo>
                  <a:lnTo>
                    <a:pt x="6722" y="10112"/>
                  </a:lnTo>
                  <a:lnTo>
                    <a:pt x="6724" y="10118"/>
                  </a:lnTo>
                  <a:lnTo>
                    <a:pt x="6727" y="10123"/>
                  </a:lnTo>
                  <a:lnTo>
                    <a:pt x="6732" y="10127"/>
                  </a:lnTo>
                  <a:lnTo>
                    <a:pt x="6737" y="10131"/>
                  </a:lnTo>
                  <a:lnTo>
                    <a:pt x="6742" y="10136"/>
                  </a:lnTo>
                  <a:lnTo>
                    <a:pt x="6754" y="10143"/>
                  </a:lnTo>
                  <a:lnTo>
                    <a:pt x="6768" y="10151"/>
                  </a:lnTo>
                  <a:lnTo>
                    <a:pt x="6783" y="10158"/>
                  </a:lnTo>
                  <a:lnTo>
                    <a:pt x="6798" y="10164"/>
                  </a:lnTo>
                  <a:lnTo>
                    <a:pt x="6814" y="10172"/>
                  </a:lnTo>
                  <a:lnTo>
                    <a:pt x="6831" y="10179"/>
                  </a:lnTo>
                  <a:lnTo>
                    <a:pt x="6846" y="10188"/>
                  </a:lnTo>
                  <a:lnTo>
                    <a:pt x="6861" y="10197"/>
                  </a:lnTo>
                  <a:lnTo>
                    <a:pt x="6867" y="10202"/>
                  </a:lnTo>
                  <a:lnTo>
                    <a:pt x="6874" y="10208"/>
                  </a:lnTo>
                  <a:lnTo>
                    <a:pt x="6880" y="10214"/>
                  </a:lnTo>
                  <a:lnTo>
                    <a:pt x="6884" y="10220"/>
                  </a:lnTo>
                  <a:lnTo>
                    <a:pt x="6889" y="10227"/>
                  </a:lnTo>
                  <a:lnTo>
                    <a:pt x="6894" y="10234"/>
                  </a:lnTo>
                  <a:lnTo>
                    <a:pt x="6897" y="10243"/>
                  </a:lnTo>
                  <a:lnTo>
                    <a:pt x="6899" y="10251"/>
                  </a:lnTo>
                  <a:lnTo>
                    <a:pt x="6903" y="10261"/>
                  </a:lnTo>
                  <a:lnTo>
                    <a:pt x="6906" y="10270"/>
                  </a:lnTo>
                  <a:lnTo>
                    <a:pt x="6910" y="10280"/>
                  </a:lnTo>
                  <a:lnTo>
                    <a:pt x="6911" y="10289"/>
                  </a:lnTo>
                  <a:lnTo>
                    <a:pt x="6912" y="10300"/>
                  </a:lnTo>
                  <a:lnTo>
                    <a:pt x="6912" y="10309"/>
                  </a:lnTo>
                  <a:lnTo>
                    <a:pt x="6912" y="10320"/>
                  </a:lnTo>
                  <a:lnTo>
                    <a:pt x="6911" y="10329"/>
                  </a:lnTo>
                  <a:lnTo>
                    <a:pt x="6909" y="10339"/>
                  </a:lnTo>
                  <a:lnTo>
                    <a:pt x="6905" y="10347"/>
                  </a:lnTo>
                  <a:lnTo>
                    <a:pt x="6902" y="10357"/>
                  </a:lnTo>
                  <a:lnTo>
                    <a:pt x="6897" y="10365"/>
                  </a:lnTo>
                  <a:lnTo>
                    <a:pt x="6892" y="10373"/>
                  </a:lnTo>
                  <a:lnTo>
                    <a:pt x="6886" y="10381"/>
                  </a:lnTo>
                  <a:lnTo>
                    <a:pt x="6879" y="10388"/>
                  </a:lnTo>
                  <a:lnTo>
                    <a:pt x="6871" y="10394"/>
                  </a:lnTo>
                  <a:lnTo>
                    <a:pt x="6832" y="10394"/>
                  </a:lnTo>
                  <a:lnTo>
                    <a:pt x="6792" y="10394"/>
                  </a:lnTo>
                  <a:lnTo>
                    <a:pt x="6771" y="10395"/>
                  </a:lnTo>
                  <a:lnTo>
                    <a:pt x="6751" y="10397"/>
                  </a:lnTo>
                  <a:lnTo>
                    <a:pt x="6731" y="10398"/>
                  </a:lnTo>
                  <a:lnTo>
                    <a:pt x="6709" y="10401"/>
                  </a:lnTo>
                  <a:lnTo>
                    <a:pt x="6689" y="10405"/>
                  </a:lnTo>
                  <a:lnTo>
                    <a:pt x="6670" y="10409"/>
                  </a:lnTo>
                  <a:lnTo>
                    <a:pt x="6651" y="10415"/>
                  </a:lnTo>
                  <a:lnTo>
                    <a:pt x="6632" y="10422"/>
                  </a:lnTo>
                  <a:lnTo>
                    <a:pt x="6615" y="10429"/>
                  </a:lnTo>
                  <a:lnTo>
                    <a:pt x="6598" y="10439"/>
                  </a:lnTo>
                  <a:lnTo>
                    <a:pt x="6582" y="10449"/>
                  </a:lnTo>
                  <a:lnTo>
                    <a:pt x="6568" y="10461"/>
                  </a:lnTo>
                  <a:lnTo>
                    <a:pt x="6552" y="10476"/>
                  </a:lnTo>
                  <a:lnTo>
                    <a:pt x="6533" y="10495"/>
                  </a:lnTo>
                  <a:lnTo>
                    <a:pt x="6523" y="10506"/>
                  </a:lnTo>
                  <a:lnTo>
                    <a:pt x="6514" y="10518"/>
                  </a:lnTo>
                  <a:lnTo>
                    <a:pt x="6504" y="10531"/>
                  </a:lnTo>
                  <a:lnTo>
                    <a:pt x="6496" y="10544"/>
                  </a:lnTo>
                  <a:lnTo>
                    <a:pt x="6487" y="10559"/>
                  </a:lnTo>
                  <a:lnTo>
                    <a:pt x="6480" y="10574"/>
                  </a:lnTo>
                  <a:lnTo>
                    <a:pt x="6474" y="10590"/>
                  </a:lnTo>
                  <a:lnTo>
                    <a:pt x="6469" y="10606"/>
                  </a:lnTo>
                  <a:lnTo>
                    <a:pt x="6467" y="10623"/>
                  </a:lnTo>
                  <a:lnTo>
                    <a:pt x="6466" y="10639"/>
                  </a:lnTo>
                  <a:lnTo>
                    <a:pt x="6466" y="10647"/>
                  </a:lnTo>
                  <a:lnTo>
                    <a:pt x="6467" y="10656"/>
                  </a:lnTo>
                  <a:lnTo>
                    <a:pt x="6468" y="10664"/>
                  </a:lnTo>
                  <a:lnTo>
                    <a:pt x="6470" y="10673"/>
                  </a:lnTo>
                  <a:lnTo>
                    <a:pt x="6500" y="10666"/>
                  </a:lnTo>
                  <a:lnTo>
                    <a:pt x="6528" y="10662"/>
                  </a:lnTo>
                  <a:lnTo>
                    <a:pt x="6543" y="10660"/>
                  </a:lnTo>
                  <a:lnTo>
                    <a:pt x="6558" y="10659"/>
                  </a:lnTo>
                  <a:lnTo>
                    <a:pt x="6574" y="10659"/>
                  </a:lnTo>
                  <a:lnTo>
                    <a:pt x="6589" y="10659"/>
                  </a:lnTo>
                  <a:lnTo>
                    <a:pt x="6604" y="10660"/>
                  </a:lnTo>
                  <a:lnTo>
                    <a:pt x="6618" y="10662"/>
                  </a:lnTo>
                  <a:lnTo>
                    <a:pt x="6633" y="10665"/>
                  </a:lnTo>
                  <a:lnTo>
                    <a:pt x="6648" y="10668"/>
                  </a:lnTo>
                  <a:lnTo>
                    <a:pt x="6663" y="10674"/>
                  </a:lnTo>
                  <a:lnTo>
                    <a:pt x="6678" y="10680"/>
                  </a:lnTo>
                  <a:lnTo>
                    <a:pt x="6693" y="10688"/>
                  </a:lnTo>
                  <a:lnTo>
                    <a:pt x="6706" y="10698"/>
                  </a:lnTo>
                  <a:lnTo>
                    <a:pt x="6707" y="10720"/>
                  </a:lnTo>
                  <a:lnTo>
                    <a:pt x="6708" y="10745"/>
                  </a:lnTo>
                  <a:lnTo>
                    <a:pt x="6708" y="10770"/>
                  </a:lnTo>
                  <a:lnTo>
                    <a:pt x="6711" y="10795"/>
                  </a:lnTo>
                  <a:lnTo>
                    <a:pt x="6713" y="10808"/>
                  </a:lnTo>
                  <a:lnTo>
                    <a:pt x="6715" y="10821"/>
                  </a:lnTo>
                  <a:lnTo>
                    <a:pt x="6718" y="10833"/>
                  </a:lnTo>
                  <a:lnTo>
                    <a:pt x="6722" y="10846"/>
                  </a:lnTo>
                  <a:lnTo>
                    <a:pt x="6727" y="10858"/>
                  </a:lnTo>
                  <a:lnTo>
                    <a:pt x="6734" y="10871"/>
                  </a:lnTo>
                  <a:lnTo>
                    <a:pt x="6741" y="10882"/>
                  </a:lnTo>
                  <a:lnTo>
                    <a:pt x="6751" y="10893"/>
                  </a:lnTo>
                  <a:lnTo>
                    <a:pt x="6757" y="10899"/>
                  </a:lnTo>
                  <a:lnTo>
                    <a:pt x="6765" y="10904"/>
                  </a:lnTo>
                  <a:lnTo>
                    <a:pt x="6772" y="10910"/>
                  </a:lnTo>
                  <a:lnTo>
                    <a:pt x="6779" y="10915"/>
                  </a:lnTo>
                  <a:lnTo>
                    <a:pt x="6788" y="10918"/>
                  </a:lnTo>
                  <a:lnTo>
                    <a:pt x="6796" y="10922"/>
                  </a:lnTo>
                  <a:lnTo>
                    <a:pt x="6805" y="10926"/>
                  </a:lnTo>
                  <a:lnTo>
                    <a:pt x="6813" y="10928"/>
                  </a:lnTo>
                  <a:lnTo>
                    <a:pt x="6831" y="10932"/>
                  </a:lnTo>
                  <a:lnTo>
                    <a:pt x="6850" y="10934"/>
                  </a:lnTo>
                  <a:lnTo>
                    <a:pt x="6869" y="10936"/>
                  </a:lnTo>
                  <a:lnTo>
                    <a:pt x="6889" y="10936"/>
                  </a:lnTo>
                  <a:lnTo>
                    <a:pt x="6929" y="10934"/>
                  </a:lnTo>
                  <a:lnTo>
                    <a:pt x="6967" y="10931"/>
                  </a:lnTo>
                  <a:lnTo>
                    <a:pt x="7002" y="10929"/>
                  </a:lnTo>
                  <a:lnTo>
                    <a:pt x="7032" y="10927"/>
                  </a:lnTo>
                  <a:lnTo>
                    <a:pt x="7032" y="10937"/>
                  </a:lnTo>
                  <a:lnTo>
                    <a:pt x="7031" y="10947"/>
                  </a:lnTo>
                  <a:lnTo>
                    <a:pt x="7029" y="10955"/>
                  </a:lnTo>
                  <a:lnTo>
                    <a:pt x="7027" y="10964"/>
                  </a:lnTo>
                  <a:lnTo>
                    <a:pt x="7024" y="10972"/>
                  </a:lnTo>
                  <a:lnTo>
                    <a:pt x="7020" y="10980"/>
                  </a:lnTo>
                  <a:lnTo>
                    <a:pt x="7015" y="10986"/>
                  </a:lnTo>
                  <a:lnTo>
                    <a:pt x="7010" y="10992"/>
                  </a:lnTo>
                  <a:lnTo>
                    <a:pt x="7005" y="10999"/>
                  </a:lnTo>
                  <a:lnTo>
                    <a:pt x="6999" y="11004"/>
                  </a:lnTo>
                  <a:lnTo>
                    <a:pt x="6992" y="11009"/>
                  </a:lnTo>
                  <a:lnTo>
                    <a:pt x="6985" y="11013"/>
                  </a:lnTo>
                  <a:lnTo>
                    <a:pt x="6970" y="11023"/>
                  </a:lnTo>
                  <a:lnTo>
                    <a:pt x="6954" y="11031"/>
                  </a:lnTo>
                  <a:lnTo>
                    <a:pt x="6921" y="11046"/>
                  </a:lnTo>
                  <a:lnTo>
                    <a:pt x="6891" y="11060"/>
                  </a:lnTo>
                  <a:lnTo>
                    <a:pt x="6876" y="11069"/>
                  </a:lnTo>
                  <a:lnTo>
                    <a:pt x="6863" y="11077"/>
                  </a:lnTo>
                  <a:lnTo>
                    <a:pt x="6858" y="11081"/>
                  </a:lnTo>
                  <a:lnTo>
                    <a:pt x="6852" y="11087"/>
                  </a:lnTo>
                  <a:lnTo>
                    <a:pt x="6847" y="11092"/>
                  </a:lnTo>
                  <a:lnTo>
                    <a:pt x="6844" y="11097"/>
                  </a:lnTo>
                  <a:lnTo>
                    <a:pt x="6837" y="11107"/>
                  </a:lnTo>
                  <a:lnTo>
                    <a:pt x="6831" y="11117"/>
                  </a:lnTo>
                  <a:lnTo>
                    <a:pt x="6826" y="11128"/>
                  </a:lnTo>
                  <a:lnTo>
                    <a:pt x="6822" y="11141"/>
                  </a:lnTo>
                  <a:lnTo>
                    <a:pt x="6819" y="11153"/>
                  </a:lnTo>
                  <a:lnTo>
                    <a:pt x="6815" y="11166"/>
                  </a:lnTo>
                  <a:lnTo>
                    <a:pt x="6814" y="11180"/>
                  </a:lnTo>
                  <a:lnTo>
                    <a:pt x="6813" y="11193"/>
                  </a:lnTo>
                  <a:lnTo>
                    <a:pt x="6813" y="11208"/>
                  </a:lnTo>
                  <a:lnTo>
                    <a:pt x="6813" y="11222"/>
                  </a:lnTo>
                  <a:lnTo>
                    <a:pt x="6815" y="11237"/>
                  </a:lnTo>
                  <a:lnTo>
                    <a:pt x="6819" y="11251"/>
                  </a:lnTo>
                  <a:lnTo>
                    <a:pt x="6822" y="11264"/>
                  </a:lnTo>
                  <a:lnTo>
                    <a:pt x="6826" y="11278"/>
                  </a:lnTo>
                  <a:lnTo>
                    <a:pt x="6831" y="11291"/>
                  </a:lnTo>
                  <a:lnTo>
                    <a:pt x="6838" y="11304"/>
                  </a:lnTo>
                  <a:lnTo>
                    <a:pt x="6848" y="11299"/>
                  </a:lnTo>
                  <a:lnTo>
                    <a:pt x="6876" y="11290"/>
                  </a:lnTo>
                  <a:lnTo>
                    <a:pt x="6894" y="11285"/>
                  </a:lnTo>
                  <a:lnTo>
                    <a:pt x="6915" y="11278"/>
                  </a:lnTo>
                  <a:lnTo>
                    <a:pt x="6936" y="11273"/>
                  </a:lnTo>
                  <a:lnTo>
                    <a:pt x="6959" y="11268"/>
                  </a:lnTo>
                  <a:lnTo>
                    <a:pt x="6983" y="11263"/>
                  </a:lnTo>
                  <a:lnTo>
                    <a:pt x="7006" y="11261"/>
                  </a:lnTo>
                  <a:lnTo>
                    <a:pt x="7027" y="11260"/>
                  </a:lnTo>
                  <a:lnTo>
                    <a:pt x="7047" y="11261"/>
                  </a:lnTo>
                  <a:lnTo>
                    <a:pt x="7057" y="11262"/>
                  </a:lnTo>
                  <a:lnTo>
                    <a:pt x="7065" y="11264"/>
                  </a:lnTo>
                  <a:lnTo>
                    <a:pt x="7073" y="11268"/>
                  </a:lnTo>
                  <a:lnTo>
                    <a:pt x="7079" y="11271"/>
                  </a:lnTo>
                  <a:lnTo>
                    <a:pt x="7085" y="11276"/>
                  </a:lnTo>
                  <a:lnTo>
                    <a:pt x="7090" y="11281"/>
                  </a:lnTo>
                  <a:lnTo>
                    <a:pt x="7094" y="11288"/>
                  </a:lnTo>
                  <a:lnTo>
                    <a:pt x="7096" y="11295"/>
                  </a:lnTo>
                  <a:lnTo>
                    <a:pt x="7100" y="11310"/>
                  </a:lnTo>
                  <a:lnTo>
                    <a:pt x="7105" y="11324"/>
                  </a:lnTo>
                  <a:lnTo>
                    <a:pt x="7112" y="11336"/>
                  </a:lnTo>
                  <a:lnTo>
                    <a:pt x="7119" y="11347"/>
                  </a:lnTo>
                  <a:lnTo>
                    <a:pt x="7127" y="11358"/>
                  </a:lnTo>
                  <a:lnTo>
                    <a:pt x="7134" y="11367"/>
                  </a:lnTo>
                  <a:lnTo>
                    <a:pt x="7141" y="11375"/>
                  </a:lnTo>
                  <a:lnTo>
                    <a:pt x="7150" y="11382"/>
                  </a:lnTo>
                  <a:lnTo>
                    <a:pt x="7165" y="11394"/>
                  </a:lnTo>
                  <a:lnTo>
                    <a:pt x="7176" y="11401"/>
                  </a:lnTo>
                  <a:lnTo>
                    <a:pt x="7185" y="11405"/>
                  </a:lnTo>
                  <a:lnTo>
                    <a:pt x="7188" y="11407"/>
                  </a:lnTo>
                  <a:lnTo>
                    <a:pt x="7202" y="11413"/>
                  </a:lnTo>
                  <a:lnTo>
                    <a:pt x="7216" y="11418"/>
                  </a:lnTo>
                  <a:lnTo>
                    <a:pt x="7228" y="11421"/>
                  </a:lnTo>
                  <a:lnTo>
                    <a:pt x="7241" y="11424"/>
                  </a:lnTo>
                  <a:lnTo>
                    <a:pt x="7254" y="11425"/>
                  </a:lnTo>
                  <a:lnTo>
                    <a:pt x="7265" y="11426"/>
                  </a:lnTo>
                  <a:lnTo>
                    <a:pt x="7278" y="11426"/>
                  </a:lnTo>
                  <a:lnTo>
                    <a:pt x="7290" y="11425"/>
                  </a:lnTo>
                  <a:lnTo>
                    <a:pt x="7301" y="11423"/>
                  </a:lnTo>
                  <a:lnTo>
                    <a:pt x="7312" y="11421"/>
                  </a:lnTo>
                  <a:lnTo>
                    <a:pt x="7324" y="11418"/>
                  </a:lnTo>
                  <a:lnTo>
                    <a:pt x="7334" y="11414"/>
                  </a:lnTo>
                  <a:lnTo>
                    <a:pt x="7356" y="11405"/>
                  </a:lnTo>
                  <a:lnTo>
                    <a:pt x="7378" y="11395"/>
                  </a:lnTo>
                  <a:lnTo>
                    <a:pt x="7418" y="11372"/>
                  </a:lnTo>
                  <a:lnTo>
                    <a:pt x="7458" y="11349"/>
                  </a:lnTo>
                  <a:lnTo>
                    <a:pt x="7478" y="11339"/>
                  </a:lnTo>
                  <a:lnTo>
                    <a:pt x="7499" y="11330"/>
                  </a:lnTo>
                  <a:lnTo>
                    <a:pt x="7509" y="11327"/>
                  </a:lnTo>
                  <a:lnTo>
                    <a:pt x="7519" y="11324"/>
                  </a:lnTo>
                  <a:lnTo>
                    <a:pt x="7530" y="11321"/>
                  </a:lnTo>
                  <a:lnTo>
                    <a:pt x="7540" y="11319"/>
                  </a:lnTo>
                  <a:lnTo>
                    <a:pt x="7546" y="11321"/>
                  </a:lnTo>
                  <a:lnTo>
                    <a:pt x="7550" y="11322"/>
                  </a:lnTo>
                  <a:lnTo>
                    <a:pt x="7554" y="11324"/>
                  </a:lnTo>
                  <a:lnTo>
                    <a:pt x="7558" y="11326"/>
                  </a:lnTo>
                  <a:lnTo>
                    <a:pt x="7561" y="11329"/>
                  </a:lnTo>
                  <a:lnTo>
                    <a:pt x="7563" y="11331"/>
                  </a:lnTo>
                  <a:lnTo>
                    <a:pt x="7565" y="11334"/>
                  </a:lnTo>
                  <a:lnTo>
                    <a:pt x="7566" y="11337"/>
                  </a:lnTo>
                  <a:lnTo>
                    <a:pt x="7567" y="11345"/>
                  </a:lnTo>
                  <a:lnTo>
                    <a:pt x="7567" y="11353"/>
                  </a:lnTo>
                  <a:lnTo>
                    <a:pt x="7566" y="11363"/>
                  </a:lnTo>
                  <a:lnTo>
                    <a:pt x="7564" y="11372"/>
                  </a:lnTo>
                  <a:lnTo>
                    <a:pt x="7559" y="11394"/>
                  </a:lnTo>
                  <a:lnTo>
                    <a:pt x="7555" y="11416"/>
                  </a:lnTo>
                  <a:lnTo>
                    <a:pt x="7554" y="11427"/>
                  </a:lnTo>
                  <a:lnTo>
                    <a:pt x="7555" y="11439"/>
                  </a:lnTo>
                  <a:lnTo>
                    <a:pt x="7558" y="11450"/>
                  </a:lnTo>
                  <a:lnTo>
                    <a:pt x="7563" y="11461"/>
                  </a:lnTo>
                  <a:lnTo>
                    <a:pt x="7569" y="11474"/>
                  </a:lnTo>
                  <a:lnTo>
                    <a:pt x="7578" y="11486"/>
                  </a:lnTo>
                  <a:lnTo>
                    <a:pt x="7586" y="11496"/>
                  </a:lnTo>
                  <a:lnTo>
                    <a:pt x="7597" y="11505"/>
                  </a:lnTo>
                  <a:lnTo>
                    <a:pt x="7607" y="11512"/>
                  </a:lnTo>
                  <a:lnTo>
                    <a:pt x="7619" y="11517"/>
                  </a:lnTo>
                  <a:lnTo>
                    <a:pt x="7632" y="11523"/>
                  </a:lnTo>
                  <a:lnTo>
                    <a:pt x="7644" y="11527"/>
                  </a:lnTo>
                  <a:lnTo>
                    <a:pt x="7652" y="11532"/>
                  </a:lnTo>
                  <a:lnTo>
                    <a:pt x="7658" y="11537"/>
                  </a:lnTo>
                  <a:lnTo>
                    <a:pt x="7662" y="11542"/>
                  </a:lnTo>
                  <a:lnTo>
                    <a:pt x="7666" y="11548"/>
                  </a:lnTo>
                  <a:lnTo>
                    <a:pt x="7668" y="11555"/>
                  </a:lnTo>
                  <a:lnTo>
                    <a:pt x="7669" y="11561"/>
                  </a:lnTo>
                  <a:lnTo>
                    <a:pt x="7670" y="11568"/>
                  </a:lnTo>
                  <a:lnTo>
                    <a:pt x="7669" y="11576"/>
                  </a:lnTo>
                  <a:lnTo>
                    <a:pt x="7668" y="11582"/>
                  </a:lnTo>
                  <a:lnTo>
                    <a:pt x="7666" y="11589"/>
                  </a:lnTo>
                  <a:lnTo>
                    <a:pt x="7662" y="11597"/>
                  </a:lnTo>
                  <a:lnTo>
                    <a:pt x="7659" y="11603"/>
                  </a:lnTo>
                  <a:lnTo>
                    <a:pt x="7652" y="11617"/>
                  </a:lnTo>
                  <a:lnTo>
                    <a:pt x="7644" y="11629"/>
                  </a:lnTo>
                  <a:lnTo>
                    <a:pt x="7639" y="11636"/>
                  </a:lnTo>
                  <a:lnTo>
                    <a:pt x="7634" y="11643"/>
                  </a:lnTo>
                  <a:lnTo>
                    <a:pt x="7628" y="11651"/>
                  </a:lnTo>
                  <a:lnTo>
                    <a:pt x="7622" y="11658"/>
                  </a:lnTo>
                  <a:lnTo>
                    <a:pt x="7608" y="11673"/>
                  </a:lnTo>
                  <a:lnTo>
                    <a:pt x="7596" y="11687"/>
                  </a:lnTo>
                  <a:lnTo>
                    <a:pt x="7590" y="11694"/>
                  </a:lnTo>
                  <a:lnTo>
                    <a:pt x="7585" y="11702"/>
                  </a:lnTo>
                  <a:lnTo>
                    <a:pt x="7581" y="11709"/>
                  </a:lnTo>
                  <a:lnTo>
                    <a:pt x="7578" y="11717"/>
                  </a:lnTo>
                  <a:lnTo>
                    <a:pt x="7576" y="11725"/>
                  </a:lnTo>
                  <a:lnTo>
                    <a:pt x="7576" y="11733"/>
                  </a:lnTo>
                  <a:lnTo>
                    <a:pt x="7577" y="11742"/>
                  </a:lnTo>
                  <a:lnTo>
                    <a:pt x="7580" y="11750"/>
                  </a:lnTo>
                  <a:lnTo>
                    <a:pt x="7600" y="11761"/>
                  </a:lnTo>
                  <a:lnTo>
                    <a:pt x="7620" y="11769"/>
                  </a:lnTo>
                  <a:lnTo>
                    <a:pt x="7639" y="11776"/>
                  </a:lnTo>
                  <a:lnTo>
                    <a:pt x="7659" y="11780"/>
                  </a:lnTo>
                  <a:lnTo>
                    <a:pt x="7678" y="11783"/>
                  </a:lnTo>
                  <a:lnTo>
                    <a:pt x="7697" y="11784"/>
                  </a:lnTo>
                  <a:lnTo>
                    <a:pt x="7715" y="11784"/>
                  </a:lnTo>
                  <a:lnTo>
                    <a:pt x="7733" y="11783"/>
                  </a:lnTo>
                  <a:lnTo>
                    <a:pt x="7751" y="11780"/>
                  </a:lnTo>
                  <a:lnTo>
                    <a:pt x="7769" y="11775"/>
                  </a:lnTo>
                  <a:lnTo>
                    <a:pt x="7786" y="11769"/>
                  </a:lnTo>
                  <a:lnTo>
                    <a:pt x="7802" y="11763"/>
                  </a:lnTo>
                  <a:lnTo>
                    <a:pt x="7819" y="11756"/>
                  </a:lnTo>
                  <a:lnTo>
                    <a:pt x="7834" y="11747"/>
                  </a:lnTo>
                  <a:lnTo>
                    <a:pt x="7850" y="11738"/>
                  </a:lnTo>
                  <a:lnTo>
                    <a:pt x="7864" y="11728"/>
                  </a:lnTo>
                  <a:lnTo>
                    <a:pt x="7878" y="11718"/>
                  </a:lnTo>
                  <a:lnTo>
                    <a:pt x="7891" y="11706"/>
                  </a:lnTo>
                  <a:lnTo>
                    <a:pt x="7904" y="11695"/>
                  </a:lnTo>
                  <a:lnTo>
                    <a:pt x="7916" y="11684"/>
                  </a:lnTo>
                  <a:lnTo>
                    <a:pt x="7939" y="11659"/>
                  </a:lnTo>
                  <a:lnTo>
                    <a:pt x="7959" y="11636"/>
                  </a:lnTo>
                  <a:lnTo>
                    <a:pt x="7976" y="11613"/>
                  </a:lnTo>
                  <a:lnTo>
                    <a:pt x="7988" y="11592"/>
                  </a:lnTo>
                  <a:lnTo>
                    <a:pt x="7999" y="11573"/>
                  </a:lnTo>
                  <a:lnTo>
                    <a:pt x="8006" y="11557"/>
                  </a:lnTo>
                  <a:lnTo>
                    <a:pt x="8020" y="11556"/>
                  </a:lnTo>
                  <a:lnTo>
                    <a:pt x="8033" y="11553"/>
                  </a:lnTo>
                  <a:lnTo>
                    <a:pt x="8046" y="11550"/>
                  </a:lnTo>
                  <a:lnTo>
                    <a:pt x="8058" y="11547"/>
                  </a:lnTo>
                  <a:lnTo>
                    <a:pt x="8069" y="11543"/>
                  </a:lnTo>
                  <a:lnTo>
                    <a:pt x="8081" y="11538"/>
                  </a:lnTo>
                  <a:lnTo>
                    <a:pt x="8090" y="11532"/>
                  </a:lnTo>
                  <a:lnTo>
                    <a:pt x="8101" y="11526"/>
                  </a:lnTo>
                  <a:lnTo>
                    <a:pt x="8109" y="11520"/>
                  </a:lnTo>
                  <a:lnTo>
                    <a:pt x="8118" y="11511"/>
                  </a:lnTo>
                  <a:lnTo>
                    <a:pt x="8125" y="11503"/>
                  </a:lnTo>
                  <a:lnTo>
                    <a:pt x="8131" y="11494"/>
                  </a:lnTo>
                  <a:lnTo>
                    <a:pt x="8138" y="11485"/>
                  </a:lnTo>
                  <a:lnTo>
                    <a:pt x="8143" y="11474"/>
                  </a:lnTo>
                  <a:lnTo>
                    <a:pt x="8147" y="11463"/>
                  </a:lnTo>
                  <a:lnTo>
                    <a:pt x="8150" y="11452"/>
                  </a:lnTo>
                  <a:lnTo>
                    <a:pt x="8151" y="11433"/>
                  </a:lnTo>
                  <a:lnTo>
                    <a:pt x="8150" y="11413"/>
                  </a:lnTo>
                  <a:lnTo>
                    <a:pt x="8149" y="11391"/>
                  </a:lnTo>
                  <a:lnTo>
                    <a:pt x="8148" y="11370"/>
                  </a:lnTo>
                  <a:lnTo>
                    <a:pt x="8148" y="11360"/>
                  </a:lnTo>
                  <a:lnTo>
                    <a:pt x="8148" y="11350"/>
                  </a:lnTo>
                  <a:lnTo>
                    <a:pt x="8150" y="11340"/>
                  </a:lnTo>
                  <a:lnTo>
                    <a:pt x="8153" y="11330"/>
                  </a:lnTo>
                  <a:lnTo>
                    <a:pt x="8156" y="11322"/>
                  </a:lnTo>
                  <a:lnTo>
                    <a:pt x="8160" y="11313"/>
                  </a:lnTo>
                  <a:lnTo>
                    <a:pt x="8165" y="11305"/>
                  </a:lnTo>
                  <a:lnTo>
                    <a:pt x="8173" y="11297"/>
                  </a:lnTo>
                  <a:lnTo>
                    <a:pt x="8218" y="11293"/>
                  </a:lnTo>
                  <a:lnTo>
                    <a:pt x="8263" y="11288"/>
                  </a:lnTo>
                  <a:lnTo>
                    <a:pt x="8307" y="11281"/>
                  </a:lnTo>
                  <a:lnTo>
                    <a:pt x="8352" y="11273"/>
                  </a:lnTo>
                  <a:lnTo>
                    <a:pt x="8441" y="11256"/>
                  </a:lnTo>
                  <a:lnTo>
                    <a:pt x="8527" y="11237"/>
                  </a:lnTo>
                  <a:lnTo>
                    <a:pt x="8615" y="11217"/>
                  </a:lnTo>
                  <a:lnTo>
                    <a:pt x="8701" y="11198"/>
                  </a:lnTo>
                  <a:lnTo>
                    <a:pt x="8743" y="11188"/>
                  </a:lnTo>
                  <a:lnTo>
                    <a:pt x="8787" y="11180"/>
                  </a:lnTo>
                  <a:lnTo>
                    <a:pt x="8829" y="11171"/>
                  </a:lnTo>
                  <a:lnTo>
                    <a:pt x="8870" y="11165"/>
                  </a:lnTo>
                  <a:lnTo>
                    <a:pt x="8877" y="11173"/>
                  </a:lnTo>
                  <a:lnTo>
                    <a:pt x="8881" y="11182"/>
                  </a:lnTo>
                  <a:lnTo>
                    <a:pt x="8884" y="11192"/>
                  </a:lnTo>
                  <a:lnTo>
                    <a:pt x="8887" y="11203"/>
                  </a:lnTo>
                  <a:lnTo>
                    <a:pt x="8889" y="11215"/>
                  </a:lnTo>
                  <a:lnTo>
                    <a:pt x="8890" y="11226"/>
                  </a:lnTo>
                  <a:lnTo>
                    <a:pt x="8892" y="11239"/>
                  </a:lnTo>
                  <a:lnTo>
                    <a:pt x="8892" y="11251"/>
                  </a:lnTo>
                  <a:lnTo>
                    <a:pt x="8890" y="11276"/>
                  </a:lnTo>
                  <a:lnTo>
                    <a:pt x="8887" y="11300"/>
                  </a:lnTo>
                  <a:lnTo>
                    <a:pt x="8884" y="11324"/>
                  </a:lnTo>
                  <a:lnTo>
                    <a:pt x="8880" y="11345"/>
                  </a:lnTo>
                  <a:lnTo>
                    <a:pt x="8876" y="11360"/>
                  </a:lnTo>
                  <a:lnTo>
                    <a:pt x="8871" y="11375"/>
                  </a:lnTo>
                  <a:lnTo>
                    <a:pt x="8865" y="11389"/>
                  </a:lnTo>
                  <a:lnTo>
                    <a:pt x="8859" y="11403"/>
                  </a:lnTo>
                  <a:lnTo>
                    <a:pt x="8846" y="11432"/>
                  </a:lnTo>
                  <a:lnTo>
                    <a:pt x="8835" y="11458"/>
                  </a:lnTo>
                  <a:lnTo>
                    <a:pt x="8832" y="11471"/>
                  </a:lnTo>
                  <a:lnTo>
                    <a:pt x="8830" y="11484"/>
                  </a:lnTo>
                  <a:lnTo>
                    <a:pt x="8830" y="11490"/>
                  </a:lnTo>
                  <a:lnTo>
                    <a:pt x="8830" y="11495"/>
                  </a:lnTo>
                  <a:lnTo>
                    <a:pt x="8831" y="11502"/>
                  </a:lnTo>
                  <a:lnTo>
                    <a:pt x="8833" y="11508"/>
                  </a:lnTo>
                  <a:lnTo>
                    <a:pt x="8835" y="11513"/>
                  </a:lnTo>
                  <a:lnTo>
                    <a:pt x="8838" y="11520"/>
                  </a:lnTo>
                  <a:lnTo>
                    <a:pt x="8842" y="11525"/>
                  </a:lnTo>
                  <a:lnTo>
                    <a:pt x="8846" y="11530"/>
                  </a:lnTo>
                  <a:lnTo>
                    <a:pt x="8851" y="11535"/>
                  </a:lnTo>
                  <a:lnTo>
                    <a:pt x="8858" y="11541"/>
                  </a:lnTo>
                  <a:lnTo>
                    <a:pt x="8864" y="11546"/>
                  </a:lnTo>
                  <a:lnTo>
                    <a:pt x="8872" y="11551"/>
                  </a:lnTo>
                  <a:lnTo>
                    <a:pt x="8879" y="11544"/>
                  </a:lnTo>
                  <a:lnTo>
                    <a:pt x="8898" y="11526"/>
                  </a:lnTo>
                  <a:lnTo>
                    <a:pt x="8912" y="11514"/>
                  </a:lnTo>
                  <a:lnTo>
                    <a:pt x="8928" y="11502"/>
                  </a:lnTo>
                  <a:lnTo>
                    <a:pt x="8944" y="11489"/>
                  </a:lnTo>
                  <a:lnTo>
                    <a:pt x="8965" y="11476"/>
                  </a:lnTo>
                  <a:lnTo>
                    <a:pt x="8985" y="11466"/>
                  </a:lnTo>
                  <a:lnTo>
                    <a:pt x="9007" y="11456"/>
                  </a:lnTo>
                  <a:lnTo>
                    <a:pt x="9018" y="11453"/>
                  </a:lnTo>
                  <a:lnTo>
                    <a:pt x="9029" y="11450"/>
                  </a:lnTo>
                  <a:lnTo>
                    <a:pt x="9041" y="11448"/>
                  </a:lnTo>
                  <a:lnTo>
                    <a:pt x="9052" y="11445"/>
                  </a:lnTo>
                  <a:lnTo>
                    <a:pt x="9064" y="11445"/>
                  </a:lnTo>
                  <a:lnTo>
                    <a:pt x="9076" y="11445"/>
                  </a:lnTo>
                  <a:lnTo>
                    <a:pt x="9087" y="11448"/>
                  </a:lnTo>
                  <a:lnTo>
                    <a:pt x="9099" y="11451"/>
                  </a:lnTo>
                  <a:lnTo>
                    <a:pt x="9111" y="11454"/>
                  </a:lnTo>
                  <a:lnTo>
                    <a:pt x="9122" y="11459"/>
                  </a:lnTo>
                  <a:lnTo>
                    <a:pt x="9134" y="11467"/>
                  </a:lnTo>
                  <a:lnTo>
                    <a:pt x="9145" y="11475"/>
                  </a:lnTo>
                  <a:lnTo>
                    <a:pt x="9163" y="11488"/>
                  </a:lnTo>
                  <a:lnTo>
                    <a:pt x="9180" y="11501"/>
                  </a:lnTo>
                  <a:lnTo>
                    <a:pt x="9198" y="11512"/>
                  </a:lnTo>
                  <a:lnTo>
                    <a:pt x="9216" y="11523"/>
                  </a:lnTo>
                  <a:lnTo>
                    <a:pt x="9234" y="11532"/>
                  </a:lnTo>
                  <a:lnTo>
                    <a:pt x="9253" y="11541"/>
                  </a:lnTo>
                  <a:lnTo>
                    <a:pt x="9271" y="11547"/>
                  </a:lnTo>
                  <a:lnTo>
                    <a:pt x="9290" y="11553"/>
                  </a:lnTo>
                  <a:lnTo>
                    <a:pt x="9308" y="11558"/>
                  </a:lnTo>
                  <a:lnTo>
                    <a:pt x="9327" y="11561"/>
                  </a:lnTo>
                  <a:lnTo>
                    <a:pt x="9346" y="11562"/>
                  </a:lnTo>
                  <a:lnTo>
                    <a:pt x="9364" y="11562"/>
                  </a:lnTo>
                  <a:lnTo>
                    <a:pt x="9383" y="11561"/>
                  </a:lnTo>
                  <a:lnTo>
                    <a:pt x="9401" y="11558"/>
                  </a:lnTo>
                  <a:lnTo>
                    <a:pt x="9419" y="11552"/>
                  </a:lnTo>
                  <a:lnTo>
                    <a:pt x="9437" y="11546"/>
                  </a:lnTo>
                  <a:lnTo>
                    <a:pt x="9457" y="11539"/>
                  </a:lnTo>
                  <a:lnTo>
                    <a:pt x="9477" y="11529"/>
                  </a:lnTo>
                  <a:lnTo>
                    <a:pt x="9496" y="11519"/>
                  </a:lnTo>
                  <a:lnTo>
                    <a:pt x="9513" y="11506"/>
                  </a:lnTo>
                  <a:lnTo>
                    <a:pt x="9530" y="11493"/>
                  </a:lnTo>
                  <a:lnTo>
                    <a:pt x="9546" y="11478"/>
                  </a:lnTo>
                  <a:lnTo>
                    <a:pt x="9560" y="11462"/>
                  </a:lnTo>
                  <a:lnTo>
                    <a:pt x="9573" y="11445"/>
                  </a:lnTo>
                  <a:lnTo>
                    <a:pt x="9585" y="11429"/>
                  </a:lnTo>
                  <a:lnTo>
                    <a:pt x="9596" y="11409"/>
                  </a:lnTo>
                  <a:lnTo>
                    <a:pt x="9605" y="11391"/>
                  </a:lnTo>
                  <a:lnTo>
                    <a:pt x="9614" y="11371"/>
                  </a:lnTo>
                  <a:lnTo>
                    <a:pt x="9620" y="11352"/>
                  </a:lnTo>
                  <a:lnTo>
                    <a:pt x="9625" y="11332"/>
                  </a:lnTo>
                  <a:lnTo>
                    <a:pt x="9628" y="11312"/>
                  </a:lnTo>
                  <a:lnTo>
                    <a:pt x="9631" y="11292"/>
                  </a:lnTo>
                  <a:lnTo>
                    <a:pt x="9632" y="11273"/>
                  </a:lnTo>
                  <a:lnTo>
                    <a:pt x="9634" y="11255"/>
                  </a:lnTo>
                  <a:lnTo>
                    <a:pt x="9637" y="11237"/>
                  </a:lnTo>
                  <a:lnTo>
                    <a:pt x="9641" y="11220"/>
                  </a:lnTo>
                  <a:lnTo>
                    <a:pt x="9645" y="11204"/>
                  </a:lnTo>
                  <a:lnTo>
                    <a:pt x="9651" y="11188"/>
                  </a:lnTo>
                  <a:lnTo>
                    <a:pt x="9657" y="11172"/>
                  </a:lnTo>
                  <a:lnTo>
                    <a:pt x="9663" y="11157"/>
                  </a:lnTo>
                  <a:lnTo>
                    <a:pt x="9677" y="11130"/>
                  </a:lnTo>
                  <a:lnTo>
                    <a:pt x="9692" y="11102"/>
                  </a:lnTo>
                  <a:lnTo>
                    <a:pt x="9707" y="11077"/>
                  </a:lnTo>
                  <a:lnTo>
                    <a:pt x="9722" y="11052"/>
                  </a:lnTo>
                  <a:lnTo>
                    <a:pt x="9736" y="11026"/>
                  </a:lnTo>
                  <a:lnTo>
                    <a:pt x="9750" y="11002"/>
                  </a:lnTo>
                  <a:lnTo>
                    <a:pt x="9757" y="10989"/>
                  </a:lnTo>
                  <a:lnTo>
                    <a:pt x="9762" y="10976"/>
                  </a:lnTo>
                  <a:lnTo>
                    <a:pt x="9766" y="10963"/>
                  </a:lnTo>
                  <a:lnTo>
                    <a:pt x="9770" y="10950"/>
                  </a:lnTo>
                  <a:lnTo>
                    <a:pt x="9775" y="10936"/>
                  </a:lnTo>
                  <a:lnTo>
                    <a:pt x="9777" y="10922"/>
                  </a:lnTo>
                  <a:lnTo>
                    <a:pt x="9779" y="10909"/>
                  </a:lnTo>
                  <a:lnTo>
                    <a:pt x="9780" y="10894"/>
                  </a:lnTo>
                  <a:lnTo>
                    <a:pt x="9780" y="10879"/>
                  </a:lnTo>
                  <a:lnTo>
                    <a:pt x="9778" y="10863"/>
                  </a:lnTo>
                  <a:lnTo>
                    <a:pt x="9776" y="10847"/>
                  </a:lnTo>
                  <a:lnTo>
                    <a:pt x="9772" y="10830"/>
                  </a:lnTo>
                  <a:lnTo>
                    <a:pt x="9767" y="10818"/>
                  </a:lnTo>
                  <a:lnTo>
                    <a:pt x="9761" y="10805"/>
                  </a:lnTo>
                  <a:lnTo>
                    <a:pt x="9754" y="10794"/>
                  </a:lnTo>
                  <a:lnTo>
                    <a:pt x="9747" y="10784"/>
                  </a:lnTo>
                  <a:lnTo>
                    <a:pt x="9739" y="10775"/>
                  </a:lnTo>
                  <a:lnTo>
                    <a:pt x="9730" y="10767"/>
                  </a:lnTo>
                  <a:lnTo>
                    <a:pt x="9722" y="10759"/>
                  </a:lnTo>
                  <a:lnTo>
                    <a:pt x="9712" y="10753"/>
                  </a:lnTo>
                  <a:lnTo>
                    <a:pt x="9701" y="10747"/>
                  </a:lnTo>
                  <a:lnTo>
                    <a:pt x="9691" y="10742"/>
                  </a:lnTo>
                  <a:lnTo>
                    <a:pt x="9680" y="10737"/>
                  </a:lnTo>
                  <a:lnTo>
                    <a:pt x="9669" y="10733"/>
                  </a:lnTo>
                  <a:lnTo>
                    <a:pt x="9645" y="10727"/>
                  </a:lnTo>
                  <a:lnTo>
                    <a:pt x="9621" y="10721"/>
                  </a:lnTo>
                  <a:lnTo>
                    <a:pt x="9570" y="10712"/>
                  </a:lnTo>
                  <a:lnTo>
                    <a:pt x="9518" y="10702"/>
                  </a:lnTo>
                  <a:lnTo>
                    <a:pt x="9493" y="10696"/>
                  </a:lnTo>
                  <a:lnTo>
                    <a:pt x="9469" y="10687"/>
                  </a:lnTo>
                  <a:lnTo>
                    <a:pt x="9456" y="10682"/>
                  </a:lnTo>
                  <a:lnTo>
                    <a:pt x="9444" y="10677"/>
                  </a:lnTo>
                  <a:lnTo>
                    <a:pt x="9434" y="10670"/>
                  </a:lnTo>
                  <a:lnTo>
                    <a:pt x="9422" y="10663"/>
                  </a:lnTo>
                  <a:lnTo>
                    <a:pt x="9409" y="10651"/>
                  </a:lnTo>
                  <a:lnTo>
                    <a:pt x="9397" y="10639"/>
                  </a:lnTo>
                  <a:lnTo>
                    <a:pt x="9384" y="10626"/>
                  </a:lnTo>
                  <a:lnTo>
                    <a:pt x="9372" y="10613"/>
                  </a:lnTo>
                  <a:lnTo>
                    <a:pt x="9349" y="10585"/>
                  </a:lnTo>
                  <a:lnTo>
                    <a:pt x="9327" y="10556"/>
                  </a:lnTo>
                  <a:lnTo>
                    <a:pt x="9306" y="10525"/>
                  </a:lnTo>
                  <a:lnTo>
                    <a:pt x="9286" y="10494"/>
                  </a:lnTo>
                  <a:lnTo>
                    <a:pt x="9268" y="10461"/>
                  </a:lnTo>
                  <a:lnTo>
                    <a:pt x="9250" y="10427"/>
                  </a:lnTo>
                  <a:lnTo>
                    <a:pt x="9234" y="10393"/>
                  </a:lnTo>
                  <a:lnTo>
                    <a:pt x="9219" y="10359"/>
                  </a:lnTo>
                  <a:lnTo>
                    <a:pt x="9204" y="10324"/>
                  </a:lnTo>
                  <a:lnTo>
                    <a:pt x="9189" y="10289"/>
                  </a:lnTo>
                  <a:lnTo>
                    <a:pt x="9164" y="10221"/>
                  </a:lnTo>
                  <a:lnTo>
                    <a:pt x="9139" y="10156"/>
                  </a:lnTo>
                  <a:lnTo>
                    <a:pt x="9130" y="10120"/>
                  </a:lnTo>
                  <a:lnTo>
                    <a:pt x="9122" y="10083"/>
                  </a:lnTo>
                  <a:lnTo>
                    <a:pt x="9116" y="10046"/>
                  </a:lnTo>
                  <a:lnTo>
                    <a:pt x="9111" y="10008"/>
                  </a:lnTo>
                  <a:lnTo>
                    <a:pt x="9108" y="9968"/>
                  </a:lnTo>
                  <a:lnTo>
                    <a:pt x="9106" y="9929"/>
                  </a:lnTo>
                  <a:lnTo>
                    <a:pt x="9105" y="9890"/>
                  </a:lnTo>
                  <a:lnTo>
                    <a:pt x="9106" y="9851"/>
                  </a:lnTo>
                  <a:lnTo>
                    <a:pt x="9108" y="9811"/>
                  </a:lnTo>
                  <a:lnTo>
                    <a:pt x="9111" y="9771"/>
                  </a:lnTo>
                  <a:lnTo>
                    <a:pt x="9114" y="9732"/>
                  </a:lnTo>
                  <a:lnTo>
                    <a:pt x="9118" y="9693"/>
                  </a:lnTo>
                  <a:lnTo>
                    <a:pt x="9123" y="9655"/>
                  </a:lnTo>
                  <a:lnTo>
                    <a:pt x="9129" y="9617"/>
                  </a:lnTo>
                  <a:lnTo>
                    <a:pt x="9135" y="9580"/>
                  </a:lnTo>
                  <a:lnTo>
                    <a:pt x="9142" y="9543"/>
                  </a:lnTo>
                  <a:lnTo>
                    <a:pt x="9157" y="9474"/>
                  </a:lnTo>
                  <a:lnTo>
                    <a:pt x="9172" y="9408"/>
                  </a:lnTo>
                  <a:lnTo>
                    <a:pt x="9188" y="9350"/>
                  </a:lnTo>
                  <a:lnTo>
                    <a:pt x="9204" y="9298"/>
                  </a:lnTo>
                  <a:lnTo>
                    <a:pt x="9218" y="9254"/>
                  </a:lnTo>
                  <a:lnTo>
                    <a:pt x="9230" y="9218"/>
                  </a:lnTo>
                  <a:lnTo>
                    <a:pt x="9241" y="9192"/>
                  </a:lnTo>
                  <a:lnTo>
                    <a:pt x="9247" y="9177"/>
                  </a:lnTo>
                  <a:lnTo>
                    <a:pt x="9317" y="9235"/>
                  </a:lnTo>
                  <a:lnTo>
                    <a:pt x="9390" y="9290"/>
                  </a:lnTo>
                  <a:lnTo>
                    <a:pt x="9427" y="9317"/>
                  </a:lnTo>
                  <a:lnTo>
                    <a:pt x="9464" y="9345"/>
                  </a:lnTo>
                  <a:lnTo>
                    <a:pt x="9502" y="9371"/>
                  </a:lnTo>
                  <a:lnTo>
                    <a:pt x="9541" y="9398"/>
                  </a:lnTo>
                  <a:lnTo>
                    <a:pt x="9580" y="9423"/>
                  </a:lnTo>
                  <a:lnTo>
                    <a:pt x="9619" y="9449"/>
                  </a:lnTo>
                  <a:lnTo>
                    <a:pt x="9659" y="9473"/>
                  </a:lnTo>
                  <a:lnTo>
                    <a:pt x="9699" y="9496"/>
                  </a:lnTo>
                  <a:lnTo>
                    <a:pt x="9741" y="9519"/>
                  </a:lnTo>
                  <a:lnTo>
                    <a:pt x="9782" y="9542"/>
                  </a:lnTo>
                  <a:lnTo>
                    <a:pt x="9824" y="9562"/>
                  </a:lnTo>
                  <a:lnTo>
                    <a:pt x="9868" y="9582"/>
                  </a:lnTo>
                  <a:lnTo>
                    <a:pt x="9911" y="9601"/>
                  </a:lnTo>
                  <a:lnTo>
                    <a:pt x="9955" y="9619"/>
                  </a:lnTo>
                  <a:lnTo>
                    <a:pt x="9999" y="9635"/>
                  </a:lnTo>
                  <a:lnTo>
                    <a:pt x="10045" y="9650"/>
                  </a:lnTo>
                  <a:lnTo>
                    <a:pt x="10090" y="9663"/>
                  </a:lnTo>
                  <a:lnTo>
                    <a:pt x="10137" y="9676"/>
                  </a:lnTo>
                  <a:lnTo>
                    <a:pt x="10183" y="9687"/>
                  </a:lnTo>
                  <a:lnTo>
                    <a:pt x="10232" y="9696"/>
                  </a:lnTo>
                  <a:lnTo>
                    <a:pt x="10280" y="9704"/>
                  </a:lnTo>
                  <a:lnTo>
                    <a:pt x="10328" y="9709"/>
                  </a:lnTo>
                  <a:lnTo>
                    <a:pt x="10378" y="9713"/>
                  </a:lnTo>
                  <a:lnTo>
                    <a:pt x="10429" y="9715"/>
                  </a:lnTo>
                  <a:lnTo>
                    <a:pt x="10480" y="9715"/>
                  </a:lnTo>
                  <a:lnTo>
                    <a:pt x="10532" y="9714"/>
                  </a:lnTo>
                  <a:lnTo>
                    <a:pt x="10583" y="9710"/>
                  </a:lnTo>
                  <a:lnTo>
                    <a:pt x="10636" y="9704"/>
                  </a:lnTo>
                  <a:lnTo>
                    <a:pt x="10660" y="9701"/>
                  </a:lnTo>
                  <a:lnTo>
                    <a:pt x="10682" y="9697"/>
                  </a:lnTo>
                  <a:lnTo>
                    <a:pt x="10703" y="9692"/>
                  </a:lnTo>
                  <a:lnTo>
                    <a:pt x="10725" y="9688"/>
                  </a:lnTo>
                  <a:lnTo>
                    <a:pt x="10725" y="9049"/>
                  </a:lnTo>
                  <a:lnTo>
                    <a:pt x="10701" y="9062"/>
                  </a:lnTo>
                  <a:lnTo>
                    <a:pt x="10677" y="9075"/>
                  </a:lnTo>
                  <a:lnTo>
                    <a:pt x="10650" y="9085"/>
                  </a:lnTo>
                  <a:lnTo>
                    <a:pt x="10624" y="9096"/>
                  </a:lnTo>
                  <a:lnTo>
                    <a:pt x="10596" y="9104"/>
                  </a:lnTo>
                  <a:lnTo>
                    <a:pt x="10568" y="9112"/>
                  </a:lnTo>
                  <a:lnTo>
                    <a:pt x="10539" y="9118"/>
                  </a:lnTo>
                  <a:lnTo>
                    <a:pt x="10508" y="9123"/>
                  </a:lnTo>
                  <a:close/>
                  <a:moveTo>
                    <a:pt x="5366" y="2920"/>
                  </a:moveTo>
                  <a:lnTo>
                    <a:pt x="5355" y="2933"/>
                  </a:lnTo>
                  <a:lnTo>
                    <a:pt x="5346" y="2945"/>
                  </a:lnTo>
                  <a:lnTo>
                    <a:pt x="5338" y="2958"/>
                  </a:lnTo>
                  <a:lnTo>
                    <a:pt x="5332" y="2971"/>
                  </a:lnTo>
                  <a:lnTo>
                    <a:pt x="5327" y="2982"/>
                  </a:lnTo>
                  <a:lnTo>
                    <a:pt x="5321" y="2994"/>
                  </a:lnTo>
                  <a:lnTo>
                    <a:pt x="5318" y="3006"/>
                  </a:lnTo>
                  <a:lnTo>
                    <a:pt x="5315" y="3016"/>
                  </a:lnTo>
                  <a:lnTo>
                    <a:pt x="5312" y="3035"/>
                  </a:lnTo>
                  <a:lnTo>
                    <a:pt x="5310" y="3050"/>
                  </a:lnTo>
                  <a:lnTo>
                    <a:pt x="5310" y="3060"/>
                  </a:lnTo>
                  <a:lnTo>
                    <a:pt x="5310" y="3063"/>
                  </a:lnTo>
                  <a:lnTo>
                    <a:pt x="5310" y="3069"/>
                  </a:lnTo>
                  <a:lnTo>
                    <a:pt x="5309" y="3077"/>
                  </a:lnTo>
                  <a:lnTo>
                    <a:pt x="5306" y="3086"/>
                  </a:lnTo>
                  <a:lnTo>
                    <a:pt x="5301" y="3095"/>
                  </a:lnTo>
                  <a:lnTo>
                    <a:pt x="5297" y="3099"/>
                  </a:lnTo>
                  <a:lnTo>
                    <a:pt x="5294" y="3103"/>
                  </a:lnTo>
                  <a:lnTo>
                    <a:pt x="5290" y="3106"/>
                  </a:lnTo>
                  <a:lnTo>
                    <a:pt x="5284" y="3109"/>
                  </a:lnTo>
                  <a:lnTo>
                    <a:pt x="5279" y="3110"/>
                  </a:lnTo>
                  <a:lnTo>
                    <a:pt x="5273" y="3112"/>
                  </a:lnTo>
                  <a:lnTo>
                    <a:pt x="5265" y="3112"/>
                  </a:lnTo>
                  <a:lnTo>
                    <a:pt x="5258" y="3110"/>
                  </a:lnTo>
                  <a:lnTo>
                    <a:pt x="5242" y="3099"/>
                  </a:lnTo>
                  <a:lnTo>
                    <a:pt x="5227" y="3085"/>
                  </a:lnTo>
                  <a:lnTo>
                    <a:pt x="5212" y="3071"/>
                  </a:lnTo>
                  <a:lnTo>
                    <a:pt x="5199" y="3055"/>
                  </a:lnTo>
                  <a:lnTo>
                    <a:pt x="5185" y="3040"/>
                  </a:lnTo>
                  <a:lnTo>
                    <a:pt x="5171" y="3023"/>
                  </a:lnTo>
                  <a:lnTo>
                    <a:pt x="5158" y="3005"/>
                  </a:lnTo>
                  <a:lnTo>
                    <a:pt x="5146" y="2987"/>
                  </a:lnTo>
                  <a:lnTo>
                    <a:pt x="5119" y="2950"/>
                  </a:lnTo>
                  <a:lnTo>
                    <a:pt x="5093" y="2912"/>
                  </a:lnTo>
                  <a:lnTo>
                    <a:pt x="5079" y="2894"/>
                  </a:lnTo>
                  <a:lnTo>
                    <a:pt x="5065" y="2876"/>
                  </a:lnTo>
                  <a:lnTo>
                    <a:pt x="5051" y="2860"/>
                  </a:lnTo>
                  <a:lnTo>
                    <a:pt x="5037" y="2843"/>
                  </a:lnTo>
                  <a:lnTo>
                    <a:pt x="5040" y="2829"/>
                  </a:lnTo>
                  <a:lnTo>
                    <a:pt x="5044" y="2813"/>
                  </a:lnTo>
                  <a:lnTo>
                    <a:pt x="5047" y="2796"/>
                  </a:lnTo>
                  <a:lnTo>
                    <a:pt x="5049" y="2777"/>
                  </a:lnTo>
                  <a:lnTo>
                    <a:pt x="5049" y="2767"/>
                  </a:lnTo>
                  <a:lnTo>
                    <a:pt x="5049" y="2757"/>
                  </a:lnTo>
                  <a:lnTo>
                    <a:pt x="5048" y="2747"/>
                  </a:lnTo>
                  <a:lnTo>
                    <a:pt x="5046" y="2738"/>
                  </a:lnTo>
                  <a:lnTo>
                    <a:pt x="5044" y="2728"/>
                  </a:lnTo>
                  <a:lnTo>
                    <a:pt x="5040" y="2719"/>
                  </a:lnTo>
                  <a:lnTo>
                    <a:pt x="5036" y="2710"/>
                  </a:lnTo>
                  <a:lnTo>
                    <a:pt x="5030" y="2702"/>
                  </a:lnTo>
                  <a:lnTo>
                    <a:pt x="5057" y="2696"/>
                  </a:lnTo>
                  <a:lnTo>
                    <a:pt x="5082" y="2692"/>
                  </a:lnTo>
                  <a:lnTo>
                    <a:pt x="5107" y="2688"/>
                  </a:lnTo>
                  <a:lnTo>
                    <a:pt x="5133" y="2684"/>
                  </a:lnTo>
                  <a:lnTo>
                    <a:pt x="5157" y="2703"/>
                  </a:lnTo>
                  <a:lnTo>
                    <a:pt x="5182" y="2721"/>
                  </a:lnTo>
                  <a:lnTo>
                    <a:pt x="5207" y="2738"/>
                  </a:lnTo>
                  <a:lnTo>
                    <a:pt x="5231" y="2753"/>
                  </a:lnTo>
                  <a:lnTo>
                    <a:pt x="5257" y="2767"/>
                  </a:lnTo>
                  <a:lnTo>
                    <a:pt x="5281" y="2782"/>
                  </a:lnTo>
                  <a:lnTo>
                    <a:pt x="5306" y="2798"/>
                  </a:lnTo>
                  <a:lnTo>
                    <a:pt x="5329" y="2813"/>
                  </a:lnTo>
                  <a:lnTo>
                    <a:pt x="5345" y="2827"/>
                  </a:lnTo>
                  <a:lnTo>
                    <a:pt x="5356" y="2838"/>
                  </a:lnTo>
                  <a:lnTo>
                    <a:pt x="5362" y="2845"/>
                  </a:lnTo>
                  <a:lnTo>
                    <a:pt x="5367" y="2851"/>
                  </a:lnTo>
                  <a:lnTo>
                    <a:pt x="5370" y="2856"/>
                  </a:lnTo>
                  <a:lnTo>
                    <a:pt x="5373" y="2863"/>
                  </a:lnTo>
                  <a:lnTo>
                    <a:pt x="5375" y="2869"/>
                  </a:lnTo>
                  <a:lnTo>
                    <a:pt x="5377" y="2875"/>
                  </a:lnTo>
                  <a:lnTo>
                    <a:pt x="5378" y="2882"/>
                  </a:lnTo>
                  <a:lnTo>
                    <a:pt x="5377" y="2888"/>
                  </a:lnTo>
                  <a:lnTo>
                    <a:pt x="5375" y="2896"/>
                  </a:lnTo>
                  <a:lnTo>
                    <a:pt x="5373" y="2903"/>
                  </a:lnTo>
                  <a:lnTo>
                    <a:pt x="5370" y="2911"/>
                  </a:lnTo>
                  <a:lnTo>
                    <a:pt x="5366" y="292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grpSp>
      <p:sp>
        <p:nvSpPr>
          <p:cNvPr id="8194" name="Rectangle 2"/>
          <p:cNvSpPr>
            <a:spLocks noGrp="1" noChangeArrowheads="1"/>
          </p:cNvSpPr>
          <p:nvPr>
            <p:ph type="ctrTitle"/>
          </p:nvPr>
        </p:nvSpPr>
        <p:spPr>
          <a:xfrm>
            <a:off x="539750" y="2997200"/>
            <a:ext cx="7345363" cy="719138"/>
          </a:xfrm>
        </p:spPr>
        <p:txBody>
          <a:bodyPr/>
          <a:lstStyle>
            <a:lvl1pPr>
              <a:defRPr>
                <a:solidFill>
                  <a:schemeClr val="tx1"/>
                </a:solidFill>
              </a:defRPr>
            </a:lvl1pPr>
          </a:lstStyle>
          <a:p>
            <a:pPr lvl="0"/>
            <a:r>
              <a:rPr lang="de-DE" altLang="de-DE" noProof="0"/>
              <a:t>Titelmasterformat durch Klicken bearbeiten</a:t>
            </a:r>
          </a:p>
        </p:txBody>
      </p:sp>
      <p:sp>
        <p:nvSpPr>
          <p:cNvPr id="8195" name="Rectangle 3"/>
          <p:cNvSpPr>
            <a:spLocks noGrp="1" noChangeArrowheads="1"/>
          </p:cNvSpPr>
          <p:nvPr>
            <p:ph type="subTitle" idx="1"/>
          </p:nvPr>
        </p:nvSpPr>
        <p:spPr>
          <a:xfrm>
            <a:off x="539750" y="3716338"/>
            <a:ext cx="7345363" cy="2376487"/>
          </a:xfrm>
        </p:spPr>
        <p:txBody>
          <a:bodyPr/>
          <a:lstStyle>
            <a:lvl1pPr>
              <a:lnSpc>
                <a:spcPts val="2800"/>
              </a:lnSpc>
              <a:defRPr sz="2400" b="1">
                <a:solidFill>
                  <a:schemeClr val="bg2"/>
                </a:solidFill>
              </a:defRPr>
            </a:lvl1pPr>
          </a:lstStyle>
          <a:p>
            <a:pPr lvl="0"/>
            <a:r>
              <a:rPr lang="de-DE" altLang="de-DE" noProof="0"/>
              <a:t>Formatvorlage des Untertitelmasters durch Klicken bearbeiten</a:t>
            </a:r>
          </a:p>
        </p:txBody>
      </p:sp>
      <p:sp>
        <p:nvSpPr>
          <p:cNvPr id="8196" name="Rectangle 4"/>
          <p:cNvSpPr>
            <a:spLocks noGrp="1" noChangeArrowheads="1"/>
          </p:cNvSpPr>
          <p:nvPr>
            <p:ph type="dt" sz="half" idx="2"/>
          </p:nvPr>
        </p:nvSpPr>
        <p:spPr>
          <a:xfrm>
            <a:off x="539750" y="6545263"/>
            <a:ext cx="7345363" cy="179387"/>
          </a:xfrm>
        </p:spPr>
        <p:txBody>
          <a:bodyPr/>
          <a:lstStyle>
            <a:lvl1pPr>
              <a:defRPr/>
            </a:lvl1pPr>
          </a:lstStyle>
          <a:p>
            <a:r>
              <a:rPr lang="de-DE" altLang="de-DE">
                <a:solidFill>
                  <a:srgbClr val="000000"/>
                </a:solidFill>
              </a:rPr>
              <a:t>Elterninformationsveranstaltung Kindergarteneintritt, 23.01.2020</a:t>
            </a:r>
          </a:p>
        </p:txBody>
      </p:sp>
      <p:sp>
        <p:nvSpPr>
          <p:cNvPr id="8197" name="Line 5"/>
          <p:cNvSpPr>
            <a:spLocks noChangeShapeType="1"/>
          </p:cNvSpPr>
          <p:nvPr/>
        </p:nvSpPr>
        <p:spPr bwMode="auto">
          <a:xfrm>
            <a:off x="539750" y="6453188"/>
            <a:ext cx="7345363" cy="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8198" name="Freeform 6"/>
          <p:cNvSpPr>
            <a:spLocks/>
          </p:cNvSpPr>
          <p:nvPr/>
        </p:nvSpPr>
        <p:spPr bwMode="auto">
          <a:xfrm>
            <a:off x="8558213" y="266700"/>
            <a:ext cx="38100" cy="46038"/>
          </a:xfrm>
          <a:custGeom>
            <a:avLst/>
            <a:gdLst>
              <a:gd name="T0" fmla="*/ 72 w 240"/>
              <a:gd name="T1" fmla="*/ 0 h 295"/>
              <a:gd name="T2" fmla="*/ 88 w 240"/>
              <a:gd name="T3" fmla="*/ 14 h 295"/>
              <a:gd name="T4" fmla="*/ 106 w 240"/>
              <a:gd name="T5" fmla="*/ 27 h 295"/>
              <a:gd name="T6" fmla="*/ 123 w 240"/>
              <a:gd name="T7" fmla="*/ 38 h 295"/>
              <a:gd name="T8" fmla="*/ 140 w 240"/>
              <a:gd name="T9" fmla="*/ 48 h 295"/>
              <a:gd name="T10" fmla="*/ 173 w 240"/>
              <a:gd name="T11" fmla="*/ 69 h 295"/>
              <a:gd name="T12" fmla="*/ 207 w 240"/>
              <a:gd name="T13" fmla="*/ 89 h 295"/>
              <a:gd name="T14" fmla="*/ 217 w 240"/>
              <a:gd name="T15" fmla="*/ 98 h 295"/>
              <a:gd name="T16" fmla="*/ 226 w 240"/>
              <a:gd name="T17" fmla="*/ 108 h 295"/>
              <a:gd name="T18" fmla="*/ 232 w 240"/>
              <a:gd name="T19" fmla="*/ 116 h 295"/>
              <a:gd name="T20" fmla="*/ 237 w 240"/>
              <a:gd name="T21" fmla="*/ 124 h 295"/>
              <a:gd name="T22" fmla="*/ 238 w 240"/>
              <a:gd name="T23" fmla="*/ 128 h 295"/>
              <a:gd name="T24" fmla="*/ 239 w 240"/>
              <a:gd name="T25" fmla="*/ 132 h 295"/>
              <a:gd name="T26" fmla="*/ 240 w 240"/>
              <a:gd name="T27" fmla="*/ 137 h 295"/>
              <a:gd name="T28" fmla="*/ 239 w 240"/>
              <a:gd name="T29" fmla="*/ 141 h 295"/>
              <a:gd name="T30" fmla="*/ 238 w 240"/>
              <a:gd name="T31" fmla="*/ 146 h 295"/>
              <a:gd name="T32" fmla="*/ 237 w 240"/>
              <a:gd name="T33" fmla="*/ 151 h 295"/>
              <a:gd name="T34" fmla="*/ 235 w 240"/>
              <a:gd name="T35" fmla="*/ 157 h 295"/>
              <a:gd name="T36" fmla="*/ 232 w 240"/>
              <a:gd name="T37" fmla="*/ 163 h 295"/>
              <a:gd name="T38" fmla="*/ 225 w 240"/>
              <a:gd name="T39" fmla="*/ 171 h 295"/>
              <a:gd name="T40" fmla="*/ 218 w 240"/>
              <a:gd name="T41" fmla="*/ 180 h 295"/>
              <a:gd name="T42" fmla="*/ 213 w 240"/>
              <a:gd name="T43" fmla="*/ 190 h 295"/>
              <a:gd name="T44" fmla="*/ 209 w 240"/>
              <a:gd name="T45" fmla="*/ 198 h 295"/>
              <a:gd name="T46" fmla="*/ 202 w 240"/>
              <a:gd name="T47" fmla="*/ 215 h 295"/>
              <a:gd name="T48" fmla="*/ 197 w 240"/>
              <a:gd name="T49" fmla="*/ 230 h 295"/>
              <a:gd name="T50" fmla="*/ 194 w 240"/>
              <a:gd name="T51" fmla="*/ 252 h 295"/>
              <a:gd name="T52" fmla="*/ 194 w 240"/>
              <a:gd name="T53" fmla="*/ 261 h 295"/>
              <a:gd name="T54" fmla="*/ 194 w 240"/>
              <a:gd name="T55" fmla="*/ 266 h 295"/>
              <a:gd name="T56" fmla="*/ 193 w 240"/>
              <a:gd name="T57" fmla="*/ 272 h 295"/>
              <a:gd name="T58" fmla="*/ 191 w 240"/>
              <a:gd name="T59" fmla="*/ 278 h 295"/>
              <a:gd name="T60" fmla="*/ 188 w 240"/>
              <a:gd name="T61" fmla="*/ 284 h 295"/>
              <a:gd name="T62" fmla="*/ 185 w 240"/>
              <a:gd name="T63" fmla="*/ 287 h 295"/>
              <a:gd name="T64" fmla="*/ 183 w 240"/>
              <a:gd name="T65" fmla="*/ 290 h 295"/>
              <a:gd name="T66" fmla="*/ 180 w 240"/>
              <a:gd name="T67" fmla="*/ 292 h 295"/>
              <a:gd name="T68" fmla="*/ 175 w 240"/>
              <a:gd name="T69" fmla="*/ 294 h 295"/>
              <a:gd name="T70" fmla="*/ 171 w 240"/>
              <a:gd name="T71" fmla="*/ 295 h 295"/>
              <a:gd name="T72" fmla="*/ 167 w 240"/>
              <a:gd name="T73" fmla="*/ 295 h 295"/>
              <a:gd name="T74" fmla="*/ 163 w 240"/>
              <a:gd name="T75" fmla="*/ 295 h 295"/>
              <a:gd name="T76" fmla="*/ 157 w 240"/>
              <a:gd name="T77" fmla="*/ 294 h 295"/>
              <a:gd name="T78" fmla="*/ 147 w 240"/>
              <a:gd name="T79" fmla="*/ 286 h 295"/>
              <a:gd name="T80" fmla="*/ 137 w 240"/>
              <a:gd name="T81" fmla="*/ 277 h 295"/>
              <a:gd name="T82" fmla="*/ 127 w 240"/>
              <a:gd name="T83" fmla="*/ 268 h 295"/>
              <a:gd name="T84" fmla="*/ 117 w 240"/>
              <a:gd name="T85" fmla="*/ 256 h 295"/>
              <a:gd name="T86" fmla="*/ 98 w 240"/>
              <a:gd name="T87" fmla="*/ 234 h 295"/>
              <a:gd name="T88" fmla="*/ 80 w 240"/>
              <a:gd name="T89" fmla="*/ 209 h 295"/>
              <a:gd name="T90" fmla="*/ 62 w 240"/>
              <a:gd name="T91" fmla="*/ 184 h 295"/>
              <a:gd name="T92" fmla="*/ 44 w 240"/>
              <a:gd name="T93" fmla="*/ 158 h 295"/>
              <a:gd name="T94" fmla="*/ 25 w 240"/>
              <a:gd name="T95" fmla="*/ 133 h 295"/>
              <a:gd name="T96" fmla="*/ 5 w 240"/>
              <a:gd name="T97" fmla="*/ 110 h 295"/>
              <a:gd name="T98" fmla="*/ 7 w 240"/>
              <a:gd name="T99" fmla="*/ 101 h 295"/>
              <a:gd name="T100" fmla="*/ 10 w 240"/>
              <a:gd name="T101" fmla="*/ 89 h 295"/>
              <a:gd name="T102" fmla="*/ 12 w 240"/>
              <a:gd name="T103" fmla="*/ 77 h 295"/>
              <a:gd name="T104" fmla="*/ 13 w 240"/>
              <a:gd name="T105" fmla="*/ 64 h 295"/>
              <a:gd name="T106" fmla="*/ 13 w 240"/>
              <a:gd name="T107" fmla="*/ 51 h 295"/>
              <a:gd name="T108" fmla="*/ 11 w 240"/>
              <a:gd name="T109" fmla="*/ 38 h 295"/>
              <a:gd name="T110" fmla="*/ 10 w 240"/>
              <a:gd name="T111" fmla="*/ 32 h 295"/>
              <a:gd name="T112" fmla="*/ 7 w 240"/>
              <a:gd name="T113" fmla="*/ 25 h 295"/>
              <a:gd name="T114" fmla="*/ 4 w 240"/>
              <a:gd name="T115" fmla="*/ 18 h 295"/>
              <a:gd name="T116" fmla="*/ 0 w 240"/>
              <a:gd name="T117" fmla="*/ 13 h 295"/>
              <a:gd name="T118" fmla="*/ 19 w 240"/>
              <a:gd name="T119" fmla="*/ 9 h 295"/>
              <a:gd name="T120" fmla="*/ 37 w 240"/>
              <a:gd name="T121" fmla="*/ 6 h 295"/>
              <a:gd name="T122" fmla="*/ 54 w 240"/>
              <a:gd name="T123" fmla="*/ 3 h 295"/>
              <a:gd name="T124" fmla="*/ 72 w 240"/>
              <a:gd name="T12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72" y="0"/>
                </a:moveTo>
                <a:lnTo>
                  <a:pt x="88" y="14"/>
                </a:lnTo>
                <a:lnTo>
                  <a:pt x="106" y="27"/>
                </a:lnTo>
                <a:lnTo>
                  <a:pt x="123" y="38"/>
                </a:lnTo>
                <a:lnTo>
                  <a:pt x="140" y="48"/>
                </a:lnTo>
                <a:lnTo>
                  <a:pt x="173" y="69"/>
                </a:lnTo>
                <a:lnTo>
                  <a:pt x="207" y="89"/>
                </a:lnTo>
                <a:lnTo>
                  <a:pt x="217" y="98"/>
                </a:lnTo>
                <a:lnTo>
                  <a:pt x="226" y="108"/>
                </a:lnTo>
                <a:lnTo>
                  <a:pt x="232" y="116"/>
                </a:lnTo>
                <a:lnTo>
                  <a:pt x="237" y="124"/>
                </a:lnTo>
                <a:lnTo>
                  <a:pt x="238" y="128"/>
                </a:lnTo>
                <a:lnTo>
                  <a:pt x="239" y="132"/>
                </a:lnTo>
                <a:lnTo>
                  <a:pt x="240" y="137"/>
                </a:lnTo>
                <a:lnTo>
                  <a:pt x="239" y="141"/>
                </a:lnTo>
                <a:lnTo>
                  <a:pt x="238" y="146"/>
                </a:lnTo>
                <a:lnTo>
                  <a:pt x="237" y="151"/>
                </a:lnTo>
                <a:lnTo>
                  <a:pt x="235" y="157"/>
                </a:lnTo>
                <a:lnTo>
                  <a:pt x="232" y="163"/>
                </a:lnTo>
                <a:lnTo>
                  <a:pt x="225" y="171"/>
                </a:lnTo>
                <a:lnTo>
                  <a:pt x="218" y="180"/>
                </a:lnTo>
                <a:lnTo>
                  <a:pt x="213" y="190"/>
                </a:lnTo>
                <a:lnTo>
                  <a:pt x="209" y="198"/>
                </a:lnTo>
                <a:lnTo>
                  <a:pt x="202" y="215"/>
                </a:lnTo>
                <a:lnTo>
                  <a:pt x="197" y="230"/>
                </a:lnTo>
                <a:lnTo>
                  <a:pt x="194" y="252"/>
                </a:lnTo>
                <a:lnTo>
                  <a:pt x="194" y="261"/>
                </a:lnTo>
                <a:lnTo>
                  <a:pt x="194" y="266"/>
                </a:lnTo>
                <a:lnTo>
                  <a:pt x="193" y="272"/>
                </a:lnTo>
                <a:lnTo>
                  <a:pt x="191" y="278"/>
                </a:lnTo>
                <a:lnTo>
                  <a:pt x="188" y="284"/>
                </a:lnTo>
                <a:lnTo>
                  <a:pt x="185" y="287"/>
                </a:lnTo>
                <a:lnTo>
                  <a:pt x="183" y="290"/>
                </a:lnTo>
                <a:lnTo>
                  <a:pt x="180" y="292"/>
                </a:lnTo>
                <a:lnTo>
                  <a:pt x="175" y="294"/>
                </a:lnTo>
                <a:lnTo>
                  <a:pt x="171" y="295"/>
                </a:lnTo>
                <a:lnTo>
                  <a:pt x="167" y="295"/>
                </a:lnTo>
                <a:lnTo>
                  <a:pt x="163" y="295"/>
                </a:lnTo>
                <a:lnTo>
                  <a:pt x="157" y="294"/>
                </a:lnTo>
                <a:lnTo>
                  <a:pt x="147" y="286"/>
                </a:lnTo>
                <a:lnTo>
                  <a:pt x="137" y="277"/>
                </a:lnTo>
                <a:lnTo>
                  <a:pt x="127" y="268"/>
                </a:lnTo>
                <a:lnTo>
                  <a:pt x="117" y="256"/>
                </a:lnTo>
                <a:lnTo>
                  <a:pt x="98" y="234"/>
                </a:lnTo>
                <a:lnTo>
                  <a:pt x="80" y="209"/>
                </a:lnTo>
                <a:lnTo>
                  <a:pt x="62" y="184"/>
                </a:lnTo>
                <a:lnTo>
                  <a:pt x="44" y="158"/>
                </a:lnTo>
                <a:lnTo>
                  <a:pt x="25" y="133"/>
                </a:lnTo>
                <a:lnTo>
                  <a:pt x="5" y="110"/>
                </a:lnTo>
                <a:lnTo>
                  <a:pt x="7" y="101"/>
                </a:lnTo>
                <a:lnTo>
                  <a:pt x="10" y="89"/>
                </a:lnTo>
                <a:lnTo>
                  <a:pt x="12" y="77"/>
                </a:lnTo>
                <a:lnTo>
                  <a:pt x="13" y="64"/>
                </a:lnTo>
                <a:lnTo>
                  <a:pt x="13" y="51"/>
                </a:lnTo>
                <a:lnTo>
                  <a:pt x="11" y="38"/>
                </a:lnTo>
                <a:lnTo>
                  <a:pt x="10" y="32"/>
                </a:lnTo>
                <a:lnTo>
                  <a:pt x="7" y="25"/>
                </a:lnTo>
                <a:lnTo>
                  <a:pt x="4" y="18"/>
                </a:lnTo>
                <a:lnTo>
                  <a:pt x="0" y="13"/>
                </a:lnTo>
                <a:lnTo>
                  <a:pt x="19" y="9"/>
                </a:lnTo>
                <a:lnTo>
                  <a:pt x="37" y="6"/>
                </a:lnTo>
                <a:lnTo>
                  <a:pt x="54" y="3"/>
                </a:lnTo>
                <a:lnTo>
                  <a:pt x="72" y="0"/>
                </a:lnTo>
                <a:close/>
              </a:path>
            </a:pathLst>
          </a:custGeom>
          <a:solidFill>
            <a:srgbClr val="59B5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8199" name="Freeform 7"/>
          <p:cNvSpPr>
            <a:spLocks/>
          </p:cNvSpPr>
          <p:nvPr/>
        </p:nvSpPr>
        <p:spPr bwMode="auto">
          <a:xfrm>
            <a:off x="8558213" y="266700"/>
            <a:ext cx="38100" cy="46038"/>
          </a:xfrm>
          <a:custGeom>
            <a:avLst/>
            <a:gdLst>
              <a:gd name="T0" fmla="*/ 5 w 240"/>
              <a:gd name="T1" fmla="*/ 110 h 295"/>
              <a:gd name="T2" fmla="*/ 25 w 240"/>
              <a:gd name="T3" fmla="*/ 133 h 295"/>
              <a:gd name="T4" fmla="*/ 44 w 240"/>
              <a:gd name="T5" fmla="*/ 158 h 295"/>
              <a:gd name="T6" fmla="*/ 62 w 240"/>
              <a:gd name="T7" fmla="*/ 184 h 295"/>
              <a:gd name="T8" fmla="*/ 80 w 240"/>
              <a:gd name="T9" fmla="*/ 209 h 295"/>
              <a:gd name="T10" fmla="*/ 98 w 240"/>
              <a:gd name="T11" fmla="*/ 234 h 295"/>
              <a:gd name="T12" fmla="*/ 117 w 240"/>
              <a:gd name="T13" fmla="*/ 256 h 295"/>
              <a:gd name="T14" fmla="*/ 127 w 240"/>
              <a:gd name="T15" fmla="*/ 268 h 295"/>
              <a:gd name="T16" fmla="*/ 137 w 240"/>
              <a:gd name="T17" fmla="*/ 277 h 295"/>
              <a:gd name="T18" fmla="*/ 147 w 240"/>
              <a:gd name="T19" fmla="*/ 286 h 295"/>
              <a:gd name="T20" fmla="*/ 157 w 240"/>
              <a:gd name="T21" fmla="*/ 294 h 295"/>
              <a:gd name="T22" fmla="*/ 163 w 240"/>
              <a:gd name="T23" fmla="*/ 295 h 295"/>
              <a:gd name="T24" fmla="*/ 167 w 240"/>
              <a:gd name="T25" fmla="*/ 295 h 295"/>
              <a:gd name="T26" fmla="*/ 171 w 240"/>
              <a:gd name="T27" fmla="*/ 295 h 295"/>
              <a:gd name="T28" fmla="*/ 175 w 240"/>
              <a:gd name="T29" fmla="*/ 294 h 295"/>
              <a:gd name="T30" fmla="*/ 180 w 240"/>
              <a:gd name="T31" fmla="*/ 292 h 295"/>
              <a:gd name="T32" fmla="*/ 183 w 240"/>
              <a:gd name="T33" fmla="*/ 290 h 295"/>
              <a:gd name="T34" fmla="*/ 185 w 240"/>
              <a:gd name="T35" fmla="*/ 287 h 295"/>
              <a:gd name="T36" fmla="*/ 188 w 240"/>
              <a:gd name="T37" fmla="*/ 284 h 295"/>
              <a:gd name="T38" fmla="*/ 191 w 240"/>
              <a:gd name="T39" fmla="*/ 278 h 295"/>
              <a:gd name="T40" fmla="*/ 193 w 240"/>
              <a:gd name="T41" fmla="*/ 272 h 295"/>
              <a:gd name="T42" fmla="*/ 194 w 240"/>
              <a:gd name="T43" fmla="*/ 266 h 295"/>
              <a:gd name="T44" fmla="*/ 194 w 240"/>
              <a:gd name="T45" fmla="*/ 261 h 295"/>
              <a:gd name="T46" fmla="*/ 194 w 240"/>
              <a:gd name="T47" fmla="*/ 252 h 295"/>
              <a:gd name="T48" fmla="*/ 197 w 240"/>
              <a:gd name="T49" fmla="*/ 230 h 295"/>
              <a:gd name="T50" fmla="*/ 202 w 240"/>
              <a:gd name="T51" fmla="*/ 215 h 295"/>
              <a:gd name="T52" fmla="*/ 209 w 240"/>
              <a:gd name="T53" fmla="*/ 198 h 295"/>
              <a:gd name="T54" fmla="*/ 213 w 240"/>
              <a:gd name="T55" fmla="*/ 190 h 295"/>
              <a:gd name="T56" fmla="*/ 218 w 240"/>
              <a:gd name="T57" fmla="*/ 180 h 295"/>
              <a:gd name="T58" fmla="*/ 225 w 240"/>
              <a:gd name="T59" fmla="*/ 171 h 295"/>
              <a:gd name="T60" fmla="*/ 232 w 240"/>
              <a:gd name="T61" fmla="*/ 163 h 295"/>
              <a:gd name="T62" fmla="*/ 235 w 240"/>
              <a:gd name="T63" fmla="*/ 157 h 295"/>
              <a:gd name="T64" fmla="*/ 237 w 240"/>
              <a:gd name="T65" fmla="*/ 151 h 295"/>
              <a:gd name="T66" fmla="*/ 238 w 240"/>
              <a:gd name="T67" fmla="*/ 146 h 295"/>
              <a:gd name="T68" fmla="*/ 239 w 240"/>
              <a:gd name="T69" fmla="*/ 141 h 295"/>
              <a:gd name="T70" fmla="*/ 240 w 240"/>
              <a:gd name="T71" fmla="*/ 137 h 295"/>
              <a:gd name="T72" fmla="*/ 239 w 240"/>
              <a:gd name="T73" fmla="*/ 132 h 295"/>
              <a:gd name="T74" fmla="*/ 238 w 240"/>
              <a:gd name="T75" fmla="*/ 128 h 295"/>
              <a:gd name="T76" fmla="*/ 237 w 240"/>
              <a:gd name="T77" fmla="*/ 124 h 295"/>
              <a:gd name="T78" fmla="*/ 232 w 240"/>
              <a:gd name="T79" fmla="*/ 116 h 295"/>
              <a:gd name="T80" fmla="*/ 226 w 240"/>
              <a:gd name="T81" fmla="*/ 108 h 295"/>
              <a:gd name="T82" fmla="*/ 217 w 240"/>
              <a:gd name="T83" fmla="*/ 98 h 295"/>
              <a:gd name="T84" fmla="*/ 207 w 240"/>
              <a:gd name="T85" fmla="*/ 89 h 295"/>
              <a:gd name="T86" fmla="*/ 173 w 240"/>
              <a:gd name="T87" fmla="*/ 69 h 295"/>
              <a:gd name="T88" fmla="*/ 140 w 240"/>
              <a:gd name="T89" fmla="*/ 48 h 295"/>
              <a:gd name="T90" fmla="*/ 123 w 240"/>
              <a:gd name="T91" fmla="*/ 38 h 295"/>
              <a:gd name="T92" fmla="*/ 106 w 240"/>
              <a:gd name="T93" fmla="*/ 27 h 295"/>
              <a:gd name="T94" fmla="*/ 88 w 240"/>
              <a:gd name="T95" fmla="*/ 14 h 295"/>
              <a:gd name="T96" fmla="*/ 72 w 240"/>
              <a:gd name="T97" fmla="*/ 0 h 295"/>
              <a:gd name="T98" fmla="*/ 54 w 240"/>
              <a:gd name="T99" fmla="*/ 3 h 295"/>
              <a:gd name="T100" fmla="*/ 37 w 240"/>
              <a:gd name="T101" fmla="*/ 6 h 295"/>
              <a:gd name="T102" fmla="*/ 19 w 240"/>
              <a:gd name="T103" fmla="*/ 9 h 295"/>
              <a:gd name="T104" fmla="*/ 0 w 240"/>
              <a:gd name="T105" fmla="*/ 13 h 295"/>
              <a:gd name="T106" fmla="*/ 4 w 240"/>
              <a:gd name="T107" fmla="*/ 18 h 295"/>
              <a:gd name="T108" fmla="*/ 7 w 240"/>
              <a:gd name="T109" fmla="*/ 25 h 295"/>
              <a:gd name="T110" fmla="*/ 10 w 240"/>
              <a:gd name="T111" fmla="*/ 32 h 295"/>
              <a:gd name="T112" fmla="*/ 11 w 240"/>
              <a:gd name="T113" fmla="*/ 38 h 295"/>
              <a:gd name="T114" fmla="*/ 13 w 240"/>
              <a:gd name="T115" fmla="*/ 51 h 295"/>
              <a:gd name="T116" fmla="*/ 13 w 240"/>
              <a:gd name="T117" fmla="*/ 64 h 295"/>
              <a:gd name="T118" fmla="*/ 12 w 240"/>
              <a:gd name="T119" fmla="*/ 77 h 295"/>
              <a:gd name="T120" fmla="*/ 10 w 240"/>
              <a:gd name="T121" fmla="*/ 89 h 295"/>
              <a:gd name="T122" fmla="*/ 7 w 240"/>
              <a:gd name="T123" fmla="*/ 101 h 295"/>
              <a:gd name="T124" fmla="*/ 5 w 240"/>
              <a:gd name="T125" fmla="*/ 1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5" y="110"/>
                </a:moveTo>
                <a:lnTo>
                  <a:pt x="25" y="133"/>
                </a:lnTo>
                <a:lnTo>
                  <a:pt x="44" y="158"/>
                </a:lnTo>
                <a:lnTo>
                  <a:pt x="62" y="184"/>
                </a:lnTo>
                <a:lnTo>
                  <a:pt x="80" y="209"/>
                </a:lnTo>
                <a:lnTo>
                  <a:pt x="98" y="234"/>
                </a:lnTo>
                <a:lnTo>
                  <a:pt x="117" y="256"/>
                </a:lnTo>
                <a:lnTo>
                  <a:pt x="127" y="268"/>
                </a:lnTo>
                <a:lnTo>
                  <a:pt x="137" y="277"/>
                </a:lnTo>
                <a:lnTo>
                  <a:pt x="147" y="286"/>
                </a:lnTo>
                <a:lnTo>
                  <a:pt x="157" y="294"/>
                </a:lnTo>
                <a:lnTo>
                  <a:pt x="163" y="295"/>
                </a:lnTo>
                <a:lnTo>
                  <a:pt x="167" y="295"/>
                </a:lnTo>
                <a:lnTo>
                  <a:pt x="171" y="295"/>
                </a:lnTo>
                <a:lnTo>
                  <a:pt x="175" y="294"/>
                </a:lnTo>
                <a:lnTo>
                  <a:pt x="180" y="292"/>
                </a:lnTo>
                <a:lnTo>
                  <a:pt x="183" y="290"/>
                </a:lnTo>
                <a:lnTo>
                  <a:pt x="185" y="287"/>
                </a:lnTo>
                <a:lnTo>
                  <a:pt x="188" y="284"/>
                </a:lnTo>
                <a:lnTo>
                  <a:pt x="191" y="278"/>
                </a:lnTo>
                <a:lnTo>
                  <a:pt x="193" y="272"/>
                </a:lnTo>
                <a:lnTo>
                  <a:pt x="194" y="266"/>
                </a:lnTo>
                <a:lnTo>
                  <a:pt x="194" y="261"/>
                </a:lnTo>
                <a:lnTo>
                  <a:pt x="194" y="252"/>
                </a:lnTo>
                <a:lnTo>
                  <a:pt x="197" y="230"/>
                </a:lnTo>
                <a:lnTo>
                  <a:pt x="202" y="215"/>
                </a:lnTo>
                <a:lnTo>
                  <a:pt x="209" y="198"/>
                </a:lnTo>
                <a:lnTo>
                  <a:pt x="213" y="190"/>
                </a:lnTo>
                <a:lnTo>
                  <a:pt x="218" y="180"/>
                </a:lnTo>
                <a:lnTo>
                  <a:pt x="225" y="171"/>
                </a:lnTo>
                <a:lnTo>
                  <a:pt x="232" y="163"/>
                </a:lnTo>
                <a:lnTo>
                  <a:pt x="235" y="157"/>
                </a:lnTo>
                <a:lnTo>
                  <a:pt x="237" y="151"/>
                </a:lnTo>
                <a:lnTo>
                  <a:pt x="238" y="146"/>
                </a:lnTo>
                <a:lnTo>
                  <a:pt x="239" y="141"/>
                </a:lnTo>
                <a:lnTo>
                  <a:pt x="240" y="137"/>
                </a:lnTo>
                <a:lnTo>
                  <a:pt x="239" y="132"/>
                </a:lnTo>
                <a:lnTo>
                  <a:pt x="238" y="128"/>
                </a:lnTo>
                <a:lnTo>
                  <a:pt x="237" y="124"/>
                </a:lnTo>
                <a:lnTo>
                  <a:pt x="232" y="116"/>
                </a:lnTo>
                <a:lnTo>
                  <a:pt x="226" y="108"/>
                </a:lnTo>
                <a:lnTo>
                  <a:pt x="217" y="98"/>
                </a:lnTo>
                <a:lnTo>
                  <a:pt x="207" y="89"/>
                </a:lnTo>
                <a:lnTo>
                  <a:pt x="173" y="69"/>
                </a:lnTo>
                <a:lnTo>
                  <a:pt x="140" y="48"/>
                </a:lnTo>
                <a:lnTo>
                  <a:pt x="123" y="38"/>
                </a:lnTo>
                <a:lnTo>
                  <a:pt x="106" y="27"/>
                </a:lnTo>
                <a:lnTo>
                  <a:pt x="88" y="14"/>
                </a:lnTo>
                <a:lnTo>
                  <a:pt x="72" y="0"/>
                </a:lnTo>
                <a:lnTo>
                  <a:pt x="54" y="3"/>
                </a:lnTo>
                <a:lnTo>
                  <a:pt x="37" y="6"/>
                </a:lnTo>
                <a:lnTo>
                  <a:pt x="19" y="9"/>
                </a:lnTo>
                <a:lnTo>
                  <a:pt x="0" y="13"/>
                </a:lnTo>
                <a:lnTo>
                  <a:pt x="4" y="18"/>
                </a:lnTo>
                <a:lnTo>
                  <a:pt x="7" y="25"/>
                </a:lnTo>
                <a:lnTo>
                  <a:pt x="10" y="32"/>
                </a:lnTo>
                <a:lnTo>
                  <a:pt x="11" y="38"/>
                </a:lnTo>
                <a:lnTo>
                  <a:pt x="13" y="51"/>
                </a:lnTo>
                <a:lnTo>
                  <a:pt x="13" y="64"/>
                </a:lnTo>
                <a:lnTo>
                  <a:pt x="12" y="77"/>
                </a:lnTo>
                <a:lnTo>
                  <a:pt x="10" y="89"/>
                </a:lnTo>
                <a:lnTo>
                  <a:pt x="7" y="101"/>
                </a:lnTo>
                <a:lnTo>
                  <a:pt x="5"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8219" name="Freeform 27"/>
          <p:cNvSpPr>
            <a:spLocks/>
          </p:cNvSpPr>
          <p:nvPr/>
        </p:nvSpPr>
        <p:spPr bwMode="auto">
          <a:xfrm>
            <a:off x="7853363" y="606425"/>
            <a:ext cx="79375" cy="96838"/>
          </a:xfrm>
          <a:custGeom>
            <a:avLst/>
            <a:gdLst>
              <a:gd name="T0" fmla="*/ 276 w 348"/>
              <a:gd name="T1" fmla="*/ 114 h 428"/>
              <a:gd name="T2" fmla="*/ 227 w 348"/>
              <a:gd name="T3" fmla="*/ 83 h 428"/>
              <a:gd name="T4" fmla="*/ 177 w 348"/>
              <a:gd name="T5" fmla="*/ 54 h 428"/>
              <a:gd name="T6" fmla="*/ 127 w 348"/>
              <a:gd name="T7" fmla="*/ 19 h 428"/>
              <a:gd name="T8" fmla="*/ 77 w 348"/>
              <a:gd name="T9" fmla="*/ 4 h 428"/>
              <a:gd name="T10" fmla="*/ 27 w 348"/>
              <a:gd name="T11" fmla="*/ 12 h 428"/>
              <a:gd name="T12" fmla="*/ 6 w 348"/>
              <a:gd name="T13" fmla="*/ 26 h 428"/>
              <a:gd name="T14" fmla="*/ 14 w 348"/>
              <a:gd name="T15" fmla="*/ 44 h 428"/>
              <a:gd name="T16" fmla="*/ 18 w 348"/>
              <a:gd name="T17" fmla="*/ 63 h 428"/>
              <a:gd name="T18" fmla="*/ 19 w 348"/>
              <a:gd name="T19" fmla="*/ 83 h 428"/>
              <a:gd name="T20" fmla="*/ 17 w 348"/>
              <a:gd name="T21" fmla="*/ 112 h 428"/>
              <a:gd name="T22" fmla="*/ 10 w 348"/>
              <a:gd name="T23" fmla="*/ 145 h 428"/>
              <a:gd name="T24" fmla="*/ 21 w 348"/>
              <a:gd name="T25" fmla="*/ 176 h 428"/>
              <a:gd name="T26" fmla="*/ 49 w 348"/>
              <a:gd name="T27" fmla="*/ 210 h 428"/>
              <a:gd name="T28" fmla="*/ 89 w 348"/>
              <a:gd name="T29" fmla="*/ 266 h 428"/>
              <a:gd name="T30" fmla="*/ 128 w 348"/>
              <a:gd name="T31" fmla="*/ 321 h 428"/>
              <a:gd name="T32" fmla="*/ 155 w 348"/>
              <a:gd name="T33" fmla="*/ 356 h 428"/>
              <a:gd name="T34" fmla="*/ 182 w 348"/>
              <a:gd name="T35" fmla="*/ 387 h 428"/>
              <a:gd name="T36" fmla="*/ 212 w 348"/>
              <a:gd name="T37" fmla="*/ 415 h 428"/>
              <a:gd name="T38" fmla="*/ 235 w 348"/>
              <a:gd name="T39" fmla="*/ 428 h 428"/>
              <a:gd name="T40" fmla="*/ 249 w 348"/>
              <a:gd name="T41" fmla="*/ 426 h 428"/>
              <a:gd name="T42" fmla="*/ 260 w 348"/>
              <a:gd name="T43" fmla="*/ 422 h 428"/>
              <a:gd name="T44" fmla="*/ 267 w 348"/>
              <a:gd name="T45" fmla="*/ 415 h 428"/>
              <a:gd name="T46" fmla="*/ 276 w 348"/>
              <a:gd name="T47" fmla="*/ 402 h 428"/>
              <a:gd name="T48" fmla="*/ 280 w 348"/>
              <a:gd name="T49" fmla="*/ 385 h 428"/>
              <a:gd name="T50" fmla="*/ 280 w 348"/>
              <a:gd name="T51" fmla="*/ 376 h 428"/>
              <a:gd name="T52" fmla="*/ 282 w 348"/>
              <a:gd name="T53" fmla="*/ 351 h 428"/>
              <a:gd name="T54" fmla="*/ 288 w 348"/>
              <a:gd name="T55" fmla="*/ 322 h 428"/>
              <a:gd name="T56" fmla="*/ 297 w 348"/>
              <a:gd name="T57" fmla="*/ 298 h 428"/>
              <a:gd name="T58" fmla="*/ 308 w 348"/>
              <a:gd name="T59" fmla="*/ 274 h 428"/>
              <a:gd name="T60" fmla="*/ 325 w 348"/>
              <a:gd name="T61" fmla="*/ 249 h 428"/>
              <a:gd name="T62" fmla="*/ 340 w 348"/>
              <a:gd name="T63" fmla="*/ 227 h 428"/>
              <a:gd name="T64" fmla="*/ 345 w 348"/>
              <a:gd name="T65" fmla="*/ 212 h 428"/>
              <a:gd name="T66" fmla="*/ 348 w 348"/>
              <a:gd name="T67" fmla="*/ 198 h 428"/>
              <a:gd name="T68" fmla="*/ 345 w 348"/>
              <a:gd name="T69" fmla="*/ 185 h 428"/>
              <a:gd name="T70" fmla="*/ 340 w 348"/>
              <a:gd name="T71" fmla="*/ 172 h 428"/>
              <a:gd name="T72" fmla="*/ 332 w 348"/>
              <a:gd name="T73" fmla="*/ 161 h 428"/>
              <a:gd name="T74" fmla="*/ 315 w 348"/>
              <a:gd name="T75" fmla="*/ 14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428">
                <a:moveTo>
                  <a:pt x="299" y="129"/>
                </a:moveTo>
                <a:lnTo>
                  <a:pt x="276" y="114"/>
                </a:lnTo>
                <a:lnTo>
                  <a:pt x="251" y="98"/>
                </a:lnTo>
                <a:lnTo>
                  <a:pt x="227" y="83"/>
                </a:lnTo>
                <a:lnTo>
                  <a:pt x="201" y="69"/>
                </a:lnTo>
                <a:lnTo>
                  <a:pt x="177" y="54"/>
                </a:lnTo>
                <a:lnTo>
                  <a:pt x="152" y="37"/>
                </a:lnTo>
                <a:lnTo>
                  <a:pt x="127" y="19"/>
                </a:lnTo>
                <a:lnTo>
                  <a:pt x="103" y="0"/>
                </a:lnTo>
                <a:lnTo>
                  <a:pt x="77" y="4"/>
                </a:lnTo>
                <a:lnTo>
                  <a:pt x="52" y="8"/>
                </a:lnTo>
                <a:lnTo>
                  <a:pt x="27" y="12"/>
                </a:lnTo>
                <a:lnTo>
                  <a:pt x="0" y="18"/>
                </a:lnTo>
                <a:lnTo>
                  <a:pt x="6" y="26"/>
                </a:lnTo>
                <a:lnTo>
                  <a:pt x="10" y="35"/>
                </a:lnTo>
                <a:lnTo>
                  <a:pt x="14" y="44"/>
                </a:lnTo>
                <a:lnTo>
                  <a:pt x="16" y="54"/>
                </a:lnTo>
                <a:lnTo>
                  <a:pt x="18" y="63"/>
                </a:lnTo>
                <a:lnTo>
                  <a:pt x="19" y="73"/>
                </a:lnTo>
                <a:lnTo>
                  <a:pt x="19" y="83"/>
                </a:lnTo>
                <a:lnTo>
                  <a:pt x="19" y="93"/>
                </a:lnTo>
                <a:lnTo>
                  <a:pt x="17" y="112"/>
                </a:lnTo>
                <a:lnTo>
                  <a:pt x="14" y="129"/>
                </a:lnTo>
                <a:lnTo>
                  <a:pt x="10" y="145"/>
                </a:lnTo>
                <a:lnTo>
                  <a:pt x="7" y="159"/>
                </a:lnTo>
                <a:lnTo>
                  <a:pt x="21" y="176"/>
                </a:lnTo>
                <a:lnTo>
                  <a:pt x="35" y="192"/>
                </a:lnTo>
                <a:lnTo>
                  <a:pt x="49" y="210"/>
                </a:lnTo>
                <a:lnTo>
                  <a:pt x="63" y="228"/>
                </a:lnTo>
                <a:lnTo>
                  <a:pt x="89" y="266"/>
                </a:lnTo>
                <a:lnTo>
                  <a:pt x="116" y="303"/>
                </a:lnTo>
                <a:lnTo>
                  <a:pt x="128" y="321"/>
                </a:lnTo>
                <a:lnTo>
                  <a:pt x="141" y="339"/>
                </a:lnTo>
                <a:lnTo>
                  <a:pt x="155" y="356"/>
                </a:lnTo>
                <a:lnTo>
                  <a:pt x="169" y="371"/>
                </a:lnTo>
                <a:lnTo>
                  <a:pt x="182" y="387"/>
                </a:lnTo>
                <a:lnTo>
                  <a:pt x="197" y="401"/>
                </a:lnTo>
                <a:lnTo>
                  <a:pt x="212" y="415"/>
                </a:lnTo>
                <a:lnTo>
                  <a:pt x="228" y="426"/>
                </a:lnTo>
                <a:lnTo>
                  <a:pt x="235" y="428"/>
                </a:lnTo>
                <a:lnTo>
                  <a:pt x="243" y="428"/>
                </a:lnTo>
                <a:lnTo>
                  <a:pt x="249" y="426"/>
                </a:lnTo>
                <a:lnTo>
                  <a:pt x="254" y="425"/>
                </a:lnTo>
                <a:lnTo>
                  <a:pt x="260" y="422"/>
                </a:lnTo>
                <a:lnTo>
                  <a:pt x="264" y="419"/>
                </a:lnTo>
                <a:lnTo>
                  <a:pt x="267" y="415"/>
                </a:lnTo>
                <a:lnTo>
                  <a:pt x="271" y="411"/>
                </a:lnTo>
                <a:lnTo>
                  <a:pt x="276" y="402"/>
                </a:lnTo>
                <a:lnTo>
                  <a:pt x="279" y="393"/>
                </a:lnTo>
                <a:lnTo>
                  <a:pt x="280" y="385"/>
                </a:lnTo>
                <a:lnTo>
                  <a:pt x="280" y="379"/>
                </a:lnTo>
                <a:lnTo>
                  <a:pt x="280" y="376"/>
                </a:lnTo>
                <a:lnTo>
                  <a:pt x="280" y="366"/>
                </a:lnTo>
                <a:lnTo>
                  <a:pt x="282" y="351"/>
                </a:lnTo>
                <a:lnTo>
                  <a:pt x="285" y="332"/>
                </a:lnTo>
                <a:lnTo>
                  <a:pt x="288" y="322"/>
                </a:lnTo>
                <a:lnTo>
                  <a:pt x="291" y="310"/>
                </a:lnTo>
                <a:lnTo>
                  <a:pt x="297" y="298"/>
                </a:lnTo>
                <a:lnTo>
                  <a:pt x="302" y="287"/>
                </a:lnTo>
                <a:lnTo>
                  <a:pt x="308" y="274"/>
                </a:lnTo>
                <a:lnTo>
                  <a:pt x="316" y="261"/>
                </a:lnTo>
                <a:lnTo>
                  <a:pt x="325" y="249"/>
                </a:lnTo>
                <a:lnTo>
                  <a:pt x="336" y="236"/>
                </a:lnTo>
                <a:lnTo>
                  <a:pt x="340" y="227"/>
                </a:lnTo>
                <a:lnTo>
                  <a:pt x="343" y="219"/>
                </a:lnTo>
                <a:lnTo>
                  <a:pt x="345" y="212"/>
                </a:lnTo>
                <a:lnTo>
                  <a:pt x="347" y="204"/>
                </a:lnTo>
                <a:lnTo>
                  <a:pt x="348" y="198"/>
                </a:lnTo>
                <a:lnTo>
                  <a:pt x="347" y="191"/>
                </a:lnTo>
                <a:lnTo>
                  <a:pt x="345" y="185"/>
                </a:lnTo>
                <a:lnTo>
                  <a:pt x="343" y="179"/>
                </a:lnTo>
                <a:lnTo>
                  <a:pt x="340" y="172"/>
                </a:lnTo>
                <a:lnTo>
                  <a:pt x="337" y="167"/>
                </a:lnTo>
                <a:lnTo>
                  <a:pt x="332" y="161"/>
                </a:lnTo>
                <a:lnTo>
                  <a:pt x="326" y="154"/>
                </a:lnTo>
                <a:lnTo>
                  <a:pt x="315" y="143"/>
                </a:lnTo>
                <a:lnTo>
                  <a:pt x="299"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Tree>
    <p:extLst>
      <p:ext uri="{BB962C8B-B14F-4D97-AF65-F5344CB8AC3E}">
        <p14:creationId xmlns:p14="http://schemas.microsoft.com/office/powerpoint/2010/main" val="23898065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3271617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996939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539750" y="1773238"/>
            <a:ext cx="3595688"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287838" y="1773238"/>
            <a:ext cx="3597275"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302988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1296469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1611105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3644299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1383724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r>
              <a:rPr lang="de-DE" altLang="de-DE"/>
              <a:t>Elterninformationsveranstaltung Kindergarteneintritt, 23.01.2020</a:t>
            </a:r>
          </a:p>
        </p:txBody>
      </p:sp>
    </p:spTree>
    <p:extLst>
      <p:ext uri="{BB962C8B-B14F-4D97-AF65-F5344CB8AC3E}">
        <p14:creationId xmlns:p14="http://schemas.microsoft.com/office/powerpoint/2010/main" val="2207887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21863409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33908147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49963" y="765175"/>
            <a:ext cx="1835150" cy="5327650"/>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539750" y="765175"/>
            <a:ext cx="5357813" cy="53276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4266935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8223" name="Group 31"/>
          <p:cNvGrpSpPr>
            <a:grpSpLocks/>
          </p:cNvGrpSpPr>
          <p:nvPr/>
        </p:nvGrpSpPr>
        <p:grpSpPr bwMode="auto">
          <a:xfrm>
            <a:off x="5373688" y="-3175"/>
            <a:ext cx="3771900" cy="2673350"/>
            <a:chOff x="3385" y="-2"/>
            <a:chExt cx="2376" cy="1684"/>
          </a:xfrm>
        </p:grpSpPr>
        <p:sp>
          <p:nvSpPr>
            <p:cNvPr id="8220" name="Freeform 28"/>
            <p:cNvSpPr>
              <a:spLocks/>
            </p:cNvSpPr>
            <p:nvPr userDrawn="1"/>
          </p:nvSpPr>
          <p:spPr bwMode="auto">
            <a:xfrm>
              <a:off x="5260" y="653"/>
              <a:ext cx="501" cy="489"/>
            </a:xfrm>
            <a:custGeom>
              <a:avLst/>
              <a:gdLst>
                <a:gd name="T0" fmla="*/ 1590 w 3501"/>
                <a:gd name="T1" fmla="*/ 1960 h 3422"/>
                <a:gd name="T2" fmla="*/ 1063 w 3501"/>
                <a:gd name="T3" fmla="*/ 1670 h 3422"/>
                <a:gd name="T4" fmla="*/ 722 w 3501"/>
                <a:gd name="T5" fmla="*/ 1421 h 3422"/>
                <a:gd name="T6" fmla="*/ 532 w 3501"/>
                <a:gd name="T7" fmla="*/ 1194 h 3422"/>
                <a:gd name="T8" fmla="*/ 458 w 3501"/>
                <a:gd name="T9" fmla="*/ 971 h 3422"/>
                <a:gd name="T10" fmla="*/ 489 w 3501"/>
                <a:gd name="T11" fmla="*/ 752 h 3422"/>
                <a:gd name="T12" fmla="*/ 573 w 3501"/>
                <a:gd name="T13" fmla="*/ 579 h 3422"/>
                <a:gd name="T14" fmla="*/ 743 w 3501"/>
                <a:gd name="T15" fmla="*/ 465 h 3422"/>
                <a:gd name="T16" fmla="*/ 945 w 3501"/>
                <a:gd name="T17" fmla="*/ 451 h 3422"/>
                <a:gd name="T18" fmla="*/ 1118 w 3501"/>
                <a:gd name="T19" fmla="*/ 503 h 3422"/>
                <a:gd name="T20" fmla="*/ 1267 w 3501"/>
                <a:gd name="T21" fmla="*/ 600 h 3422"/>
                <a:gd name="T22" fmla="*/ 1423 w 3501"/>
                <a:gd name="T23" fmla="*/ 768 h 3422"/>
                <a:gd name="T24" fmla="*/ 1464 w 3501"/>
                <a:gd name="T25" fmla="*/ 934 h 3422"/>
                <a:gd name="T26" fmla="*/ 1434 w 3501"/>
                <a:gd name="T27" fmla="*/ 1059 h 3422"/>
                <a:gd name="T28" fmla="*/ 1319 w 3501"/>
                <a:gd name="T29" fmla="*/ 1125 h 3422"/>
                <a:gd name="T30" fmla="*/ 1190 w 3501"/>
                <a:gd name="T31" fmla="*/ 1141 h 3422"/>
                <a:gd name="T32" fmla="*/ 1214 w 3501"/>
                <a:gd name="T33" fmla="*/ 1217 h 3422"/>
                <a:gd name="T34" fmla="*/ 1313 w 3501"/>
                <a:gd name="T35" fmla="*/ 1391 h 3422"/>
                <a:gd name="T36" fmla="*/ 1427 w 3501"/>
                <a:gd name="T37" fmla="*/ 1507 h 3422"/>
                <a:gd name="T38" fmla="*/ 1552 w 3501"/>
                <a:gd name="T39" fmla="*/ 1562 h 3422"/>
                <a:gd name="T40" fmla="*/ 1728 w 3501"/>
                <a:gd name="T41" fmla="*/ 1571 h 3422"/>
                <a:gd name="T42" fmla="*/ 1840 w 3501"/>
                <a:gd name="T43" fmla="*/ 1741 h 3422"/>
                <a:gd name="T44" fmla="*/ 1959 w 3501"/>
                <a:gd name="T45" fmla="*/ 1906 h 3422"/>
                <a:gd name="T46" fmla="*/ 2194 w 3501"/>
                <a:gd name="T47" fmla="*/ 2045 h 3422"/>
                <a:gd name="T48" fmla="*/ 2451 w 3501"/>
                <a:gd name="T49" fmla="*/ 2111 h 3422"/>
                <a:gd name="T50" fmla="*/ 2664 w 3501"/>
                <a:gd name="T51" fmla="*/ 2121 h 3422"/>
                <a:gd name="T52" fmla="*/ 2687 w 3501"/>
                <a:gd name="T53" fmla="*/ 2043 h 3422"/>
                <a:gd name="T54" fmla="*/ 2576 w 3501"/>
                <a:gd name="T55" fmla="*/ 1874 h 3422"/>
                <a:gd name="T56" fmla="*/ 2528 w 3501"/>
                <a:gd name="T57" fmla="*/ 1738 h 3422"/>
                <a:gd name="T58" fmla="*/ 2546 w 3501"/>
                <a:gd name="T59" fmla="*/ 1708 h 3422"/>
                <a:gd name="T60" fmla="*/ 2675 w 3501"/>
                <a:gd name="T61" fmla="*/ 1752 h 3422"/>
                <a:gd name="T62" fmla="*/ 2797 w 3501"/>
                <a:gd name="T63" fmla="*/ 1726 h 3422"/>
                <a:gd name="T64" fmla="*/ 2773 w 3501"/>
                <a:gd name="T65" fmla="*/ 1645 h 3422"/>
                <a:gd name="T66" fmla="*/ 2614 w 3501"/>
                <a:gd name="T67" fmla="*/ 1380 h 3422"/>
                <a:gd name="T68" fmla="*/ 2436 w 3501"/>
                <a:gd name="T69" fmla="*/ 986 h 3422"/>
                <a:gd name="T70" fmla="*/ 2296 w 3501"/>
                <a:gd name="T71" fmla="*/ 805 h 3422"/>
                <a:gd name="T72" fmla="*/ 2114 w 3501"/>
                <a:gd name="T73" fmla="*/ 701 h 3422"/>
                <a:gd name="T74" fmla="*/ 1979 w 3501"/>
                <a:gd name="T75" fmla="*/ 687 h 3422"/>
                <a:gd name="T76" fmla="*/ 1720 w 3501"/>
                <a:gd name="T77" fmla="*/ 439 h 3422"/>
                <a:gd name="T78" fmla="*/ 1506 w 3501"/>
                <a:gd name="T79" fmla="*/ 231 h 3422"/>
                <a:gd name="T80" fmla="*/ 1255 w 3501"/>
                <a:gd name="T81" fmla="*/ 77 h 3422"/>
                <a:gd name="T82" fmla="*/ 973 w 3501"/>
                <a:gd name="T83" fmla="*/ 4 h 3422"/>
                <a:gd name="T84" fmla="*/ 759 w 3501"/>
                <a:gd name="T85" fmla="*/ 7 h 3422"/>
                <a:gd name="T86" fmla="*/ 554 w 3501"/>
                <a:gd name="T87" fmla="*/ 49 h 3422"/>
                <a:gd name="T88" fmla="*/ 372 w 3501"/>
                <a:gd name="T89" fmla="*/ 130 h 3422"/>
                <a:gd name="T90" fmla="*/ 233 w 3501"/>
                <a:gd name="T91" fmla="*/ 242 h 3422"/>
                <a:gd name="T92" fmla="*/ 114 w 3501"/>
                <a:gd name="T93" fmla="*/ 407 h 3422"/>
                <a:gd name="T94" fmla="*/ 14 w 3501"/>
                <a:gd name="T95" fmla="*/ 724 h 3422"/>
                <a:gd name="T96" fmla="*/ 5 w 3501"/>
                <a:gd name="T97" fmla="*/ 981 h 3422"/>
                <a:gd name="T98" fmla="*/ 68 w 3501"/>
                <a:gd name="T99" fmla="*/ 1246 h 3422"/>
                <a:gd name="T100" fmla="*/ 240 w 3501"/>
                <a:gd name="T101" fmla="*/ 1524 h 3422"/>
                <a:gd name="T102" fmla="*/ 487 w 3501"/>
                <a:gd name="T103" fmla="*/ 1761 h 3422"/>
                <a:gd name="T104" fmla="*/ 1242 w 3501"/>
                <a:gd name="T105" fmla="*/ 2275 h 3422"/>
                <a:gd name="T106" fmla="*/ 1836 w 3501"/>
                <a:gd name="T107" fmla="*/ 2564 h 3422"/>
                <a:gd name="T108" fmla="*/ 2441 w 3501"/>
                <a:gd name="T109" fmla="*/ 2841 h 3422"/>
                <a:gd name="T110" fmla="*/ 3095 w 3501"/>
                <a:gd name="T111" fmla="*/ 3137 h 3422"/>
                <a:gd name="T112" fmla="*/ 3501 w 3501"/>
                <a:gd name="T113" fmla="*/ 3422 h 3422"/>
                <a:gd name="T114" fmla="*/ 3140 w 3501"/>
                <a:gd name="T115" fmla="*/ 2560 h 3422"/>
                <a:gd name="T116" fmla="*/ 2665 w 3501"/>
                <a:gd name="T117" fmla="*/ 2377 h 3422"/>
                <a:gd name="T118" fmla="*/ 2173 w 3501"/>
                <a:gd name="T119" fmla="*/ 2206 h 3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01" h="3422">
                  <a:moveTo>
                    <a:pt x="2115" y="2180"/>
                  </a:moveTo>
                  <a:lnTo>
                    <a:pt x="2034" y="2150"/>
                  </a:lnTo>
                  <a:lnTo>
                    <a:pt x="1954" y="2119"/>
                  </a:lnTo>
                  <a:lnTo>
                    <a:pt x="1878" y="2087"/>
                  </a:lnTo>
                  <a:lnTo>
                    <a:pt x="1804" y="2057"/>
                  </a:lnTo>
                  <a:lnTo>
                    <a:pt x="1731" y="2025"/>
                  </a:lnTo>
                  <a:lnTo>
                    <a:pt x="1660" y="1992"/>
                  </a:lnTo>
                  <a:lnTo>
                    <a:pt x="1590" y="1960"/>
                  </a:lnTo>
                  <a:lnTo>
                    <a:pt x="1523" y="1926"/>
                  </a:lnTo>
                  <a:lnTo>
                    <a:pt x="1455" y="1892"/>
                  </a:lnTo>
                  <a:lnTo>
                    <a:pt x="1389" y="1859"/>
                  </a:lnTo>
                  <a:lnTo>
                    <a:pt x="1323" y="1823"/>
                  </a:lnTo>
                  <a:lnTo>
                    <a:pt x="1258" y="1787"/>
                  </a:lnTo>
                  <a:lnTo>
                    <a:pt x="1193" y="1748"/>
                  </a:lnTo>
                  <a:lnTo>
                    <a:pt x="1128" y="1710"/>
                  </a:lnTo>
                  <a:lnTo>
                    <a:pt x="1063" y="1670"/>
                  </a:lnTo>
                  <a:lnTo>
                    <a:pt x="997" y="1628"/>
                  </a:lnTo>
                  <a:lnTo>
                    <a:pt x="952" y="1598"/>
                  </a:lnTo>
                  <a:lnTo>
                    <a:pt x="908" y="1568"/>
                  </a:lnTo>
                  <a:lnTo>
                    <a:pt x="867" y="1539"/>
                  </a:lnTo>
                  <a:lnTo>
                    <a:pt x="828" y="1509"/>
                  </a:lnTo>
                  <a:lnTo>
                    <a:pt x="790" y="1480"/>
                  </a:lnTo>
                  <a:lnTo>
                    <a:pt x="755" y="1451"/>
                  </a:lnTo>
                  <a:lnTo>
                    <a:pt x="722" y="1421"/>
                  </a:lnTo>
                  <a:lnTo>
                    <a:pt x="691" y="1393"/>
                  </a:lnTo>
                  <a:lnTo>
                    <a:pt x="663" y="1364"/>
                  </a:lnTo>
                  <a:lnTo>
                    <a:pt x="636" y="1336"/>
                  </a:lnTo>
                  <a:lnTo>
                    <a:pt x="611" y="1307"/>
                  </a:lnTo>
                  <a:lnTo>
                    <a:pt x="589" y="1278"/>
                  </a:lnTo>
                  <a:lnTo>
                    <a:pt x="568" y="1250"/>
                  </a:lnTo>
                  <a:lnTo>
                    <a:pt x="548" y="1221"/>
                  </a:lnTo>
                  <a:lnTo>
                    <a:pt x="532" y="1194"/>
                  </a:lnTo>
                  <a:lnTo>
                    <a:pt x="517" y="1165"/>
                  </a:lnTo>
                  <a:lnTo>
                    <a:pt x="503" y="1138"/>
                  </a:lnTo>
                  <a:lnTo>
                    <a:pt x="491" y="1109"/>
                  </a:lnTo>
                  <a:lnTo>
                    <a:pt x="482" y="1081"/>
                  </a:lnTo>
                  <a:lnTo>
                    <a:pt x="473" y="1054"/>
                  </a:lnTo>
                  <a:lnTo>
                    <a:pt x="467" y="1026"/>
                  </a:lnTo>
                  <a:lnTo>
                    <a:pt x="462" y="999"/>
                  </a:lnTo>
                  <a:lnTo>
                    <a:pt x="458" y="971"/>
                  </a:lnTo>
                  <a:lnTo>
                    <a:pt x="457" y="944"/>
                  </a:lnTo>
                  <a:lnTo>
                    <a:pt x="457" y="916"/>
                  </a:lnTo>
                  <a:lnTo>
                    <a:pt x="458" y="889"/>
                  </a:lnTo>
                  <a:lnTo>
                    <a:pt x="462" y="861"/>
                  </a:lnTo>
                  <a:lnTo>
                    <a:pt x="467" y="834"/>
                  </a:lnTo>
                  <a:lnTo>
                    <a:pt x="472" y="807"/>
                  </a:lnTo>
                  <a:lnTo>
                    <a:pt x="481" y="780"/>
                  </a:lnTo>
                  <a:lnTo>
                    <a:pt x="489" y="752"/>
                  </a:lnTo>
                  <a:lnTo>
                    <a:pt x="500" y="726"/>
                  </a:lnTo>
                  <a:lnTo>
                    <a:pt x="506" y="702"/>
                  </a:lnTo>
                  <a:lnTo>
                    <a:pt x="514" y="680"/>
                  </a:lnTo>
                  <a:lnTo>
                    <a:pt x="523" y="659"/>
                  </a:lnTo>
                  <a:lnTo>
                    <a:pt x="534" y="638"/>
                  </a:lnTo>
                  <a:lnTo>
                    <a:pt x="545" y="618"/>
                  </a:lnTo>
                  <a:lnTo>
                    <a:pt x="558" y="598"/>
                  </a:lnTo>
                  <a:lnTo>
                    <a:pt x="573" y="579"/>
                  </a:lnTo>
                  <a:lnTo>
                    <a:pt x="589" y="561"/>
                  </a:lnTo>
                  <a:lnTo>
                    <a:pt x="606" y="544"/>
                  </a:lnTo>
                  <a:lnTo>
                    <a:pt x="625" y="528"/>
                  </a:lnTo>
                  <a:lnTo>
                    <a:pt x="645" y="513"/>
                  </a:lnTo>
                  <a:lnTo>
                    <a:pt x="667" y="499"/>
                  </a:lnTo>
                  <a:lnTo>
                    <a:pt x="691" y="486"/>
                  </a:lnTo>
                  <a:lnTo>
                    <a:pt x="717" y="475"/>
                  </a:lnTo>
                  <a:lnTo>
                    <a:pt x="743" y="465"/>
                  </a:lnTo>
                  <a:lnTo>
                    <a:pt x="773" y="457"/>
                  </a:lnTo>
                  <a:lnTo>
                    <a:pt x="798" y="453"/>
                  </a:lnTo>
                  <a:lnTo>
                    <a:pt x="824" y="449"/>
                  </a:lnTo>
                  <a:lnTo>
                    <a:pt x="849" y="447"/>
                  </a:lnTo>
                  <a:lnTo>
                    <a:pt x="873" y="446"/>
                  </a:lnTo>
                  <a:lnTo>
                    <a:pt x="898" y="447"/>
                  </a:lnTo>
                  <a:lnTo>
                    <a:pt x="921" y="448"/>
                  </a:lnTo>
                  <a:lnTo>
                    <a:pt x="945" y="451"/>
                  </a:lnTo>
                  <a:lnTo>
                    <a:pt x="968" y="455"/>
                  </a:lnTo>
                  <a:lnTo>
                    <a:pt x="991" y="459"/>
                  </a:lnTo>
                  <a:lnTo>
                    <a:pt x="1013" y="464"/>
                  </a:lnTo>
                  <a:lnTo>
                    <a:pt x="1034" y="471"/>
                  </a:lnTo>
                  <a:lnTo>
                    <a:pt x="1057" y="478"/>
                  </a:lnTo>
                  <a:lnTo>
                    <a:pt x="1078" y="485"/>
                  </a:lnTo>
                  <a:lnTo>
                    <a:pt x="1098" y="494"/>
                  </a:lnTo>
                  <a:lnTo>
                    <a:pt x="1118" y="503"/>
                  </a:lnTo>
                  <a:lnTo>
                    <a:pt x="1138" y="514"/>
                  </a:lnTo>
                  <a:lnTo>
                    <a:pt x="1158" y="525"/>
                  </a:lnTo>
                  <a:lnTo>
                    <a:pt x="1177" y="535"/>
                  </a:lnTo>
                  <a:lnTo>
                    <a:pt x="1196" y="548"/>
                  </a:lnTo>
                  <a:lnTo>
                    <a:pt x="1214" y="559"/>
                  </a:lnTo>
                  <a:lnTo>
                    <a:pt x="1232" y="573"/>
                  </a:lnTo>
                  <a:lnTo>
                    <a:pt x="1249" y="586"/>
                  </a:lnTo>
                  <a:lnTo>
                    <a:pt x="1267" y="600"/>
                  </a:lnTo>
                  <a:lnTo>
                    <a:pt x="1284" y="615"/>
                  </a:lnTo>
                  <a:lnTo>
                    <a:pt x="1316" y="644"/>
                  </a:lnTo>
                  <a:lnTo>
                    <a:pt x="1347" y="674"/>
                  </a:lnTo>
                  <a:lnTo>
                    <a:pt x="1376" y="706"/>
                  </a:lnTo>
                  <a:lnTo>
                    <a:pt x="1404" y="737"/>
                  </a:lnTo>
                  <a:lnTo>
                    <a:pt x="1410" y="748"/>
                  </a:lnTo>
                  <a:lnTo>
                    <a:pt x="1418" y="757"/>
                  </a:lnTo>
                  <a:lnTo>
                    <a:pt x="1423" y="768"/>
                  </a:lnTo>
                  <a:lnTo>
                    <a:pt x="1429" y="779"/>
                  </a:lnTo>
                  <a:lnTo>
                    <a:pt x="1439" y="801"/>
                  </a:lnTo>
                  <a:lnTo>
                    <a:pt x="1447" y="823"/>
                  </a:lnTo>
                  <a:lnTo>
                    <a:pt x="1454" y="845"/>
                  </a:lnTo>
                  <a:lnTo>
                    <a:pt x="1458" y="869"/>
                  </a:lnTo>
                  <a:lnTo>
                    <a:pt x="1461" y="891"/>
                  </a:lnTo>
                  <a:lnTo>
                    <a:pt x="1463" y="913"/>
                  </a:lnTo>
                  <a:lnTo>
                    <a:pt x="1464" y="934"/>
                  </a:lnTo>
                  <a:lnTo>
                    <a:pt x="1463" y="955"/>
                  </a:lnTo>
                  <a:lnTo>
                    <a:pt x="1462" y="975"/>
                  </a:lnTo>
                  <a:lnTo>
                    <a:pt x="1460" y="993"/>
                  </a:lnTo>
                  <a:lnTo>
                    <a:pt x="1457" y="1009"/>
                  </a:lnTo>
                  <a:lnTo>
                    <a:pt x="1453" y="1023"/>
                  </a:lnTo>
                  <a:lnTo>
                    <a:pt x="1448" y="1036"/>
                  </a:lnTo>
                  <a:lnTo>
                    <a:pt x="1444" y="1047"/>
                  </a:lnTo>
                  <a:lnTo>
                    <a:pt x="1434" y="1059"/>
                  </a:lnTo>
                  <a:lnTo>
                    <a:pt x="1423" y="1072"/>
                  </a:lnTo>
                  <a:lnTo>
                    <a:pt x="1410" y="1083"/>
                  </a:lnTo>
                  <a:lnTo>
                    <a:pt x="1398" y="1092"/>
                  </a:lnTo>
                  <a:lnTo>
                    <a:pt x="1384" y="1101"/>
                  </a:lnTo>
                  <a:lnTo>
                    <a:pt x="1368" y="1109"/>
                  </a:lnTo>
                  <a:lnTo>
                    <a:pt x="1352" y="1115"/>
                  </a:lnTo>
                  <a:lnTo>
                    <a:pt x="1336" y="1121"/>
                  </a:lnTo>
                  <a:lnTo>
                    <a:pt x="1319" y="1125"/>
                  </a:lnTo>
                  <a:lnTo>
                    <a:pt x="1301" y="1129"/>
                  </a:lnTo>
                  <a:lnTo>
                    <a:pt x="1284" y="1132"/>
                  </a:lnTo>
                  <a:lnTo>
                    <a:pt x="1266" y="1134"/>
                  </a:lnTo>
                  <a:lnTo>
                    <a:pt x="1247" y="1135"/>
                  </a:lnTo>
                  <a:lnTo>
                    <a:pt x="1229" y="1135"/>
                  </a:lnTo>
                  <a:lnTo>
                    <a:pt x="1211" y="1135"/>
                  </a:lnTo>
                  <a:lnTo>
                    <a:pt x="1193" y="1134"/>
                  </a:lnTo>
                  <a:lnTo>
                    <a:pt x="1190" y="1141"/>
                  </a:lnTo>
                  <a:lnTo>
                    <a:pt x="1188" y="1147"/>
                  </a:lnTo>
                  <a:lnTo>
                    <a:pt x="1189" y="1153"/>
                  </a:lnTo>
                  <a:lnTo>
                    <a:pt x="1190" y="1162"/>
                  </a:lnTo>
                  <a:lnTo>
                    <a:pt x="1192" y="1170"/>
                  </a:lnTo>
                  <a:lnTo>
                    <a:pt x="1195" y="1179"/>
                  </a:lnTo>
                  <a:lnTo>
                    <a:pt x="1200" y="1188"/>
                  </a:lnTo>
                  <a:lnTo>
                    <a:pt x="1205" y="1198"/>
                  </a:lnTo>
                  <a:lnTo>
                    <a:pt x="1214" y="1217"/>
                  </a:lnTo>
                  <a:lnTo>
                    <a:pt x="1225" y="1235"/>
                  </a:lnTo>
                  <a:lnTo>
                    <a:pt x="1235" y="1253"/>
                  </a:lnTo>
                  <a:lnTo>
                    <a:pt x="1240" y="1268"/>
                  </a:lnTo>
                  <a:lnTo>
                    <a:pt x="1254" y="1293"/>
                  </a:lnTo>
                  <a:lnTo>
                    <a:pt x="1267" y="1318"/>
                  </a:lnTo>
                  <a:lnTo>
                    <a:pt x="1281" y="1342"/>
                  </a:lnTo>
                  <a:lnTo>
                    <a:pt x="1297" y="1366"/>
                  </a:lnTo>
                  <a:lnTo>
                    <a:pt x="1313" y="1391"/>
                  </a:lnTo>
                  <a:lnTo>
                    <a:pt x="1330" y="1414"/>
                  </a:lnTo>
                  <a:lnTo>
                    <a:pt x="1349" y="1437"/>
                  </a:lnTo>
                  <a:lnTo>
                    <a:pt x="1369" y="1458"/>
                  </a:lnTo>
                  <a:lnTo>
                    <a:pt x="1380" y="1469"/>
                  </a:lnTo>
                  <a:lnTo>
                    <a:pt x="1391" y="1478"/>
                  </a:lnTo>
                  <a:lnTo>
                    <a:pt x="1403" y="1488"/>
                  </a:lnTo>
                  <a:lnTo>
                    <a:pt x="1415" y="1498"/>
                  </a:lnTo>
                  <a:lnTo>
                    <a:pt x="1427" y="1507"/>
                  </a:lnTo>
                  <a:lnTo>
                    <a:pt x="1441" y="1516"/>
                  </a:lnTo>
                  <a:lnTo>
                    <a:pt x="1455" y="1524"/>
                  </a:lnTo>
                  <a:lnTo>
                    <a:pt x="1470" y="1531"/>
                  </a:lnTo>
                  <a:lnTo>
                    <a:pt x="1484" y="1539"/>
                  </a:lnTo>
                  <a:lnTo>
                    <a:pt x="1500" y="1545"/>
                  </a:lnTo>
                  <a:lnTo>
                    <a:pt x="1517" y="1552"/>
                  </a:lnTo>
                  <a:lnTo>
                    <a:pt x="1534" y="1557"/>
                  </a:lnTo>
                  <a:lnTo>
                    <a:pt x="1552" y="1562"/>
                  </a:lnTo>
                  <a:lnTo>
                    <a:pt x="1570" y="1566"/>
                  </a:lnTo>
                  <a:lnTo>
                    <a:pt x="1589" y="1571"/>
                  </a:lnTo>
                  <a:lnTo>
                    <a:pt x="1610" y="1574"/>
                  </a:lnTo>
                  <a:lnTo>
                    <a:pt x="1633" y="1575"/>
                  </a:lnTo>
                  <a:lnTo>
                    <a:pt x="1656" y="1575"/>
                  </a:lnTo>
                  <a:lnTo>
                    <a:pt x="1680" y="1574"/>
                  </a:lnTo>
                  <a:lnTo>
                    <a:pt x="1705" y="1572"/>
                  </a:lnTo>
                  <a:lnTo>
                    <a:pt x="1728" y="1571"/>
                  </a:lnTo>
                  <a:lnTo>
                    <a:pt x="1750" y="1570"/>
                  </a:lnTo>
                  <a:lnTo>
                    <a:pt x="1771" y="1568"/>
                  </a:lnTo>
                  <a:lnTo>
                    <a:pt x="1790" y="1571"/>
                  </a:lnTo>
                  <a:lnTo>
                    <a:pt x="1799" y="1608"/>
                  </a:lnTo>
                  <a:lnTo>
                    <a:pt x="1807" y="1643"/>
                  </a:lnTo>
                  <a:lnTo>
                    <a:pt x="1817" y="1676"/>
                  </a:lnTo>
                  <a:lnTo>
                    <a:pt x="1828" y="1709"/>
                  </a:lnTo>
                  <a:lnTo>
                    <a:pt x="1840" y="1741"/>
                  </a:lnTo>
                  <a:lnTo>
                    <a:pt x="1855" y="1772"/>
                  </a:lnTo>
                  <a:lnTo>
                    <a:pt x="1862" y="1787"/>
                  </a:lnTo>
                  <a:lnTo>
                    <a:pt x="1871" y="1802"/>
                  </a:lnTo>
                  <a:lnTo>
                    <a:pt x="1880" y="1817"/>
                  </a:lnTo>
                  <a:lnTo>
                    <a:pt x="1890" y="1831"/>
                  </a:lnTo>
                  <a:lnTo>
                    <a:pt x="1911" y="1858"/>
                  </a:lnTo>
                  <a:lnTo>
                    <a:pt x="1934" y="1883"/>
                  </a:lnTo>
                  <a:lnTo>
                    <a:pt x="1959" y="1906"/>
                  </a:lnTo>
                  <a:lnTo>
                    <a:pt x="1984" y="1928"/>
                  </a:lnTo>
                  <a:lnTo>
                    <a:pt x="2012" y="1949"/>
                  </a:lnTo>
                  <a:lnTo>
                    <a:pt x="2039" y="1969"/>
                  </a:lnTo>
                  <a:lnTo>
                    <a:pt x="2069" y="1986"/>
                  </a:lnTo>
                  <a:lnTo>
                    <a:pt x="2098" y="2003"/>
                  </a:lnTo>
                  <a:lnTo>
                    <a:pt x="2130" y="2018"/>
                  </a:lnTo>
                  <a:lnTo>
                    <a:pt x="2161" y="2032"/>
                  </a:lnTo>
                  <a:lnTo>
                    <a:pt x="2194" y="2045"/>
                  </a:lnTo>
                  <a:lnTo>
                    <a:pt x="2226" y="2057"/>
                  </a:lnTo>
                  <a:lnTo>
                    <a:pt x="2258" y="2067"/>
                  </a:lnTo>
                  <a:lnTo>
                    <a:pt x="2291" y="2077"/>
                  </a:lnTo>
                  <a:lnTo>
                    <a:pt x="2324" y="2085"/>
                  </a:lnTo>
                  <a:lnTo>
                    <a:pt x="2356" y="2093"/>
                  </a:lnTo>
                  <a:lnTo>
                    <a:pt x="2389" y="2100"/>
                  </a:lnTo>
                  <a:lnTo>
                    <a:pt x="2420" y="2105"/>
                  </a:lnTo>
                  <a:lnTo>
                    <a:pt x="2451" y="2111"/>
                  </a:lnTo>
                  <a:lnTo>
                    <a:pt x="2482" y="2114"/>
                  </a:lnTo>
                  <a:lnTo>
                    <a:pt x="2511" y="2117"/>
                  </a:lnTo>
                  <a:lnTo>
                    <a:pt x="2540" y="2119"/>
                  </a:lnTo>
                  <a:lnTo>
                    <a:pt x="2567" y="2121"/>
                  </a:lnTo>
                  <a:lnTo>
                    <a:pt x="2594" y="2122"/>
                  </a:lnTo>
                  <a:lnTo>
                    <a:pt x="2618" y="2122"/>
                  </a:lnTo>
                  <a:lnTo>
                    <a:pt x="2643" y="2122"/>
                  </a:lnTo>
                  <a:lnTo>
                    <a:pt x="2664" y="2121"/>
                  </a:lnTo>
                  <a:lnTo>
                    <a:pt x="2684" y="2120"/>
                  </a:lnTo>
                  <a:lnTo>
                    <a:pt x="2702" y="2118"/>
                  </a:lnTo>
                  <a:lnTo>
                    <a:pt x="2718" y="2115"/>
                  </a:lnTo>
                  <a:lnTo>
                    <a:pt x="2733" y="2113"/>
                  </a:lnTo>
                  <a:lnTo>
                    <a:pt x="2744" y="2110"/>
                  </a:lnTo>
                  <a:lnTo>
                    <a:pt x="2724" y="2087"/>
                  </a:lnTo>
                  <a:lnTo>
                    <a:pt x="2705" y="2065"/>
                  </a:lnTo>
                  <a:lnTo>
                    <a:pt x="2687" y="2043"/>
                  </a:lnTo>
                  <a:lnTo>
                    <a:pt x="2670" y="2022"/>
                  </a:lnTo>
                  <a:lnTo>
                    <a:pt x="2654" y="1999"/>
                  </a:lnTo>
                  <a:lnTo>
                    <a:pt x="2638" y="1978"/>
                  </a:lnTo>
                  <a:lnTo>
                    <a:pt x="2625" y="1958"/>
                  </a:lnTo>
                  <a:lnTo>
                    <a:pt x="2611" y="1937"/>
                  </a:lnTo>
                  <a:lnTo>
                    <a:pt x="2598" y="1916"/>
                  </a:lnTo>
                  <a:lnTo>
                    <a:pt x="2587" y="1895"/>
                  </a:lnTo>
                  <a:lnTo>
                    <a:pt x="2576" y="1874"/>
                  </a:lnTo>
                  <a:lnTo>
                    <a:pt x="2566" y="1853"/>
                  </a:lnTo>
                  <a:lnTo>
                    <a:pt x="2557" y="1832"/>
                  </a:lnTo>
                  <a:lnTo>
                    <a:pt x="2548" y="1811"/>
                  </a:lnTo>
                  <a:lnTo>
                    <a:pt x="2541" y="1790"/>
                  </a:lnTo>
                  <a:lnTo>
                    <a:pt x="2535" y="1769"/>
                  </a:lnTo>
                  <a:lnTo>
                    <a:pt x="2533" y="1759"/>
                  </a:lnTo>
                  <a:lnTo>
                    <a:pt x="2530" y="1748"/>
                  </a:lnTo>
                  <a:lnTo>
                    <a:pt x="2528" y="1738"/>
                  </a:lnTo>
                  <a:lnTo>
                    <a:pt x="2527" y="1727"/>
                  </a:lnTo>
                  <a:lnTo>
                    <a:pt x="2527" y="1722"/>
                  </a:lnTo>
                  <a:lnTo>
                    <a:pt x="2528" y="1718"/>
                  </a:lnTo>
                  <a:lnTo>
                    <a:pt x="2530" y="1715"/>
                  </a:lnTo>
                  <a:lnTo>
                    <a:pt x="2533" y="1711"/>
                  </a:lnTo>
                  <a:lnTo>
                    <a:pt x="2536" y="1709"/>
                  </a:lnTo>
                  <a:lnTo>
                    <a:pt x="2540" y="1708"/>
                  </a:lnTo>
                  <a:lnTo>
                    <a:pt x="2546" y="1708"/>
                  </a:lnTo>
                  <a:lnTo>
                    <a:pt x="2553" y="1709"/>
                  </a:lnTo>
                  <a:lnTo>
                    <a:pt x="2588" y="1725"/>
                  </a:lnTo>
                  <a:lnTo>
                    <a:pt x="2617" y="1737"/>
                  </a:lnTo>
                  <a:lnTo>
                    <a:pt x="2631" y="1741"/>
                  </a:lnTo>
                  <a:lnTo>
                    <a:pt x="2644" y="1745"/>
                  </a:lnTo>
                  <a:lnTo>
                    <a:pt x="2654" y="1747"/>
                  </a:lnTo>
                  <a:lnTo>
                    <a:pt x="2665" y="1750"/>
                  </a:lnTo>
                  <a:lnTo>
                    <a:pt x="2675" y="1752"/>
                  </a:lnTo>
                  <a:lnTo>
                    <a:pt x="2685" y="1752"/>
                  </a:lnTo>
                  <a:lnTo>
                    <a:pt x="2693" y="1752"/>
                  </a:lnTo>
                  <a:lnTo>
                    <a:pt x="2701" y="1752"/>
                  </a:lnTo>
                  <a:lnTo>
                    <a:pt x="2716" y="1750"/>
                  </a:lnTo>
                  <a:lnTo>
                    <a:pt x="2729" y="1746"/>
                  </a:lnTo>
                  <a:lnTo>
                    <a:pt x="2755" y="1738"/>
                  </a:lnTo>
                  <a:lnTo>
                    <a:pt x="2781" y="1729"/>
                  </a:lnTo>
                  <a:lnTo>
                    <a:pt x="2797" y="1726"/>
                  </a:lnTo>
                  <a:lnTo>
                    <a:pt x="2814" y="1724"/>
                  </a:lnTo>
                  <a:lnTo>
                    <a:pt x="2835" y="1724"/>
                  </a:lnTo>
                  <a:lnTo>
                    <a:pt x="2859" y="1727"/>
                  </a:lnTo>
                  <a:lnTo>
                    <a:pt x="2841" y="1712"/>
                  </a:lnTo>
                  <a:lnTo>
                    <a:pt x="2823" y="1697"/>
                  </a:lnTo>
                  <a:lnTo>
                    <a:pt x="2806" y="1680"/>
                  </a:lnTo>
                  <a:lnTo>
                    <a:pt x="2789" y="1663"/>
                  </a:lnTo>
                  <a:lnTo>
                    <a:pt x="2773" y="1645"/>
                  </a:lnTo>
                  <a:lnTo>
                    <a:pt x="2758" y="1626"/>
                  </a:lnTo>
                  <a:lnTo>
                    <a:pt x="2743" y="1607"/>
                  </a:lnTo>
                  <a:lnTo>
                    <a:pt x="2729" y="1586"/>
                  </a:lnTo>
                  <a:lnTo>
                    <a:pt x="2703" y="1546"/>
                  </a:lnTo>
                  <a:lnTo>
                    <a:pt x="2680" y="1506"/>
                  </a:lnTo>
                  <a:lnTo>
                    <a:pt x="2657" y="1466"/>
                  </a:lnTo>
                  <a:lnTo>
                    <a:pt x="2637" y="1428"/>
                  </a:lnTo>
                  <a:lnTo>
                    <a:pt x="2614" y="1380"/>
                  </a:lnTo>
                  <a:lnTo>
                    <a:pt x="2592" y="1330"/>
                  </a:lnTo>
                  <a:lnTo>
                    <a:pt x="2571" y="1278"/>
                  </a:lnTo>
                  <a:lnTo>
                    <a:pt x="2548" y="1225"/>
                  </a:lnTo>
                  <a:lnTo>
                    <a:pt x="2526" y="1171"/>
                  </a:lnTo>
                  <a:lnTo>
                    <a:pt x="2502" y="1117"/>
                  </a:lnTo>
                  <a:lnTo>
                    <a:pt x="2477" y="1063"/>
                  </a:lnTo>
                  <a:lnTo>
                    <a:pt x="2451" y="1012"/>
                  </a:lnTo>
                  <a:lnTo>
                    <a:pt x="2436" y="986"/>
                  </a:lnTo>
                  <a:lnTo>
                    <a:pt x="2421" y="961"/>
                  </a:lnTo>
                  <a:lnTo>
                    <a:pt x="2407" y="936"/>
                  </a:lnTo>
                  <a:lnTo>
                    <a:pt x="2391" y="912"/>
                  </a:lnTo>
                  <a:lnTo>
                    <a:pt x="2373" y="889"/>
                  </a:lnTo>
                  <a:lnTo>
                    <a:pt x="2356" y="867"/>
                  </a:lnTo>
                  <a:lnTo>
                    <a:pt x="2337" y="845"/>
                  </a:lnTo>
                  <a:lnTo>
                    <a:pt x="2317" y="824"/>
                  </a:lnTo>
                  <a:lnTo>
                    <a:pt x="2296" y="805"/>
                  </a:lnTo>
                  <a:lnTo>
                    <a:pt x="2274" y="787"/>
                  </a:lnTo>
                  <a:lnTo>
                    <a:pt x="2252" y="769"/>
                  </a:lnTo>
                  <a:lnTo>
                    <a:pt x="2228" y="753"/>
                  </a:lnTo>
                  <a:lnTo>
                    <a:pt x="2202" y="738"/>
                  </a:lnTo>
                  <a:lnTo>
                    <a:pt x="2176" y="726"/>
                  </a:lnTo>
                  <a:lnTo>
                    <a:pt x="2148" y="714"/>
                  </a:lnTo>
                  <a:lnTo>
                    <a:pt x="2119" y="703"/>
                  </a:lnTo>
                  <a:lnTo>
                    <a:pt x="2114" y="701"/>
                  </a:lnTo>
                  <a:lnTo>
                    <a:pt x="2102" y="698"/>
                  </a:lnTo>
                  <a:lnTo>
                    <a:pt x="2083" y="693"/>
                  </a:lnTo>
                  <a:lnTo>
                    <a:pt x="2058" y="688"/>
                  </a:lnTo>
                  <a:lnTo>
                    <a:pt x="2044" y="687"/>
                  </a:lnTo>
                  <a:lnTo>
                    <a:pt x="2029" y="685"/>
                  </a:lnTo>
                  <a:lnTo>
                    <a:pt x="2013" y="684"/>
                  </a:lnTo>
                  <a:lnTo>
                    <a:pt x="1996" y="685"/>
                  </a:lnTo>
                  <a:lnTo>
                    <a:pt x="1979" y="687"/>
                  </a:lnTo>
                  <a:lnTo>
                    <a:pt x="1961" y="689"/>
                  </a:lnTo>
                  <a:lnTo>
                    <a:pt x="1943" y="693"/>
                  </a:lnTo>
                  <a:lnTo>
                    <a:pt x="1925" y="699"/>
                  </a:lnTo>
                  <a:lnTo>
                    <a:pt x="1882" y="641"/>
                  </a:lnTo>
                  <a:lnTo>
                    <a:pt x="1839" y="582"/>
                  </a:lnTo>
                  <a:lnTo>
                    <a:pt x="1792" y="525"/>
                  </a:lnTo>
                  <a:lnTo>
                    <a:pt x="1746" y="467"/>
                  </a:lnTo>
                  <a:lnTo>
                    <a:pt x="1720" y="439"/>
                  </a:lnTo>
                  <a:lnTo>
                    <a:pt x="1696" y="411"/>
                  </a:lnTo>
                  <a:lnTo>
                    <a:pt x="1671" y="384"/>
                  </a:lnTo>
                  <a:lnTo>
                    <a:pt x="1644" y="357"/>
                  </a:lnTo>
                  <a:lnTo>
                    <a:pt x="1618" y="331"/>
                  </a:lnTo>
                  <a:lnTo>
                    <a:pt x="1590" y="304"/>
                  </a:lnTo>
                  <a:lnTo>
                    <a:pt x="1563" y="280"/>
                  </a:lnTo>
                  <a:lnTo>
                    <a:pt x="1535" y="256"/>
                  </a:lnTo>
                  <a:lnTo>
                    <a:pt x="1506" y="231"/>
                  </a:lnTo>
                  <a:lnTo>
                    <a:pt x="1477" y="209"/>
                  </a:lnTo>
                  <a:lnTo>
                    <a:pt x="1446" y="187"/>
                  </a:lnTo>
                  <a:lnTo>
                    <a:pt x="1417" y="166"/>
                  </a:lnTo>
                  <a:lnTo>
                    <a:pt x="1385" y="145"/>
                  </a:lnTo>
                  <a:lnTo>
                    <a:pt x="1353" y="126"/>
                  </a:lnTo>
                  <a:lnTo>
                    <a:pt x="1321" y="108"/>
                  </a:lnTo>
                  <a:lnTo>
                    <a:pt x="1287" y="93"/>
                  </a:lnTo>
                  <a:lnTo>
                    <a:pt x="1255" y="77"/>
                  </a:lnTo>
                  <a:lnTo>
                    <a:pt x="1220" y="62"/>
                  </a:lnTo>
                  <a:lnTo>
                    <a:pt x="1185" y="49"/>
                  </a:lnTo>
                  <a:lnTo>
                    <a:pt x="1149" y="37"/>
                  </a:lnTo>
                  <a:lnTo>
                    <a:pt x="1113" y="27"/>
                  </a:lnTo>
                  <a:lnTo>
                    <a:pt x="1076" y="18"/>
                  </a:lnTo>
                  <a:lnTo>
                    <a:pt x="1038" y="11"/>
                  </a:lnTo>
                  <a:lnTo>
                    <a:pt x="999" y="6"/>
                  </a:lnTo>
                  <a:lnTo>
                    <a:pt x="973" y="4"/>
                  </a:lnTo>
                  <a:lnTo>
                    <a:pt x="947" y="1"/>
                  </a:lnTo>
                  <a:lnTo>
                    <a:pt x="920" y="0"/>
                  </a:lnTo>
                  <a:lnTo>
                    <a:pt x="893" y="0"/>
                  </a:lnTo>
                  <a:lnTo>
                    <a:pt x="866" y="0"/>
                  </a:lnTo>
                  <a:lnTo>
                    <a:pt x="840" y="0"/>
                  </a:lnTo>
                  <a:lnTo>
                    <a:pt x="812" y="3"/>
                  </a:lnTo>
                  <a:lnTo>
                    <a:pt x="786" y="5"/>
                  </a:lnTo>
                  <a:lnTo>
                    <a:pt x="759" y="7"/>
                  </a:lnTo>
                  <a:lnTo>
                    <a:pt x="733" y="10"/>
                  </a:lnTo>
                  <a:lnTo>
                    <a:pt x="706" y="14"/>
                  </a:lnTo>
                  <a:lnTo>
                    <a:pt x="681" y="18"/>
                  </a:lnTo>
                  <a:lnTo>
                    <a:pt x="654" y="23"/>
                  </a:lnTo>
                  <a:lnTo>
                    <a:pt x="629" y="29"/>
                  </a:lnTo>
                  <a:lnTo>
                    <a:pt x="604" y="35"/>
                  </a:lnTo>
                  <a:lnTo>
                    <a:pt x="578" y="42"/>
                  </a:lnTo>
                  <a:lnTo>
                    <a:pt x="554" y="49"/>
                  </a:lnTo>
                  <a:lnTo>
                    <a:pt x="529" y="58"/>
                  </a:lnTo>
                  <a:lnTo>
                    <a:pt x="505" y="66"/>
                  </a:lnTo>
                  <a:lnTo>
                    <a:pt x="482" y="75"/>
                  </a:lnTo>
                  <a:lnTo>
                    <a:pt x="458" y="85"/>
                  </a:lnTo>
                  <a:lnTo>
                    <a:pt x="436" y="95"/>
                  </a:lnTo>
                  <a:lnTo>
                    <a:pt x="414" y="106"/>
                  </a:lnTo>
                  <a:lnTo>
                    <a:pt x="393" y="118"/>
                  </a:lnTo>
                  <a:lnTo>
                    <a:pt x="372" y="130"/>
                  </a:lnTo>
                  <a:lnTo>
                    <a:pt x="352" y="142"/>
                  </a:lnTo>
                  <a:lnTo>
                    <a:pt x="332" y="156"/>
                  </a:lnTo>
                  <a:lnTo>
                    <a:pt x="313" y="170"/>
                  </a:lnTo>
                  <a:lnTo>
                    <a:pt x="295" y="185"/>
                  </a:lnTo>
                  <a:lnTo>
                    <a:pt x="277" y="199"/>
                  </a:lnTo>
                  <a:lnTo>
                    <a:pt x="260" y="215"/>
                  </a:lnTo>
                  <a:lnTo>
                    <a:pt x="245" y="232"/>
                  </a:lnTo>
                  <a:lnTo>
                    <a:pt x="233" y="242"/>
                  </a:lnTo>
                  <a:lnTo>
                    <a:pt x="222" y="252"/>
                  </a:lnTo>
                  <a:lnTo>
                    <a:pt x="211" y="264"/>
                  </a:lnTo>
                  <a:lnTo>
                    <a:pt x="200" y="275"/>
                  </a:lnTo>
                  <a:lnTo>
                    <a:pt x="180" y="299"/>
                  </a:lnTo>
                  <a:lnTo>
                    <a:pt x="162" y="324"/>
                  </a:lnTo>
                  <a:lnTo>
                    <a:pt x="145" y="351"/>
                  </a:lnTo>
                  <a:lnTo>
                    <a:pt x="129" y="378"/>
                  </a:lnTo>
                  <a:lnTo>
                    <a:pt x="114" y="407"/>
                  </a:lnTo>
                  <a:lnTo>
                    <a:pt x="102" y="437"/>
                  </a:lnTo>
                  <a:lnTo>
                    <a:pt x="89" y="466"/>
                  </a:lnTo>
                  <a:lnTo>
                    <a:pt x="77" y="497"/>
                  </a:lnTo>
                  <a:lnTo>
                    <a:pt x="67" y="527"/>
                  </a:lnTo>
                  <a:lnTo>
                    <a:pt x="56" y="557"/>
                  </a:lnTo>
                  <a:lnTo>
                    <a:pt x="38" y="617"/>
                  </a:lnTo>
                  <a:lnTo>
                    <a:pt x="21" y="674"/>
                  </a:lnTo>
                  <a:lnTo>
                    <a:pt x="14" y="724"/>
                  </a:lnTo>
                  <a:lnTo>
                    <a:pt x="7" y="771"/>
                  </a:lnTo>
                  <a:lnTo>
                    <a:pt x="3" y="818"/>
                  </a:lnTo>
                  <a:lnTo>
                    <a:pt x="0" y="864"/>
                  </a:lnTo>
                  <a:lnTo>
                    <a:pt x="0" y="888"/>
                  </a:lnTo>
                  <a:lnTo>
                    <a:pt x="0" y="911"/>
                  </a:lnTo>
                  <a:lnTo>
                    <a:pt x="1" y="934"/>
                  </a:lnTo>
                  <a:lnTo>
                    <a:pt x="3" y="958"/>
                  </a:lnTo>
                  <a:lnTo>
                    <a:pt x="5" y="981"/>
                  </a:lnTo>
                  <a:lnTo>
                    <a:pt x="8" y="1004"/>
                  </a:lnTo>
                  <a:lnTo>
                    <a:pt x="13" y="1027"/>
                  </a:lnTo>
                  <a:lnTo>
                    <a:pt x="18" y="1052"/>
                  </a:lnTo>
                  <a:lnTo>
                    <a:pt x="23" y="1092"/>
                  </a:lnTo>
                  <a:lnTo>
                    <a:pt x="32" y="1131"/>
                  </a:lnTo>
                  <a:lnTo>
                    <a:pt x="41" y="1170"/>
                  </a:lnTo>
                  <a:lnTo>
                    <a:pt x="53" y="1209"/>
                  </a:lnTo>
                  <a:lnTo>
                    <a:pt x="68" y="1246"/>
                  </a:lnTo>
                  <a:lnTo>
                    <a:pt x="84" y="1283"/>
                  </a:lnTo>
                  <a:lnTo>
                    <a:pt x="102" y="1320"/>
                  </a:lnTo>
                  <a:lnTo>
                    <a:pt x="121" y="1355"/>
                  </a:lnTo>
                  <a:lnTo>
                    <a:pt x="142" y="1391"/>
                  </a:lnTo>
                  <a:lnTo>
                    <a:pt x="164" y="1424"/>
                  </a:lnTo>
                  <a:lnTo>
                    <a:pt x="188" y="1458"/>
                  </a:lnTo>
                  <a:lnTo>
                    <a:pt x="214" y="1491"/>
                  </a:lnTo>
                  <a:lnTo>
                    <a:pt x="240" y="1524"/>
                  </a:lnTo>
                  <a:lnTo>
                    <a:pt x="269" y="1556"/>
                  </a:lnTo>
                  <a:lnTo>
                    <a:pt x="298" y="1588"/>
                  </a:lnTo>
                  <a:lnTo>
                    <a:pt x="327" y="1618"/>
                  </a:lnTo>
                  <a:lnTo>
                    <a:pt x="358" y="1648"/>
                  </a:lnTo>
                  <a:lnTo>
                    <a:pt x="390" y="1678"/>
                  </a:lnTo>
                  <a:lnTo>
                    <a:pt x="421" y="1706"/>
                  </a:lnTo>
                  <a:lnTo>
                    <a:pt x="453" y="1734"/>
                  </a:lnTo>
                  <a:lnTo>
                    <a:pt x="487" y="1761"/>
                  </a:lnTo>
                  <a:lnTo>
                    <a:pt x="520" y="1788"/>
                  </a:lnTo>
                  <a:lnTo>
                    <a:pt x="554" y="1813"/>
                  </a:lnTo>
                  <a:lnTo>
                    <a:pt x="587" y="1838"/>
                  </a:lnTo>
                  <a:lnTo>
                    <a:pt x="654" y="1886"/>
                  </a:lnTo>
                  <a:lnTo>
                    <a:pt x="721" y="1932"/>
                  </a:lnTo>
                  <a:lnTo>
                    <a:pt x="786" y="1975"/>
                  </a:lnTo>
                  <a:lnTo>
                    <a:pt x="849" y="2014"/>
                  </a:lnTo>
                  <a:lnTo>
                    <a:pt x="1242" y="2275"/>
                  </a:lnTo>
                  <a:lnTo>
                    <a:pt x="1320" y="2314"/>
                  </a:lnTo>
                  <a:lnTo>
                    <a:pt x="1398" y="2352"/>
                  </a:lnTo>
                  <a:lnTo>
                    <a:pt x="1473" y="2390"/>
                  </a:lnTo>
                  <a:lnTo>
                    <a:pt x="1547" y="2426"/>
                  </a:lnTo>
                  <a:lnTo>
                    <a:pt x="1620" y="2461"/>
                  </a:lnTo>
                  <a:lnTo>
                    <a:pt x="1692" y="2496"/>
                  </a:lnTo>
                  <a:lnTo>
                    <a:pt x="1764" y="2530"/>
                  </a:lnTo>
                  <a:lnTo>
                    <a:pt x="1836" y="2564"/>
                  </a:lnTo>
                  <a:lnTo>
                    <a:pt x="1908" y="2597"/>
                  </a:lnTo>
                  <a:lnTo>
                    <a:pt x="1980" y="2630"/>
                  </a:lnTo>
                  <a:lnTo>
                    <a:pt x="2054" y="2664"/>
                  </a:lnTo>
                  <a:lnTo>
                    <a:pt x="2128" y="2698"/>
                  </a:lnTo>
                  <a:lnTo>
                    <a:pt x="2203" y="2732"/>
                  </a:lnTo>
                  <a:lnTo>
                    <a:pt x="2281" y="2768"/>
                  </a:lnTo>
                  <a:lnTo>
                    <a:pt x="2360" y="2804"/>
                  </a:lnTo>
                  <a:lnTo>
                    <a:pt x="2441" y="2841"/>
                  </a:lnTo>
                  <a:lnTo>
                    <a:pt x="2538" y="2878"/>
                  </a:lnTo>
                  <a:lnTo>
                    <a:pt x="2631" y="2915"/>
                  </a:lnTo>
                  <a:lnTo>
                    <a:pt x="2719" y="2952"/>
                  </a:lnTo>
                  <a:lnTo>
                    <a:pt x="2803" y="2989"/>
                  </a:lnTo>
                  <a:lnTo>
                    <a:pt x="2881" y="3026"/>
                  </a:lnTo>
                  <a:lnTo>
                    <a:pt x="2956" y="3064"/>
                  </a:lnTo>
                  <a:lnTo>
                    <a:pt x="3027" y="3101"/>
                  </a:lnTo>
                  <a:lnTo>
                    <a:pt x="3095" y="3137"/>
                  </a:lnTo>
                  <a:lnTo>
                    <a:pt x="3157" y="3174"/>
                  </a:lnTo>
                  <a:lnTo>
                    <a:pt x="3217" y="3210"/>
                  </a:lnTo>
                  <a:lnTo>
                    <a:pt x="3273" y="3246"/>
                  </a:lnTo>
                  <a:lnTo>
                    <a:pt x="3324" y="3282"/>
                  </a:lnTo>
                  <a:lnTo>
                    <a:pt x="3374" y="3318"/>
                  </a:lnTo>
                  <a:lnTo>
                    <a:pt x="3420" y="3353"/>
                  </a:lnTo>
                  <a:lnTo>
                    <a:pt x="3462" y="3388"/>
                  </a:lnTo>
                  <a:lnTo>
                    <a:pt x="3501" y="3422"/>
                  </a:lnTo>
                  <a:lnTo>
                    <a:pt x="3501" y="2727"/>
                  </a:lnTo>
                  <a:lnTo>
                    <a:pt x="3455" y="2701"/>
                  </a:lnTo>
                  <a:lnTo>
                    <a:pt x="3406" y="2677"/>
                  </a:lnTo>
                  <a:lnTo>
                    <a:pt x="3356" y="2653"/>
                  </a:lnTo>
                  <a:lnTo>
                    <a:pt x="3305" y="2628"/>
                  </a:lnTo>
                  <a:lnTo>
                    <a:pt x="3251" y="2605"/>
                  </a:lnTo>
                  <a:lnTo>
                    <a:pt x="3196" y="2582"/>
                  </a:lnTo>
                  <a:lnTo>
                    <a:pt x="3140" y="2560"/>
                  </a:lnTo>
                  <a:lnTo>
                    <a:pt x="3081" y="2537"/>
                  </a:lnTo>
                  <a:lnTo>
                    <a:pt x="3026" y="2512"/>
                  </a:lnTo>
                  <a:lnTo>
                    <a:pt x="2969" y="2488"/>
                  </a:lnTo>
                  <a:lnTo>
                    <a:pt x="2909" y="2464"/>
                  </a:lnTo>
                  <a:lnTo>
                    <a:pt x="2850" y="2441"/>
                  </a:lnTo>
                  <a:lnTo>
                    <a:pt x="2789" y="2420"/>
                  </a:lnTo>
                  <a:lnTo>
                    <a:pt x="2727" y="2399"/>
                  </a:lnTo>
                  <a:lnTo>
                    <a:pt x="2665" y="2377"/>
                  </a:lnTo>
                  <a:lnTo>
                    <a:pt x="2602" y="2357"/>
                  </a:lnTo>
                  <a:lnTo>
                    <a:pt x="2539" y="2337"/>
                  </a:lnTo>
                  <a:lnTo>
                    <a:pt x="2476" y="2316"/>
                  </a:lnTo>
                  <a:lnTo>
                    <a:pt x="2414" y="2295"/>
                  </a:lnTo>
                  <a:lnTo>
                    <a:pt x="2353" y="2274"/>
                  </a:lnTo>
                  <a:lnTo>
                    <a:pt x="2291" y="2252"/>
                  </a:lnTo>
                  <a:lnTo>
                    <a:pt x="2231" y="2229"/>
                  </a:lnTo>
                  <a:lnTo>
                    <a:pt x="2173" y="2206"/>
                  </a:lnTo>
                  <a:lnTo>
                    <a:pt x="2115" y="218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8221" name="Freeform 29"/>
            <p:cNvSpPr>
              <a:spLocks noEditPoints="1"/>
            </p:cNvSpPr>
            <p:nvPr userDrawn="1"/>
          </p:nvSpPr>
          <p:spPr bwMode="auto">
            <a:xfrm>
              <a:off x="3385" y="579"/>
              <a:ext cx="627" cy="77"/>
            </a:xfrm>
            <a:custGeom>
              <a:avLst/>
              <a:gdLst>
                <a:gd name="T0" fmla="*/ 91 w 4384"/>
                <a:gd name="T1" fmla="*/ 483 h 539"/>
                <a:gd name="T2" fmla="*/ 166 w 4384"/>
                <a:gd name="T3" fmla="*/ 426 h 539"/>
                <a:gd name="T4" fmla="*/ 65 w 4384"/>
                <a:gd name="T5" fmla="*/ 344 h 539"/>
                <a:gd name="T6" fmla="*/ 5 w 4384"/>
                <a:gd name="T7" fmla="*/ 211 h 539"/>
                <a:gd name="T8" fmla="*/ 145 w 4384"/>
                <a:gd name="T9" fmla="*/ 139 h 539"/>
                <a:gd name="T10" fmla="*/ 103 w 4384"/>
                <a:gd name="T11" fmla="*/ 195 h 539"/>
                <a:gd name="T12" fmla="*/ 66 w 4384"/>
                <a:gd name="T13" fmla="*/ 267 h 539"/>
                <a:gd name="T14" fmla="*/ 197 w 4384"/>
                <a:gd name="T15" fmla="*/ 343 h 539"/>
                <a:gd name="T16" fmla="*/ 210 w 4384"/>
                <a:gd name="T17" fmla="*/ 495 h 539"/>
                <a:gd name="T18" fmla="*/ 451 w 4384"/>
                <a:gd name="T19" fmla="*/ 538 h 539"/>
                <a:gd name="T20" fmla="*/ 330 w 4384"/>
                <a:gd name="T21" fmla="*/ 448 h 539"/>
                <a:gd name="T22" fmla="*/ 324 w 4384"/>
                <a:gd name="T23" fmla="*/ 254 h 539"/>
                <a:gd name="T24" fmla="*/ 428 w 4384"/>
                <a:gd name="T25" fmla="*/ 144 h 539"/>
                <a:gd name="T26" fmla="*/ 520 w 4384"/>
                <a:gd name="T27" fmla="*/ 199 h 539"/>
                <a:gd name="T28" fmla="*/ 392 w 4384"/>
                <a:gd name="T29" fmla="*/ 247 h 539"/>
                <a:gd name="T30" fmla="*/ 417 w 4384"/>
                <a:gd name="T31" fmla="*/ 463 h 539"/>
                <a:gd name="T32" fmla="*/ 553 w 4384"/>
                <a:gd name="T33" fmla="*/ 524 h 539"/>
                <a:gd name="T34" fmla="*/ 863 w 4384"/>
                <a:gd name="T35" fmla="*/ 213 h 539"/>
                <a:gd name="T36" fmla="*/ 740 w 4384"/>
                <a:gd name="T37" fmla="*/ 217 h 539"/>
                <a:gd name="T38" fmla="*/ 793 w 4384"/>
                <a:gd name="T39" fmla="*/ 143 h 539"/>
                <a:gd name="T40" fmla="*/ 926 w 4384"/>
                <a:gd name="T41" fmla="*/ 188 h 539"/>
                <a:gd name="T42" fmla="*/ 1231 w 4384"/>
                <a:gd name="T43" fmla="*/ 526 h 539"/>
                <a:gd name="T44" fmla="*/ 1092 w 4384"/>
                <a:gd name="T45" fmla="*/ 508 h 539"/>
                <a:gd name="T46" fmla="*/ 1141 w 4384"/>
                <a:gd name="T47" fmla="*/ 454 h 539"/>
                <a:gd name="T48" fmla="*/ 1226 w 4384"/>
                <a:gd name="T49" fmla="*/ 474 h 539"/>
                <a:gd name="T50" fmla="*/ 1965 w 4384"/>
                <a:gd name="T51" fmla="*/ 359 h 539"/>
                <a:gd name="T52" fmla="*/ 1830 w 4384"/>
                <a:gd name="T53" fmla="*/ 481 h 539"/>
                <a:gd name="T54" fmla="*/ 1845 w 4384"/>
                <a:gd name="T55" fmla="*/ 539 h 539"/>
                <a:gd name="T56" fmla="*/ 1704 w 4384"/>
                <a:gd name="T57" fmla="*/ 467 h 539"/>
                <a:gd name="T58" fmla="*/ 1694 w 4384"/>
                <a:gd name="T59" fmla="*/ 239 h 539"/>
                <a:gd name="T60" fmla="*/ 1853 w 4384"/>
                <a:gd name="T61" fmla="*/ 140 h 539"/>
                <a:gd name="T62" fmla="*/ 1965 w 4384"/>
                <a:gd name="T63" fmla="*/ 339 h 539"/>
                <a:gd name="T64" fmla="*/ 1754 w 4384"/>
                <a:gd name="T65" fmla="*/ 251 h 539"/>
                <a:gd name="T66" fmla="*/ 1873 w 4384"/>
                <a:gd name="T67" fmla="*/ 204 h 539"/>
                <a:gd name="T68" fmla="*/ 2404 w 4384"/>
                <a:gd name="T69" fmla="*/ 526 h 539"/>
                <a:gd name="T70" fmla="*/ 2265 w 4384"/>
                <a:gd name="T71" fmla="*/ 508 h 539"/>
                <a:gd name="T72" fmla="*/ 2313 w 4384"/>
                <a:gd name="T73" fmla="*/ 454 h 539"/>
                <a:gd name="T74" fmla="*/ 2398 w 4384"/>
                <a:gd name="T75" fmla="*/ 474 h 539"/>
                <a:gd name="T76" fmla="*/ 2662 w 4384"/>
                <a:gd name="T77" fmla="*/ 68 h 539"/>
                <a:gd name="T78" fmla="*/ 2722 w 4384"/>
                <a:gd name="T79" fmla="*/ 8 h 539"/>
                <a:gd name="T80" fmla="*/ 2665 w 4384"/>
                <a:gd name="T81" fmla="*/ 532 h 539"/>
                <a:gd name="T82" fmla="*/ 2901 w 4384"/>
                <a:gd name="T83" fmla="*/ 513 h 539"/>
                <a:gd name="T84" fmla="*/ 2949 w 4384"/>
                <a:gd name="T85" fmla="*/ 145 h 539"/>
                <a:gd name="T86" fmla="*/ 3005 w 4384"/>
                <a:gd name="T87" fmla="*/ 481 h 539"/>
                <a:gd name="T88" fmla="*/ 3140 w 4384"/>
                <a:gd name="T89" fmla="*/ 84 h 539"/>
                <a:gd name="T90" fmla="*/ 3157 w 4384"/>
                <a:gd name="T91" fmla="*/ 0 h 539"/>
                <a:gd name="T92" fmla="*/ 3174 w 4384"/>
                <a:gd name="T93" fmla="*/ 84 h 539"/>
                <a:gd name="T94" fmla="*/ 3409 w 4384"/>
                <a:gd name="T95" fmla="*/ 310 h 539"/>
                <a:gd name="T96" fmla="*/ 3713 w 4384"/>
                <a:gd name="T97" fmla="*/ 505 h 539"/>
                <a:gd name="T98" fmla="*/ 3661 w 4384"/>
                <a:gd name="T99" fmla="*/ 370 h 539"/>
                <a:gd name="T100" fmla="*/ 3692 w 4384"/>
                <a:gd name="T101" fmla="*/ 199 h 539"/>
                <a:gd name="T102" fmla="*/ 3844 w 4384"/>
                <a:gd name="T103" fmla="*/ 140 h 539"/>
                <a:gd name="T104" fmla="*/ 3960 w 4384"/>
                <a:gd name="T105" fmla="*/ 232 h 539"/>
                <a:gd name="T106" fmla="*/ 3967 w 4384"/>
                <a:gd name="T107" fmla="*/ 424 h 539"/>
                <a:gd name="T108" fmla="*/ 3872 w 4384"/>
                <a:gd name="T109" fmla="*/ 533 h 539"/>
                <a:gd name="T110" fmla="*/ 3750 w 4384"/>
                <a:gd name="T111" fmla="*/ 220 h 539"/>
                <a:gd name="T112" fmla="*/ 3752 w 4384"/>
                <a:gd name="T113" fmla="*/ 457 h 539"/>
                <a:gd name="T114" fmla="*/ 3854 w 4384"/>
                <a:gd name="T115" fmla="*/ 481 h 539"/>
                <a:gd name="T116" fmla="*/ 3905 w 4384"/>
                <a:gd name="T117" fmla="*/ 272 h 539"/>
                <a:gd name="T118" fmla="*/ 4318 w 4384"/>
                <a:gd name="T119" fmla="*/ 532 h 539"/>
                <a:gd name="T120" fmla="*/ 4246 w 4384"/>
                <a:gd name="T121" fmla="*/ 198 h 539"/>
                <a:gd name="T122" fmla="*/ 4186 w 4384"/>
                <a:gd name="T123" fmla="*/ 166 h 539"/>
                <a:gd name="T124" fmla="*/ 4336 w 4384"/>
                <a:gd name="T125" fmla="*/ 15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84" h="539">
                  <a:moveTo>
                    <a:pt x="91" y="539"/>
                  </a:moveTo>
                  <a:lnTo>
                    <a:pt x="76" y="538"/>
                  </a:lnTo>
                  <a:lnTo>
                    <a:pt x="60" y="536"/>
                  </a:lnTo>
                  <a:lnTo>
                    <a:pt x="46" y="534"/>
                  </a:lnTo>
                  <a:lnTo>
                    <a:pt x="34" y="531"/>
                  </a:lnTo>
                  <a:lnTo>
                    <a:pt x="13" y="526"/>
                  </a:lnTo>
                  <a:lnTo>
                    <a:pt x="6" y="523"/>
                  </a:lnTo>
                  <a:lnTo>
                    <a:pt x="6" y="465"/>
                  </a:lnTo>
                  <a:lnTo>
                    <a:pt x="15" y="468"/>
                  </a:lnTo>
                  <a:lnTo>
                    <a:pt x="37" y="474"/>
                  </a:lnTo>
                  <a:lnTo>
                    <a:pt x="51" y="477"/>
                  </a:lnTo>
                  <a:lnTo>
                    <a:pt x="65" y="480"/>
                  </a:lnTo>
                  <a:lnTo>
                    <a:pt x="79" y="482"/>
                  </a:lnTo>
                  <a:lnTo>
                    <a:pt x="91" y="483"/>
                  </a:lnTo>
                  <a:lnTo>
                    <a:pt x="106" y="482"/>
                  </a:lnTo>
                  <a:lnTo>
                    <a:pt x="118" y="481"/>
                  </a:lnTo>
                  <a:lnTo>
                    <a:pt x="125" y="479"/>
                  </a:lnTo>
                  <a:lnTo>
                    <a:pt x="131" y="478"/>
                  </a:lnTo>
                  <a:lnTo>
                    <a:pt x="137" y="476"/>
                  </a:lnTo>
                  <a:lnTo>
                    <a:pt x="143" y="473"/>
                  </a:lnTo>
                  <a:lnTo>
                    <a:pt x="148" y="469"/>
                  </a:lnTo>
                  <a:lnTo>
                    <a:pt x="152" y="465"/>
                  </a:lnTo>
                  <a:lnTo>
                    <a:pt x="156" y="461"/>
                  </a:lnTo>
                  <a:lnTo>
                    <a:pt x="160" y="456"/>
                  </a:lnTo>
                  <a:lnTo>
                    <a:pt x="163" y="449"/>
                  </a:lnTo>
                  <a:lnTo>
                    <a:pt x="164" y="442"/>
                  </a:lnTo>
                  <a:lnTo>
                    <a:pt x="166" y="434"/>
                  </a:lnTo>
                  <a:lnTo>
                    <a:pt x="166" y="426"/>
                  </a:lnTo>
                  <a:lnTo>
                    <a:pt x="166" y="419"/>
                  </a:lnTo>
                  <a:lnTo>
                    <a:pt x="165" y="412"/>
                  </a:lnTo>
                  <a:lnTo>
                    <a:pt x="164" y="406"/>
                  </a:lnTo>
                  <a:lnTo>
                    <a:pt x="162" y="401"/>
                  </a:lnTo>
                  <a:lnTo>
                    <a:pt x="160" y="396"/>
                  </a:lnTo>
                  <a:lnTo>
                    <a:pt x="157" y="391"/>
                  </a:lnTo>
                  <a:lnTo>
                    <a:pt x="154" y="388"/>
                  </a:lnTo>
                  <a:lnTo>
                    <a:pt x="151" y="385"/>
                  </a:lnTo>
                  <a:lnTo>
                    <a:pt x="144" y="378"/>
                  </a:lnTo>
                  <a:lnTo>
                    <a:pt x="134" y="373"/>
                  </a:lnTo>
                  <a:lnTo>
                    <a:pt x="125" y="369"/>
                  </a:lnTo>
                  <a:lnTo>
                    <a:pt x="114" y="365"/>
                  </a:lnTo>
                  <a:lnTo>
                    <a:pt x="76" y="349"/>
                  </a:lnTo>
                  <a:lnTo>
                    <a:pt x="65" y="344"/>
                  </a:lnTo>
                  <a:lnTo>
                    <a:pt x="53" y="338"/>
                  </a:lnTo>
                  <a:lnTo>
                    <a:pt x="40" y="330"/>
                  </a:lnTo>
                  <a:lnTo>
                    <a:pt x="28" y="319"/>
                  </a:lnTo>
                  <a:lnTo>
                    <a:pt x="22" y="313"/>
                  </a:lnTo>
                  <a:lnTo>
                    <a:pt x="17" y="305"/>
                  </a:lnTo>
                  <a:lnTo>
                    <a:pt x="12" y="298"/>
                  </a:lnTo>
                  <a:lnTo>
                    <a:pt x="8" y="289"/>
                  </a:lnTo>
                  <a:lnTo>
                    <a:pt x="5" y="280"/>
                  </a:lnTo>
                  <a:lnTo>
                    <a:pt x="2" y="269"/>
                  </a:lnTo>
                  <a:lnTo>
                    <a:pt x="1" y="259"/>
                  </a:lnTo>
                  <a:lnTo>
                    <a:pt x="0" y="246"/>
                  </a:lnTo>
                  <a:lnTo>
                    <a:pt x="1" y="233"/>
                  </a:lnTo>
                  <a:lnTo>
                    <a:pt x="3" y="222"/>
                  </a:lnTo>
                  <a:lnTo>
                    <a:pt x="5" y="211"/>
                  </a:lnTo>
                  <a:lnTo>
                    <a:pt x="9" y="200"/>
                  </a:lnTo>
                  <a:lnTo>
                    <a:pt x="15" y="191"/>
                  </a:lnTo>
                  <a:lnTo>
                    <a:pt x="20" y="181"/>
                  </a:lnTo>
                  <a:lnTo>
                    <a:pt x="27" y="174"/>
                  </a:lnTo>
                  <a:lnTo>
                    <a:pt x="35" y="167"/>
                  </a:lnTo>
                  <a:lnTo>
                    <a:pt x="44" y="160"/>
                  </a:lnTo>
                  <a:lnTo>
                    <a:pt x="54" y="154"/>
                  </a:lnTo>
                  <a:lnTo>
                    <a:pt x="63" y="150"/>
                  </a:lnTo>
                  <a:lnTo>
                    <a:pt x="75" y="145"/>
                  </a:lnTo>
                  <a:lnTo>
                    <a:pt x="87" y="142"/>
                  </a:lnTo>
                  <a:lnTo>
                    <a:pt x="99" y="140"/>
                  </a:lnTo>
                  <a:lnTo>
                    <a:pt x="113" y="139"/>
                  </a:lnTo>
                  <a:lnTo>
                    <a:pt x="127" y="139"/>
                  </a:lnTo>
                  <a:lnTo>
                    <a:pt x="145" y="139"/>
                  </a:lnTo>
                  <a:lnTo>
                    <a:pt x="162" y="141"/>
                  </a:lnTo>
                  <a:lnTo>
                    <a:pt x="177" y="143"/>
                  </a:lnTo>
                  <a:lnTo>
                    <a:pt x="189" y="146"/>
                  </a:lnTo>
                  <a:lnTo>
                    <a:pt x="207" y="152"/>
                  </a:lnTo>
                  <a:lnTo>
                    <a:pt x="214" y="154"/>
                  </a:lnTo>
                  <a:lnTo>
                    <a:pt x="214" y="209"/>
                  </a:lnTo>
                  <a:lnTo>
                    <a:pt x="206" y="206"/>
                  </a:lnTo>
                  <a:lnTo>
                    <a:pt x="186" y="200"/>
                  </a:lnTo>
                  <a:lnTo>
                    <a:pt x="173" y="198"/>
                  </a:lnTo>
                  <a:lnTo>
                    <a:pt x="159" y="195"/>
                  </a:lnTo>
                  <a:lnTo>
                    <a:pt x="144" y="194"/>
                  </a:lnTo>
                  <a:lnTo>
                    <a:pt x="129" y="193"/>
                  </a:lnTo>
                  <a:lnTo>
                    <a:pt x="115" y="194"/>
                  </a:lnTo>
                  <a:lnTo>
                    <a:pt x="103" y="195"/>
                  </a:lnTo>
                  <a:lnTo>
                    <a:pt x="92" y="198"/>
                  </a:lnTo>
                  <a:lnTo>
                    <a:pt x="81" y="204"/>
                  </a:lnTo>
                  <a:lnTo>
                    <a:pt x="77" y="206"/>
                  </a:lnTo>
                  <a:lnTo>
                    <a:pt x="74" y="210"/>
                  </a:lnTo>
                  <a:lnTo>
                    <a:pt x="70" y="214"/>
                  </a:lnTo>
                  <a:lnTo>
                    <a:pt x="67" y="218"/>
                  </a:lnTo>
                  <a:lnTo>
                    <a:pt x="65" y="224"/>
                  </a:lnTo>
                  <a:lnTo>
                    <a:pt x="63" y="229"/>
                  </a:lnTo>
                  <a:lnTo>
                    <a:pt x="62" y="235"/>
                  </a:lnTo>
                  <a:lnTo>
                    <a:pt x="62" y="243"/>
                  </a:lnTo>
                  <a:lnTo>
                    <a:pt x="62" y="250"/>
                  </a:lnTo>
                  <a:lnTo>
                    <a:pt x="63" y="257"/>
                  </a:lnTo>
                  <a:lnTo>
                    <a:pt x="64" y="262"/>
                  </a:lnTo>
                  <a:lnTo>
                    <a:pt x="66" y="267"/>
                  </a:lnTo>
                  <a:lnTo>
                    <a:pt x="69" y="271"/>
                  </a:lnTo>
                  <a:lnTo>
                    <a:pt x="72" y="276"/>
                  </a:lnTo>
                  <a:lnTo>
                    <a:pt x="75" y="280"/>
                  </a:lnTo>
                  <a:lnTo>
                    <a:pt x="78" y="283"/>
                  </a:lnTo>
                  <a:lnTo>
                    <a:pt x="85" y="288"/>
                  </a:lnTo>
                  <a:lnTo>
                    <a:pt x="93" y="293"/>
                  </a:lnTo>
                  <a:lnTo>
                    <a:pt x="101" y="296"/>
                  </a:lnTo>
                  <a:lnTo>
                    <a:pt x="109" y="299"/>
                  </a:lnTo>
                  <a:lnTo>
                    <a:pt x="147" y="314"/>
                  </a:lnTo>
                  <a:lnTo>
                    <a:pt x="163" y="320"/>
                  </a:lnTo>
                  <a:lnTo>
                    <a:pt x="177" y="329"/>
                  </a:lnTo>
                  <a:lnTo>
                    <a:pt x="184" y="333"/>
                  </a:lnTo>
                  <a:lnTo>
                    <a:pt x="190" y="338"/>
                  </a:lnTo>
                  <a:lnTo>
                    <a:pt x="197" y="343"/>
                  </a:lnTo>
                  <a:lnTo>
                    <a:pt x="203" y="350"/>
                  </a:lnTo>
                  <a:lnTo>
                    <a:pt x="208" y="356"/>
                  </a:lnTo>
                  <a:lnTo>
                    <a:pt x="214" y="364"/>
                  </a:lnTo>
                  <a:lnTo>
                    <a:pt x="218" y="372"/>
                  </a:lnTo>
                  <a:lnTo>
                    <a:pt x="222" y="382"/>
                  </a:lnTo>
                  <a:lnTo>
                    <a:pt x="224" y="391"/>
                  </a:lnTo>
                  <a:lnTo>
                    <a:pt x="226" y="402"/>
                  </a:lnTo>
                  <a:lnTo>
                    <a:pt x="228" y="413"/>
                  </a:lnTo>
                  <a:lnTo>
                    <a:pt x="228" y="426"/>
                  </a:lnTo>
                  <a:lnTo>
                    <a:pt x="227" y="443"/>
                  </a:lnTo>
                  <a:lnTo>
                    <a:pt x="225" y="458"/>
                  </a:lnTo>
                  <a:lnTo>
                    <a:pt x="222" y="472"/>
                  </a:lnTo>
                  <a:lnTo>
                    <a:pt x="217" y="484"/>
                  </a:lnTo>
                  <a:lnTo>
                    <a:pt x="210" y="495"/>
                  </a:lnTo>
                  <a:lnTo>
                    <a:pt x="203" y="503"/>
                  </a:lnTo>
                  <a:lnTo>
                    <a:pt x="195" y="512"/>
                  </a:lnTo>
                  <a:lnTo>
                    <a:pt x="185" y="518"/>
                  </a:lnTo>
                  <a:lnTo>
                    <a:pt x="175" y="523"/>
                  </a:lnTo>
                  <a:lnTo>
                    <a:pt x="164" y="529"/>
                  </a:lnTo>
                  <a:lnTo>
                    <a:pt x="153" y="532"/>
                  </a:lnTo>
                  <a:lnTo>
                    <a:pt x="142" y="535"/>
                  </a:lnTo>
                  <a:lnTo>
                    <a:pt x="129" y="536"/>
                  </a:lnTo>
                  <a:lnTo>
                    <a:pt x="116" y="538"/>
                  </a:lnTo>
                  <a:lnTo>
                    <a:pt x="103" y="538"/>
                  </a:lnTo>
                  <a:lnTo>
                    <a:pt x="91" y="539"/>
                  </a:lnTo>
                  <a:close/>
                  <a:moveTo>
                    <a:pt x="475" y="539"/>
                  </a:moveTo>
                  <a:lnTo>
                    <a:pt x="463" y="538"/>
                  </a:lnTo>
                  <a:lnTo>
                    <a:pt x="451" y="538"/>
                  </a:lnTo>
                  <a:lnTo>
                    <a:pt x="438" y="536"/>
                  </a:lnTo>
                  <a:lnTo>
                    <a:pt x="424" y="534"/>
                  </a:lnTo>
                  <a:lnTo>
                    <a:pt x="410" y="530"/>
                  </a:lnTo>
                  <a:lnTo>
                    <a:pt x="397" y="524"/>
                  </a:lnTo>
                  <a:lnTo>
                    <a:pt x="384" y="517"/>
                  </a:lnTo>
                  <a:lnTo>
                    <a:pt x="371" y="509"/>
                  </a:lnTo>
                  <a:lnTo>
                    <a:pt x="365" y="503"/>
                  </a:lnTo>
                  <a:lnTo>
                    <a:pt x="360" y="497"/>
                  </a:lnTo>
                  <a:lnTo>
                    <a:pt x="353" y="491"/>
                  </a:lnTo>
                  <a:lnTo>
                    <a:pt x="348" y="483"/>
                  </a:lnTo>
                  <a:lnTo>
                    <a:pt x="343" y="476"/>
                  </a:lnTo>
                  <a:lnTo>
                    <a:pt x="338" y="467"/>
                  </a:lnTo>
                  <a:lnTo>
                    <a:pt x="334" y="459"/>
                  </a:lnTo>
                  <a:lnTo>
                    <a:pt x="330" y="448"/>
                  </a:lnTo>
                  <a:lnTo>
                    <a:pt x="326" y="438"/>
                  </a:lnTo>
                  <a:lnTo>
                    <a:pt x="323" y="427"/>
                  </a:lnTo>
                  <a:lnTo>
                    <a:pt x="319" y="414"/>
                  </a:lnTo>
                  <a:lnTo>
                    <a:pt x="317" y="402"/>
                  </a:lnTo>
                  <a:lnTo>
                    <a:pt x="315" y="388"/>
                  </a:lnTo>
                  <a:lnTo>
                    <a:pt x="314" y="373"/>
                  </a:lnTo>
                  <a:lnTo>
                    <a:pt x="313" y="357"/>
                  </a:lnTo>
                  <a:lnTo>
                    <a:pt x="313" y="341"/>
                  </a:lnTo>
                  <a:lnTo>
                    <a:pt x="313" y="324"/>
                  </a:lnTo>
                  <a:lnTo>
                    <a:pt x="314" y="308"/>
                  </a:lnTo>
                  <a:lnTo>
                    <a:pt x="315" y="294"/>
                  </a:lnTo>
                  <a:lnTo>
                    <a:pt x="317" y="280"/>
                  </a:lnTo>
                  <a:lnTo>
                    <a:pt x="320" y="266"/>
                  </a:lnTo>
                  <a:lnTo>
                    <a:pt x="324" y="254"/>
                  </a:lnTo>
                  <a:lnTo>
                    <a:pt x="327" y="243"/>
                  </a:lnTo>
                  <a:lnTo>
                    <a:pt x="331" y="232"/>
                  </a:lnTo>
                  <a:lnTo>
                    <a:pt x="335" y="222"/>
                  </a:lnTo>
                  <a:lnTo>
                    <a:pt x="340" y="213"/>
                  </a:lnTo>
                  <a:lnTo>
                    <a:pt x="345" y="204"/>
                  </a:lnTo>
                  <a:lnTo>
                    <a:pt x="350" y="196"/>
                  </a:lnTo>
                  <a:lnTo>
                    <a:pt x="355" y="189"/>
                  </a:lnTo>
                  <a:lnTo>
                    <a:pt x="362" y="182"/>
                  </a:lnTo>
                  <a:lnTo>
                    <a:pt x="368" y="176"/>
                  </a:lnTo>
                  <a:lnTo>
                    <a:pt x="374" y="171"/>
                  </a:lnTo>
                  <a:lnTo>
                    <a:pt x="387" y="161"/>
                  </a:lnTo>
                  <a:lnTo>
                    <a:pt x="401" y="154"/>
                  </a:lnTo>
                  <a:lnTo>
                    <a:pt x="415" y="149"/>
                  </a:lnTo>
                  <a:lnTo>
                    <a:pt x="428" y="144"/>
                  </a:lnTo>
                  <a:lnTo>
                    <a:pt x="442" y="141"/>
                  </a:lnTo>
                  <a:lnTo>
                    <a:pt x="455" y="140"/>
                  </a:lnTo>
                  <a:lnTo>
                    <a:pt x="468" y="139"/>
                  </a:lnTo>
                  <a:lnTo>
                    <a:pt x="479" y="139"/>
                  </a:lnTo>
                  <a:lnTo>
                    <a:pt x="494" y="139"/>
                  </a:lnTo>
                  <a:lnTo>
                    <a:pt x="508" y="141"/>
                  </a:lnTo>
                  <a:lnTo>
                    <a:pt x="521" y="143"/>
                  </a:lnTo>
                  <a:lnTo>
                    <a:pt x="531" y="145"/>
                  </a:lnTo>
                  <a:lnTo>
                    <a:pt x="547" y="151"/>
                  </a:lnTo>
                  <a:lnTo>
                    <a:pt x="553" y="153"/>
                  </a:lnTo>
                  <a:lnTo>
                    <a:pt x="553" y="209"/>
                  </a:lnTo>
                  <a:lnTo>
                    <a:pt x="547" y="206"/>
                  </a:lnTo>
                  <a:lnTo>
                    <a:pt x="530" y="202"/>
                  </a:lnTo>
                  <a:lnTo>
                    <a:pt x="520" y="199"/>
                  </a:lnTo>
                  <a:lnTo>
                    <a:pt x="508" y="196"/>
                  </a:lnTo>
                  <a:lnTo>
                    <a:pt x="494" y="195"/>
                  </a:lnTo>
                  <a:lnTo>
                    <a:pt x="481" y="194"/>
                  </a:lnTo>
                  <a:lnTo>
                    <a:pt x="472" y="195"/>
                  </a:lnTo>
                  <a:lnTo>
                    <a:pt x="463" y="195"/>
                  </a:lnTo>
                  <a:lnTo>
                    <a:pt x="454" y="196"/>
                  </a:lnTo>
                  <a:lnTo>
                    <a:pt x="445" y="198"/>
                  </a:lnTo>
                  <a:lnTo>
                    <a:pt x="436" y="202"/>
                  </a:lnTo>
                  <a:lnTo>
                    <a:pt x="427" y="206"/>
                  </a:lnTo>
                  <a:lnTo>
                    <a:pt x="420" y="211"/>
                  </a:lnTo>
                  <a:lnTo>
                    <a:pt x="412" y="217"/>
                  </a:lnTo>
                  <a:lnTo>
                    <a:pt x="405" y="226"/>
                  </a:lnTo>
                  <a:lnTo>
                    <a:pt x="399" y="235"/>
                  </a:lnTo>
                  <a:lnTo>
                    <a:pt x="392" y="247"/>
                  </a:lnTo>
                  <a:lnTo>
                    <a:pt x="388" y="261"/>
                  </a:lnTo>
                  <a:lnTo>
                    <a:pt x="384" y="278"/>
                  </a:lnTo>
                  <a:lnTo>
                    <a:pt x="381" y="296"/>
                  </a:lnTo>
                  <a:lnTo>
                    <a:pt x="379" y="317"/>
                  </a:lnTo>
                  <a:lnTo>
                    <a:pt x="379" y="341"/>
                  </a:lnTo>
                  <a:lnTo>
                    <a:pt x="379" y="362"/>
                  </a:lnTo>
                  <a:lnTo>
                    <a:pt x="381" y="383"/>
                  </a:lnTo>
                  <a:lnTo>
                    <a:pt x="384" y="400"/>
                  </a:lnTo>
                  <a:lnTo>
                    <a:pt x="387" y="414"/>
                  </a:lnTo>
                  <a:lnTo>
                    <a:pt x="391" y="428"/>
                  </a:lnTo>
                  <a:lnTo>
                    <a:pt x="397" y="439"/>
                  </a:lnTo>
                  <a:lnTo>
                    <a:pt x="403" y="449"/>
                  </a:lnTo>
                  <a:lnTo>
                    <a:pt x="409" y="457"/>
                  </a:lnTo>
                  <a:lnTo>
                    <a:pt x="417" y="463"/>
                  </a:lnTo>
                  <a:lnTo>
                    <a:pt x="425" y="468"/>
                  </a:lnTo>
                  <a:lnTo>
                    <a:pt x="433" y="473"/>
                  </a:lnTo>
                  <a:lnTo>
                    <a:pt x="441" y="476"/>
                  </a:lnTo>
                  <a:lnTo>
                    <a:pt x="450" y="478"/>
                  </a:lnTo>
                  <a:lnTo>
                    <a:pt x="458" y="480"/>
                  </a:lnTo>
                  <a:lnTo>
                    <a:pt x="467" y="480"/>
                  </a:lnTo>
                  <a:lnTo>
                    <a:pt x="475" y="481"/>
                  </a:lnTo>
                  <a:lnTo>
                    <a:pt x="489" y="480"/>
                  </a:lnTo>
                  <a:lnTo>
                    <a:pt x="503" y="478"/>
                  </a:lnTo>
                  <a:lnTo>
                    <a:pt x="515" y="476"/>
                  </a:lnTo>
                  <a:lnTo>
                    <a:pt x="527" y="473"/>
                  </a:lnTo>
                  <a:lnTo>
                    <a:pt x="546" y="467"/>
                  </a:lnTo>
                  <a:lnTo>
                    <a:pt x="553" y="465"/>
                  </a:lnTo>
                  <a:lnTo>
                    <a:pt x="553" y="524"/>
                  </a:lnTo>
                  <a:lnTo>
                    <a:pt x="547" y="527"/>
                  </a:lnTo>
                  <a:lnTo>
                    <a:pt x="529" y="532"/>
                  </a:lnTo>
                  <a:lnTo>
                    <a:pt x="517" y="534"/>
                  </a:lnTo>
                  <a:lnTo>
                    <a:pt x="505" y="536"/>
                  </a:lnTo>
                  <a:lnTo>
                    <a:pt x="490" y="538"/>
                  </a:lnTo>
                  <a:lnTo>
                    <a:pt x="475" y="539"/>
                  </a:lnTo>
                  <a:close/>
                  <a:moveTo>
                    <a:pt x="873" y="532"/>
                  </a:moveTo>
                  <a:lnTo>
                    <a:pt x="873" y="251"/>
                  </a:lnTo>
                  <a:lnTo>
                    <a:pt x="873" y="243"/>
                  </a:lnTo>
                  <a:lnTo>
                    <a:pt x="872" y="234"/>
                  </a:lnTo>
                  <a:lnTo>
                    <a:pt x="871" y="228"/>
                  </a:lnTo>
                  <a:lnTo>
                    <a:pt x="869" y="223"/>
                  </a:lnTo>
                  <a:lnTo>
                    <a:pt x="866" y="217"/>
                  </a:lnTo>
                  <a:lnTo>
                    <a:pt x="863" y="213"/>
                  </a:lnTo>
                  <a:lnTo>
                    <a:pt x="859" y="209"/>
                  </a:lnTo>
                  <a:lnTo>
                    <a:pt x="855" y="206"/>
                  </a:lnTo>
                  <a:lnTo>
                    <a:pt x="851" y="204"/>
                  </a:lnTo>
                  <a:lnTo>
                    <a:pt x="847" y="202"/>
                  </a:lnTo>
                  <a:lnTo>
                    <a:pt x="841" y="200"/>
                  </a:lnTo>
                  <a:lnTo>
                    <a:pt x="836" y="199"/>
                  </a:lnTo>
                  <a:lnTo>
                    <a:pt x="824" y="198"/>
                  </a:lnTo>
                  <a:lnTo>
                    <a:pt x="812" y="198"/>
                  </a:lnTo>
                  <a:lnTo>
                    <a:pt x="802" y="198"/>
                  </a:lnTo>
                  <a:lnTo>
                    <a:pt x="793" y="199"/>
                  </a:lnTo>
                  <a:lnTo>
                    <a:pt x="783" y="202"/>
                  </a:lnTo>
                  <a:lnTo>
                    <a:pt x="774" y="205"/>
                  </a:lnTo>
                  <a:lnTo>
                    <a:pt x="757" y="211"/>
                  </a:lnTo>
                  <a:lnTo>
                    <a:pt x="740" y="217"/>
                  </a:lnTo>
                  <a:lnTo>
                    <a:pt x="715" y="231"/>
                  </a:lnTo>
                  <a:lnTo>
                    <a:pt x="706" y="238"/>
                  </a:lnTo>
                  <a:lnTo>
                    <a:pt x="706" y="532"/>
                  </a:lnTo>
                  <a:lnTo>
                    <a:pt x="640" y="532"/>
                  </a:lnTo>
                  <a:lnTo>
                    <a:pt x="640" y="8"/>
                  </a:lnTo>
                  <a:lnTo>
                    <a:pt x="706" y="8"/>
                  </a:lnTo>
                  <a:lnTo>
                    <a:pt x="706" y="192"/>
                  </a:lnTo>
                  <a:lnTo>
                    <a:pt x="715" y="184"/>
                  </a:lnTo>
                  <a:lnTo>
                    <a:pt x="742" y="166"/>
                  </a:lnTo>
                  <a:lnTo>
                    <a:pt x="751" y="160"/>
                  </a:lnTo>
                  <a:lnTo>
                    <a:pt x="761" y="156"/>
                  </a:lnTo>
                  <a:lnTo>
                    <a:pt x="770" y="151"/>
                  </a:lnTo>
                  <a:lnTo>
                    <a:pt x="781" y="146"/>
                  </a:lnTo>
                  <a:lnTo>
                    <a:pt x="793" y="143"/>
                  </a:lnTo>
                  <a:lnTo>
                    <a:pt x="804" y="141"/>
                  </a:lnTo>
                  <a:lnTo>
                    <a:pt x="816" y="139"/>
                  </a:lnTo>
                  <a:lnTo>
                    <a:pt x="829" y="139"/>
                  </a:lnTo>
                  <a:lnTo>
                    <a:pt x="840" y="139"/>
                  </a:lnTo>
                  <a:lnTo>
                    <a:pt x="851" y="140"/>
                  </a:lnTo>
                  <a:lnTo>
                    <a:pt x="863" y="141"/>
                  </a:lnTo>
                  <a:lnTo>
                    <a:pt x="872" y="144"/>
                  </a:lnTo>
                  <a:lnTo>
                    <a:pt x="883" y="148"/>
                  </a:lnTo>
                  <a:lnTo>
                    <a:pt x="891" y="152"/>
                  </a:lnTo>
                  <a:lnTo>
                    <a:pt x="900" y="157"/>
                  </a:lnTo>
                  <a:lnTo>
                    <a:pt x="907" y="162"/>
                  </a:lnTo>
                  <a:lnTo>
                    <a:pt x="914" y="170"/>
                  </a:lnTo>
                  <a:lnTo>
                    <a:pt x="921" y="178"/>
                  </a:lnTo>
                  <a:lnTo>
                    <a:pt x="926" y="188"/>
                  </a:lnTo>
                  <a:lnTo>
                    <a:pt x="930" y="198"/>
                  </a:lnTo>
                  <a:lnTo>
                    <a:pt x="935" y="210"/>
                  </a:lnTo>
                  <a:lnTo>
                    <a:pt x="937" y="223"/>
                  </a:lnTo>
                  <a:lnTo>
                    <a:pt x="939" y="238"/>
                  </a:lnTo>
                  <a:lnTo>
                    <a:pt x="939" y="253"/>
                  </a:lnTo>
                  <a:lnTo>
                    <a:pt x="939" y="532"/>
                  </a:lnTo>
                  <a:lnTo>
                    <a:pt x="873" y="532"/>
                  </a:lnTo>
                  <a:close/>
                  <a:moveTo>
                    <a:pt x="1301" y="532"/>
                  </a:moveTo>
                  <a:lnTo>
                    <a:pt x="1292" y="481"/>
                  </a:lnTo>
                  <a:lnTo>
                    <a:pt x="1283" y="491"/>
                  </a:lnTo>
                  <a:lnTo>
                    <a:pt x="1259" y="510"/>
                  </a:lnTo>
                  <a:lnTo>
                    <a:pt x="1250" y="516"/>
                  </a:lnTo>
                  <a:lnTo>
                    <a:pt x="1241" y="520"/>
                  </a:lnTo>
                  <a:lnTo>
                    <a:pt x="1231" y="526"/>
                  </a:lnTo>
                  <a:lnTo>
                    <a:pt x="1221" y="530"/>
                  </a:lnTo>
                  <a:lnTo>
                    <a:pt x="1210" y="534"/>
                  </a:lnTo>
                  <a:lnTo>
                    <a:pt x="1199" y="536"/>
                  </a:lnTo>
                  <a:lnTo>
                    <a:pt x="1188" y="538"/>
                  </a:lnTo>
                  <a:lnTo>
                    <a:pt x="1175" y="539"/>
                  </a:lnTo>
                  <a:lnTo>
                    <a:pt x="1164" y="538"/>
                  </a:lnTo>
                  <a:lnTo>
                    <a:pt x="1153" y="537"/>
                  </a:lnTo>
                  <a:lnTo>
                    <a:pt x="1142" y="536"/>
                  </a:lnTo>
                  <a:lnTo>
                    <a:pt x="1133" y="533"/>
                  </a:lnTo>
                  <a:lnTo>
                    <a:pt x="1123" y="530"/>
                  </a:lnTo>
                  <a:lnTo>
                    <a:pt x="1115" y="526"/>
                  </a:lnTo>
                  <a:lnTo>
                    <a:pt x="1107" y="520"/>
                  </a:lnTo>
                  <a:lnTo>
                    <a:pt x="1100" y="514"/>
                  </a:lnTo>
                  <a:lnTo>
                    <a:pt x="1092" y="508"/>
                  </a:lnTo>
                  <a:lnTo>
                    <a:pt x="1087" y="499"/>
                  </a:lnTo>
                  <a:lnTo>
                    <a:pt x="1082" y="490"/>
                  </a:lnTo>
                  <a:lnTo>
                    <a:pt x="1078" y="480"/>
                  </a:lnTo>
                  <a:lnTo>
                    <a:pt x="1074" y="468"/>
                  </a:lnTo>
                  <a:lnTo>
                    <a:pt x="1072" y="456"/>
                  </a:lnTo>
                  <a:lnTo>
                    <a:pt x="1070" y="441"/>
                  </a:lnTo>
                  <a:lnTo>
                    <a:pt x="1070" y="426"/>
                  </a:lnTo>
                  <a:lnTo>
                    <a:pt x="1070" y="145"/>
                  </a:lnTo>
                  <a:lnTo>
                    <a:pt x="1136" y="145"/>
                  </a:lnTo>
                  <a:lnTo>
                    <a:pt x="1136" y="411"/>
                  </a:lnTo>
                  <a:lnTo>
                    <a:pt x="1136" y="428"/>
                  </a:lnTo>
                  <a:lnTo>
                    <a:pt x="1138" y="442"/>
                  </a:lnTo>
                  <a:lnTo>
                    <a:pt x="1139" y="447"/>
                  </a:lnTo>
                  <a:lnTo>
                    <a:pt x="1141" y="454"/>
                  </a:lnTo>
                  <a:lnTo>
                    <a:pt x="1143" y="459"/>
                  </a:lnTo>
                  <a:lnTo>
                    <a:pt x="1146" y="463"/>
                  </a:lnTo>
                  <a:lnTo>
                    <a:pt x="1149" y="467"/>
                  </a:lnTo>
                  <a:lnTo>
                    <a:pt x="1154" y="470"/>
                  </a:lnTo>
                  <a:lnTo>
                    <a:pt x="1158" y="474"/>
                  </a:lnTo>
                  <a:lnTo>
                    <a:pt x="1163" y="476"/>
                  </a:lnTo>
                  <a:lnTo>
                    <a:pt x="1169" y="478"/>
                  </a:lnTo>
                  <a:lnTo>
                    <a:pt x="1175" y="479"/>
                  </a:lnTo>
                  <a:lnTo>
                    <a:pt x="1182" y="480"/>
                  </a:lnTo>
                  <a:lnTo>
                    <a:pt x="1190" y="480"/>
                  </a:lnTo>
                  <a:lnTo>
                    <a:pt x="1199" y="479"/>
                  </a:lnTo>
                  <a:lnTo>
                    <a:pt x="1208" y="478"/>
                  </a:lnTo>
                  <a:lnTo>
                    <a:pt x="1216" y="476"/>
                  </a:lnTo>
                  <a:lnTo>
                    <a:pt x="1226" y="474"/>
                  </a:lnTo>
                  <a:lnTo>
                    <a:pt x="1242" y="467"/>
                  </a:lnTo>
                  <a:lnTo>
                    <a:pt x="1256" y="460"/>
                  </a:lnTo>
                  <a:lnTo>
                    <a:pt x="1280" y="445"/>
                  </a:lnTo>
                  <a:lnTo>
                    <a:pt x="1288" y="439"/>
                  </a:lnTo>
                  <a:lnTo>
                    <a:pt x="1288" y="145"/>
                  </a:lnTo>
                  <a:lnTo>
                    <a:pt x="1354" y="145"/>
                  </a:lnTo>
                  <a:lnTo>
                    <a:pt x="1354" y="532"/>
                  </a:lnTo>
                  <a:lnTo>
                    <a:pt x="1301" y="532"/>
                  </a:lnTo>
                  <a:close/>
                  <a:moveTo>
                    <a:pt x="1496" y="532"/>
                  </a:moveTo>
                  <a:lnTo>
                    <a:pt x="1496" y="8"/>
                  </a:lnTo>
                  <a:lnTo>
                    <a:pt x="1561" y="8"/>
                  </a:lnTo>
                  <a:lnTo>
                    <a:pt x="1561" y="532"/>
                  </a:lnTo>
                  <a:lnTo>
                    <a:pt x="1496" y="532"/>
                  </a:lnTo>
                  <a:close/>
                  <a:moveTo>
                    <a:pt x="1965" y="359"/>
                  </a:moveTo>
                  <a:lnTo>
                    <a:pt x="1746" y="359"/>
                  </a:lnTo>
                  <a:lnTo>
                    <a:pt x="1747" y="380"/>
                  </a:lnTo>
                  <a:lnTo>
                    <a:pt x="1750" y="400"/>
                  </a:lnTo>
                  <a:lnTo>
                    <a:pt x="1753" y="416"/>
                  </a:lnTo>
                  <a:lnTo>
                    <a:pt x="1757" y="430"/>
                  </a:lnTo>
                  <a:lnTo>
                    <a:pt x="1763" y="442"/>
                  </a:lnTo>
                  <a:lnTo>
                    <a:pt x="1769" y="452"/>
                  </a:lnTo>
                  <a:lnTo>
                    <a:pt x="1775" y="460"/>
                  </a:lnTo>
                  <a:lnTo>
                    <a:pt x="1783" y="466"/>
                  </a:lnTo>
                  <a:lnTo>
                    <a:pt x="1790" y="472"/>
                  </a:lnTo>
                  <a:lnTo>
                    <a:pt x="1799" y="476"/>
                  </a:lnTo>
                  <a:lnTo>
                    <a:pt x="1806" y="478"/>
                  </a:lnTo>
                  <a:lnTo>
                    <a:pt x="1814" y="480"/>
                  </a:lnTo>
                  <a:lnTo>
                    <a:pt x="1830" y="481"/>
                  </a:lnTo>
                  <a:lnTo>
                    <a:pt x="1845" y="481"/>
                  </a:lnTo>
                  <a:lnTo>
                    <a:pt x="1860" y="481"/>
                  </a:lnTo>
                  <a:lnTo>
                    <a:pt x="1876" y="478"/>
                  </a:lnTo>
                  <a:lnTo>
                    <a:pt x="1893" y="476"/>
                  </a:lnTo>
                  <a:lnTo>
                    <a:pt x="1909" y="472"/>
                  </a:lnTo>
                  <a:lnTo>
                    <a:pt x="1934" y="465"/>
                  </a:lnTo>
                  <a:lnTo>
                    <a:pt x="1945" y="462"/>
                  </a:lnTo>
                  <a:lnTo>
                    <a:pt x="1945" y="520"/>
                  </a:lnTo>
                  <a:lnTo>
                    <a:pt x="1936" y="523"/>
                  </a:lnTo>
                  <a:lnTo>
                    <a:pt x="1913" y="530"/>
                  </a:lnTo>
                  <a:lnTo>
                    <a:pt x="1898" y="533"/>
                  </a:lnTo>
                  <a:lnTo>
                    <a:pt x="1881" y="536"/>
                  </a:lnTo>
                  <a:lnTo>
                    <a:pt x="1863" y="538"/>
                  </a:lnTo>
                  <a:lnTo>
                    <a:pt x="1845" y="539"/>
                  </a:lnTo>
                  <a:lnTo>
                    <a:pt x="1830" y="538"/>
                  </a:lnTo>
                  <a:lnTo>
                    <a:pt x="1817" y="538"/>
                  </a:lnTo>
                  <a:lnTo>
                    <a:pt x="1802" y="536"/>
                  </a:lnTo>
                  <a:lnTo>
                    <a:pt x="1787" y="534"/>
                  </a:lnTo>
                  <a:lnTo>
                    <a:pt x="1773" y="530"/>
                  </a:lnTo>
                  <a:lnTo>
                    <a:pt x="1759" y="524"/>
                  </a:lnTo>
                  <a:lnTo>
                    <a:pt x="1747" y="517"/>
                  </a:lnTo>
                  <a:lnTo>
                    <a:pt x="1735" y="509"/>
                  </a:lnTo>
                  <a:lnTo>
                    <a:pt x="1729" y="503"/>
                  </a:lnTo>
                  <a:lnTo>
                    <a:pt x="1723" y="497"/>
                  </a:lnTo>
                  <a:lnTo>
                    <a:pt x="1718" y="491"/>
                  </a:lnTo>
                  <a:lnTo>
                    <a:pt x="1713" y="483"/>
                  </a:lnTo>
                  <a:lnTo>
                    <a:pt x="1709" y="476"/>
                  </a:lnTo>
                  <a:lnTo>
                    <a:pt x="1704" y="467"/>
                  </a:lnTo>
                  <a:lnTo>
                    <a:pt x="1700" y="458"/>
                  </a:lnTo>
                  <a:lnTo>
                    <a:pt x="1696" y="448"/>
                  </a:lnTo>
                  <a:lnTo>
                    <a:pt x="1693" y="438"/>
                  </a:lnTo>
                  <a:lnTo>
                    <a:pt x="1689" y="426"/>
                  </a:lnTo>
                  <a:lnTo>
                    <a:pt x="1687" y="413"/>
                  </a:lnTo>
                  <a:lnTo>
                    <a:pt x="1685" y="401"/>
                  </a:lnTo>
                  <a:lnTo>
                    <a:pt x="1683" y="387"/>
                  </a:lnTo>
                  <a:lnTo>
                    <a:pt x="1682" y="371"/>
                  </a:lnTo>
                  <a:lnTo>
                    <a:pt x="1681" y="355"/>
                  </a:lnTo>
                  <a:lnTo>
                    <a:pt x="1681" y="339"/>
                  </a:lnTo>
                  <a:lnTo>
                    <a:pt x="1682" y="310"/>
                  </a:lnTo>
                  <a:lnTo>
                    <a:pt x="1684" y="283"/>
                  </a:lnTo>
                  <a:lnTo>
                    <a:pt x="1688" y="260"/>
                  </a:lnTo>
                  <a:lnTo>
                    <a:pt x="1694" y="239"/>
                  </a:lnTo>
                  <a:lnTo>
                    <a:pt x="1700" y="221"/>
                  </a:lnTo>
                  <a:lnTo>
                    <a:pt x="1707" y="204"/>
                  </a:lnTo>
                  <a:lnTo>
                    <a:pt x="1717" y="190"/>
                  </a:lnTo>
                  <a:lnTo>
                    <a:pt x="1727" y="178"/>
                  </a:lnTo>
                  <a:lnTo>
                    <a:pt x="1737" y="168"/>
                  </a:lnTo>
                  <a:lnTo>
                    <a:pt x="1749" y="159"/>
                  </a:lnTo>
                  <a:lnTo>
                    <a:pt x="1760" y="153"/>
                  </a:lnTo>
                  <a:lnTo>
                    <a:pt x="1773" y="148"/>
                  </a:lnTo>
                  <a:lnTo>
                    <a:pt x="1786" y="143"/>
                  </a:lnTo>
                  <a:lnTo>
                    <a:pt x="1800" y="140"/>
                  </a:lnTo>
                  <a:lnTo>
                    <a:pt x="1813" y="139"/>
                  </a:lnTo>
                  <a:lnTo>
                    <a:pt x="1827" y="139"/>
                  </a:lnTo>
                  <a:lnTo>
                    <a:pt x="1840" y="139"/>
                  </a:lnTo>
                  <a:lnTo>
                    <a:pt x="1853" y="140"/>
                  </a:lnTo>
                  <a:lnTo>
                    <a:pt x="1865" y="142"/>
                  </a:lnTo>
                  <a:lnTo>
                    <a:pt x="1878" y="145"/>
                  </a:lnTo>
                  <a:lnTo>
                    <a:pt x="1890" y="151"/>
                  </a:lnTo>
                  <a:lnTo>
                    <a:pt x="1901" y="157"/>
                  </a:lnTo>
                  <a:lnTo>
                    <a:pt x="1913" y="164"/>
                  </a:lnTo>
                  <a:lnTo>
                    <a:pt x="1923" y="175"/>
                  </a:lnTo>
                  <a:lnTo>
                    <a:pt x="1933" y="187"/>
                  </a:lnTo>
                  <a:lnTo>
                    <a:pt x="1941" y="200"/>
                  </a:lnTo>
                  <a:lnTo>
                    <a:pt x="1949" y="216"/>
                  </a:lnTo>
                  <a:lnTo>
                    <a:pt x="1955" y="235"/>
                  </a:lnTo>
                  <a:lnTo>
                    <a:pt x="1961" y="257"/>
                  </a:lnTo>
                  <a:lnTo>
                    <a:pt x="1964" y="281"/>
                  </a:lnTo>
                  <a:lnTo>
                    <a:pt x="1965" y="308"/>
                  </a:lnTo>
                  <a:lnTo>
                    <a:pt x="1965" y="339"/>
                  </a:lnTo>
                  <a:lnTo>
                    <a:pt x="1965" y="359"/>
                  </a:lnTo>
                  <a:close/>
                  <a:moveTo>
                    <a:pt x="1827" y="188"/>
                  </a:moveTo>
                  <a:lnTo>
                    <a:pt x="1818" y="189"/>
                  </a:lnTo>
                  <a:lnTo>
                    <a:pt x="1810" y="189"/>
                  </a:lnTo>
                  <a:lnTo>
                    <a:pt x="1802" y="191"/>
                  </a:lnTo>
                  <a:lnTo>
                    <a:pt x="1794" y="193"/>
                  </a:lnTo>
                  <a:lnTo>
                    <a:pt x="1788" y="196"/>
                  </a:lnTo>
                  <a:lnTo>
                    <a:pt x="1782" y="200"/>
                  </a:lnTo>
                  <a:lnTo>
                    <a:pt x="1775" y="206"/>
                  </a:lnTo>
                  <a:lnTo>
                    <a:pt x="1770" y="212"/>
                  </a:lnTo>
                  <a:lnTo>
                    <a:pt x="1765" y="221"/>
                  </a:lnTo>
                  <a:lnTo>
                    <a:pt x="1760" y="229"/>
                  </a:lnTo>
                  <a:lnTo>
                    <a:pt x="1757" y="240"/>
                  </a:lnTo>
                  <a:lnTo>
                    <a:pt x="1754" y="251"/>
                  </a:lnTo>
                  <a:lnTo>
                    <a:pt x="1751" y="264"/>
                  </a:lnTo>
                  <a:lnTo>
                    <a:pt x="1749" y="279"/>
                  </a:lnTo>
                  <a:lnTo>
                    <a:pt x="1748" y="296"/>
                  </a:lnTo>
                  <a:lnTo>
                    <a:pt x="1747" y="314"/>
                  </a:lnTo>
                  <a:lnTo>
                    <a:pt x="1900" y="314"/>
                  </a:lnTo>
                  <a:lnTo>
                    <a:pt x="1900" y="295"/>
                  </a:lnTo>
                  <a:lnTo>
                    <a:pt x="1899" y="277"/>
                  </a:lnTo>
                  <a:lnTo>
                    <a:pt x="1897" y="262"/>
                  </a:lnTo>
                  <a:lnTo>
                    <a:pt x="1894" y="248"/>
                  </a:lnTo>
                  <a:lnTo>
                    <a:pt x="1891" y="236"/>
                  </a:lnTo>
                  <a:lnTo>
                    <a:pt x="1887" y="226"/>
                  </a:lnTo>
                  <a:lnTo>
                    <a:pt x="1883" y="217"/>
                  </a:lnTo>
                  <a:lnTo>
                    <a:pt x="1878" y="210"/>
                  </a:lnTo>
                  <a:lnTo>
                    <a:pt x="1873" y="204"/>
                  </a:lnTo>
                  <a:lnTo>
                    <a:pt x="1867" y="199"/>
                  </a:lnTo>
                  <a:lnTo>
                    <a:pt x="1861" y="195"/>
                  </a:lnTo>
                  <a:lnTo>
                    <a:pt x="1855" y="192"/>
                  </a:lnTo>
                  <a:lnTo>
                    <a:pt x="1848" y="190"/>
                  </a:lnTo>
                  <a:lnTo>
                    <a:pt x="1841" y="189"/>
                  </a:lnTo>
                  <a:lnTo>
                    <a:pt x="1833" y="188"/>
                  </a:lnTo>
                  <a:lnTo>
                    <a:pt x="1827" y="188"/>
                  </a:lnTo>
                  <a:close/>
                  <a:moveTo>
                    <a:pt x="2473" y="532"/>
                  </a:moveTo>
                  <a:lnTo>
                    <a:pt x="2464" y="481"/>
                  </a:lnTo>
                  <a:lnTo>
                    <a:pt x="2456" y="491"/>
                  </a:lnTo>
                  <a:lnTo>
                    <a:pt x="2431" y="510"/>
                  </a:lnTo>
                  <a:lnTo>
                    <a:pt x="2422" y="516"/>
                  </a:lnTo>
                  <a:lnTo>
                    <a:pt x="2414" y="520"/>
                  </a:lnTo>
                  <a:lnTo>
                    <a:pt x="2404" y="526"/>
                  </a:lnTo>
                  <a:lnTo>
                    <a:pt x="2394" y="530"/>
                  </a:lnTo>
                  <a:lnTo>
                    <a:pt x="2383" y="534"/>
                  </a:lnTo>
                  <a:lnTo>
                    <a:pt x="2371" y="536"/>
                  </a:lnTo>
                  <a:lnTo>
                    <a:pt x="2360" y="538"/>
                  </a:lnTo>
                  <a:lnTo>
                    <a:pt x="2348" y="539"/>
                  </a:lnTo>
                  <a:lnTo>
                    <a:pt x="2336" y="538"/>
                  </a:lnTo>
                  <a:lnTo>
                    <a:pt x="2326" y="537"/>
                  </a:lnTo>
                  <a:lnTo>
                    <a:pt x="2315" y="536"/>
                  </a:lnTo>
                  <a:lnTo>
                    <a:pt x="2306" y="533"/>
                  </a:lnTo>
                  <a:lnTo>
                    <a:pt x="2296" y="530"/>
                  </a:lnTo>
                  <a:lnTo>
                    <a:pt x="2288" y="526"/>
                  </a:lnTo>
                  <a:lnTo>
                    <a:pt x="2279" y="520"/>
                  </a:lnTo>
                  <a:lnTo>
                    <a:pt x="2272" y="514"/>
                  </a:lnTo>
                  <a:lnTo>
                    <a:pt x="2265" y="508"/>
                  </a:lnTo>
                  <a:lnTo>
                    <a:pt x="2259" y="499"/>
                  </a:lnTo>
                  <a:lnTo>
                    <a:pt x="2254" y="490"/>
                  </a:lnTo>
                  <a:lnTo>
                    <a:pt x="2250" y="480"/>
                  </a:lnTo>
                  <a:lnTo>
                    <a:pt x="2246" y="468"/>
                  </a:lnTo>
                  <a:lnTo>
                    <a:pt x="2244" y="456"/>
                  </a:lnTo>
                  <a:lnTo>
                    <a:pt x="2243" y="441"/>
                  </a:lnTo>
                  <a:lnTo>
                    <a:pt x="2242" y="426"/>
                  </a:lnTo>
                  <a:lnTo>
                    <a:pt x="2242" y="145"/>
                  </a:lnTo>
                  <a:lnTo>
                    <a:pt x="2308" y="145"/>
                  </a:lnTo>
                  <a:lnTo>
                    <a:pt x="2308" y="411"/>
                  </a:lnTo>
                  <a:lnTo>
                    <a:pt x="2309" y="428"/>
                  </a:lnTo>
                  <a:lnTo>
                    <a:pt x="2310" y="442"/>
                  </a:lnTo>
                  <a:lnTo>
                    <a:pt x="2312" y="447"/>
                  </a:lnTo>
                  <a:lnTo>
                    <a:pt x="2313" y="454"/>
                  </a:lnTo>
                  <a:lnTo>
                    <a:pt x="2316" y="459"/>
                  </a:lnTo>
                  <a:lnTo>
                    <a:pt x="2318" y="463"/>
                  </a:lnTo>
                  <a:lnTo>
                    <a:pt x="2322" y="467"/>
                  </a:lnTo>
                  <a:lnTo>
                    <a:pt x="2326" y="470"/>
                  </a:lnTo>
                  <a:lnTo>
                    <a:pt x="2330" y="474"/>
                  </a:lnTo>
                  <a:lnTo>
                    <a:pt x="2335" y="476"/>
                  </a:lnTo>
                  <a:lnTo>
                    <a:pt x="2341" y="478"/>
                  </a:lnTo>
                  <a:lnTo>
                    <a:pt x="2347" y="479"/>
                  </a:lnTo>
                  <a:lnTo>
                    <a:pt x="2354" y="480"/>
                  </a:lnTo>
                  <a:lnTo>
                    <a:pt x="2363" y="480"/>
                  </a:lnTo>
                  <a:lnTo>
                    <a:pt x="2371" y="479"/>
                  </a:lnTo>
                  <a:lnTo>
                    <a:pt x="2380" y="478"/>
                  </a:lnTo>
                  <a:lnTo>
                    <a:pt x="2389" y="476"/>
                  </a:lnTo>
                  <a:lnTo>
                    <a:pt x="2398" y="474"/>
                  </a:lnTo>
                  <a:lnTo>
                    <a:pt x="2415" y="467"/>
                  </a:lnTo>
                  <a:lnTo>
                    <a:pt x="2430" y="460"/>
                  </a:lnTo>
                  <a:lnTo>
                    <a:pt x="2452" y="445"/>
                  </a:lnTo>
                  <a:lnTo>
                    <a:pt x="2460" y="439"/>
                  </a:lnTo>
                  <a:lnTo>
                    <a:pt x="2460" y="145"/>
                  </a:lnTo>
                  <a:lnTo>
                    <a:pt x="2526" y="145"/>
                  </a:lnTo>
                  <a:lnTo>
                    <a:pt x="2526" y="532"/>
                  </a:lnTo>
                  <a:lnTo>
                    <a:pt x="2473" y="532"/>
                  </a:lnTo>
                  <a:close/>
                  <a:moveTo>
                    <a:pt x="2697" y="87"/>
                  </a:moveTo>
                  <a:lnTo>
                    <a:pt x="2689" y="87"/>
                  </a:lnTo>
                  <a:lnTo>
                    <a:pt x="2680" y="84"/>
                  </a:lnTo>
                  <a:lnTo>
                    <a:pt x="2674" y="80"/>
                  </a:lnTo>
                  <a:lnTo>
                    <a:pt x="2668" y="74"/>
                  </a:lnTo>
                  <a:lnTo>
                    <a:pt x="2662" y="68"/>
                  </a:lnTo>
                  <a:lnTo>
                    <a:pt x="2658" y="61"/>
                  </a:lnTo>
                  <a:lnTo>
                    <a:pt x="2656" y="52"/>
                  </a:lnTo>
                  <a:lnTo>
                    <a:pt x="2655" y="44"/>
                  </a:lnTo>
                  <a:lnTo>
                    <a:pt x="2656" y="35"/>
                  </a:lnTo>
                  <a:lnTo>
                    <a:pt x="2658" y="27"/>
                  </a:lnTo>
                  <a:lnTo>
                    <a:pt x="2662" y="19"/>
                  </a:lnTo>
                  <a:lnTo>
                    <a:pt x="2668" y="13"/>
                  </a:lnTo>
                  <a:lnTo>
                    <a:pt x="2674" y="8"/>
                  </a:lnTo>
                  <a:lnTo>
                    <a:pt x="2680" y="4"/>
                  </a:lnTo>
                  <a:lnTo>
                    <a:pt x="2689" y="1"/>
                  </a:lnTo>
                  <a:lnTo>
                    <a:pt x="2697" y="0"/>
                  </a:lnTo>
                  <a:lnTo>
                    <a:pt x="2707" y="1"/>
                  </a:lnTo>
                  <a:lnTo>
                    <a:pt x="2714" y="4"/>
                  </a:lnTo>
                  <a:lnTo>
                    <a:pt x="2722" y="8"/>
                  </a:lnTo>
                  <a:lnTo>
                    <a:pt x="2728" y="13"/>
                  </a:lnTo>
                  <a:lnTo>
                    <a:pt x="2733" y="19"/>
                  </a:lnTo>
                  <a:lnTo>
                    <a:pt x="2738" y="27"/>
                  </a:lnTo>
                  <a:lnTo>
                    <a:pt x="2740" y="35"/>
                  </a:lnTo>
                  <a:lnTo>
                    <a:pt x="2741" y="44"/>
                  </a:lnTo>
                  <a:lnTo>
                    <a:pt x="2740" y="52"/>
                  </a:lnTo>
                  <a:lnTo>
                    <a:pt x="2738" y="61"/>
                  </a:lnTo>
                  <a:lnTo>
                    <a:pt x="2733" y="68"/>
                  </a:lnTo>
                  <a:lnTo>
                    <a:pt x="2728" y="74"/>
                  </a:lnTo>
                  <a:lnTo>
                    <a:pt x="2722" y="80"/>
                  </a:lnTo>
                  <a:lnTo>
                    <a:pt x="2714" y="84"/>
                  </a:lnTo>
                  <a:lnTo>
                    <a:pt x="2707" y="87"/>
                  </a:lnTo>
                  <a:lnTo>
                    <a:pt x="2697" y="87"/>
                  </a:lnTo>
                  <a:close/>
                  <a:moveTo>
                    <a:pt x="2665" y="532"/>
                  </a:moveTo>
                  <a:lnTo>
                    <a:pt x="2665" y="145"/>
                  </a:lnTo>
                  <a:lnTo>
                    <a:pt x="2730" y="145"/>
                  </a:lnTo>
                  <a:lnTo>
                    <a:pt x="2730" y="532"/>
                  </a:lnTo>
                  <a:lnTo>
                    <a:pt x="2665" y="532"/>
                  </a:lnTo>
                  <a:close/>
                  <a:moveTo>
                    <a:pt x="2971" y="539"/>
                  </a:moveTo>
                  <a:lnTo>
                    <a:pt x="2961" y="538"/>
                  </a:lnTo>
                  <a:lnTo>
                    <a:pt x="2951" y="538"/>
                  </a:lnTo>
                  <a:lnTo>
                    <a:pt x="2942" y="536"/>
                  </a:lnTo>
                  <a:lnTo>
                    <a:pt x="2933" y="534"/>
                  </a:lnTo>
                  <a:lnTo>
                    <a:pt x="2926" y="532"/>
                  </a:lnTo>
                  <a:lnTo>
                    <a:pt x="2919" y="529"/>
                  </a:lnTo>
                  <a:lnTo>
                    <a:pt x="2912" y="523"/>
                  </a:lnTo>
                  <a:lnTo>
                    <a:pt x="2906" y="519"/>
                  </a:lnTo>
                  <a:lnTo>
                    <a:pt x="2901" y="513"/>
                  </a:lnTo>
                  <a:lnTo>
                    <a:pt x="2896" y="506"/>
                  </a:lnTo>
                  <a:lnTo>
                    <a:pt x="2892" y="498"/>
                  </a:lnTo>
                  <a:lnTo>
                    <a:pt x="2889" y="490"/>
                  </a:lnTo>
                  <a:lnTo>
                    <a:pt x="2887" y="479"/>
                  </a:lnTo>
                  <a:lnTo>
                    <a:pt x="2885" y="468"/>
                  </a:lnTo>
                  <a:lnTo>
                    <a:pt x="2884" y="456"/>
                  </a:lnTo>
                  <a:lnTo>
                    <a:pt x="2884" y="442"/>
                  </a:lnTo>
                  <a:lnTo>
                    <a:pt x="2884" y="196"/>
                  </a:lnTo>
                  <a:lnTo>
                    <a:pt x="2818" y="196"/>
                  </a:lnTo>
                  <a:lnTo>
                    <a:pt x="2818" y="145"/>
                  </a:lnTo>
                  <a:lnTo>
                    <a:pt x="2884" y="145"/>
                  </a:lnTo>
                  <a:lnTo>
                    <a:pt x="2886" y="59"/>
                  </a:lnTo>
                  <a:lnTo>
                    <a:pt x="2949" y="29"/>
                  </a:lnTo>
                  <a:lnTo>
                    <a:pt x="2949" y="145"/>
                  </a:lnTo>
                  <a:lnTo>
                    <a:pt x="3036" y="145"/>
                  </a:lnTo>
                  <a:lnTo>
                    <a:pt x="3029" y="196"/>
                  </a:lnTo>
                  <a:lnTo>
                    <a:pt x="2949" y="196"/>
                  </a:lnTo>
                  <a:lnTo>
                    <a:pt x="2949" y="444"/>
                  </a:lnTo>
                  <a:lnTo>
                    <a:pt x="2949" y="456"/>
                  </a:lnTo>
                  <a:lnTo>
                    <a:pt x="2951" y="465"/>
                  </a:lnTo>
                  <a:lnTo>
                    <a:pt x="2954" y="472"/>
                  </a:lnTo>
                  <a:lnTo>
                    <a:pt x="2958" y="477"/>
                  </a:lnTo>
                  <a:lnTo>
                    <a:pt x="2963" y="480"/>
                  </a:lnTo>
                  <a:lnTo>
                    <a:pt x="2969" y="482"/>
                  </a:lnTo>
                  <a:lnTo>
                    <a:pt x="2977" y="483"/>
                  </a:lnTo>
                  <a:lnTo>
                    <a:pt x="2985" y="483"/>
                  </a:lnTo>
                  <a:lnTo>
                    <a:pt x="2995" y="483"/>
                  </a:lnTo>
                  <a:lnTo>
                    <a:pt x="3005" y="481"/>
                  </a:lnTo>
                  <a:lnTo>
                    <a:pt x="3016" y="479"/>
                  </a:lnTo>
                  <a:lnTo>
                    <a:pt x="3027" y="477"/>
                  </a:lnTo>
                  <a:lnTo>
                    <a:pt x="3044" y="473"/>
                  </a:lnTo>
                  <a:lnTo>
                    <a:pt x="3051" y="470"/>
                  </a:lnTo>
                  <a:lnTo>
                    <a:pt x="3051" y="526"/>
                  </a:lnTo>
                  <a:lnTo>
                    <a:pt x="3044" y="528"/>
                  </a:lnTo>
                  <a:lnTo>
                    <a:pt x="3027" y="532"/>
                  </a:lnTo>
                  <a:lnTo>
                    <a:pt x="3014" y="535"/>
                  </a:lnTo>
                  <a:lnTo>
                    <a:pt x="3001" y="537"/>
                  </a:lnTo>
                  <a:lnTo>
                    <a:pt x="2986" y="538"/>
                  </a:lnTo>
                  <a:lnTo>
                    <a:pt x="2971" y="539"/>
                  </a:lnTo>
                  <a:close/>
                  <a:moveTo>
                    <a:pt x="3157" y="87"/>
                  </a:moveTo>
                  <a:lnTo>
                    <a:pt x="3148" y="87"/>
                  </a:lnTo>
                  <a:lnTo>
                    <a:pt x="3140" y="84"/>
                  </a:lnTo>
                  <a:lnTo>
                    <a:pt x="3133" y="80"/>
                  </a:lnTo>
                  <a:lnTo>
                    <a:pt x="3126" y="74"/>
                  </a:lnTo>
                  <a:lnTo>
                    <a:pt x="3121" y="68"/>
                  </a:lnTo>
                  <a:lnTo>
                    <a:pt x="3118" y="61"/>
                  </a:lnTo>
                  <a:lnTo>
                    <a:pt x="3115" y="52"/>
                  </a:lnTo>
                  <a:lnTo>
                    <a:pt x="3115" y="44"/>
                  </a:lnTo>
                  <a:lnTo>
                    <a:pt x="3115" y="35"/>
                  </a:lnTo>
                  <a:lnTo>
                    <a:pt x="3118" y="27"/>
                  </a:lnTo>
                  <a:lnTo>
                    <a:pt x="3121" y="19"/>
                  </a:lnTo>
                  <a:lnTo>
                    <a:pt x="3126" y="13"/>
                  </a:lnTo>
                  <a:lnTo>
                    <a:pt x="3133" y="8"/>
                  </a:lnTo>
                  <a:lnTo>
                    <a:pt x="3140" y="4"/>
                  </a:lnTo>
                  <a:lnTo>
                    <a:pt x="3148" y="1"/>
                  </a:lnTo>
                  <a:lnTo>
                    <a:pt x="3157" y="0"/>
                  </a:lnTo>
                  <a:lnTo>
                    <a:pt x="3165" y="1"/>
                  </a:lnTo>
                  <a:lnTo>
                    <a:pt x="3174" y="4"/>
                  </a:lnTo>
                  <a:lnTo>
                    <a:pt x="3181" y="8"/>
                  </a:lnTo>
                  <a:lnTo>
                    <a:pt x="3188" y="13"/>
                  </a:lnTo>
                  <a:lnTo>
                    <a:pt x="3193" y="19"/>
                  </a:lnTo>
                  <a:lnTo>
                    <a:pt x="3197" y="27"/>
                  </a:lnTo>
                  <a:lnTo>
                    <a:pt x="3199" y="35"/>
                  </a:lnTo>
                  <a:lnTo>
                    <a:pt x="3200" y="44"/>
                  </a:lnTo>
                  <a:lnTo>
                    <a:pt x="3199" y="52"/>
                  </a:lnTo>
                  <a:lnTo>
                    <a:pt x="3197" y="61"/>
                  </a:lnTo>
                  <a:lnTo>
                    <a:pt x="3193" y="68"/>
                  </a:lnTo>
                  <a:lnTo>
                    <a:pt x="3188" y="74"/>
                  </a:lnTo>
                  <a:lnTo>
                    <a:pt x="3181" y="80"/>
                  </a:lnTo>
                  <a:lnTo>
                    <a:pt x="3174" y="84"/>
                  </a:lnTo>
                  <a:lnTo>
                    <a:pt x="3165" y="87"/>
                  </a:lnTo>
                  <a:lnTo>
                    <a:pt x="3157" y="87"/>
                  </a:lnTo>
                  <a:close/>
                  <a:moveTo>
                    <a:pt x="3124" y="532"/>
                  </a:moveTo>
                  <a:lnTo>
                    <a:pt x="3124" y="145"/>
                  </a:lnTo>
                  <a:lnTo>
                    <a:pt x="3190" y="145"/>
                  </a:lnTo>
                  <a:lnTo>
                    <a:pt x="3190" y="532"/>
                  </a:lnTo>
                  <a:lnTo>
                    <a:pt x="3124" y="532"/>
                  </a:lnTo>
                  <a:close/>
                  <a:moveTo>
                    <a:pt x="3328" y="532"/>
                  </a:moveTo>
                  <a:lnTo>
                    <a:pt x="3328" y="8"/>
                  </a:lnTo>
                  <a:lnTo>
                    <a:pt x="3394" y="8"/>
                  </a:lnTo>
                  <a:lnTo>
                    <a:pt x="3394" y="532"/>
                  </a:lnTo>
                  <a:lnTo>
                    <a:pt x="3328" y="532"/>
                  </a:lnTo>
                  <a:close/>
                  <a:moveTo>
                    <a:pt x="3542" y="539"/>
                  </a:moveTo>
                  <a:lnTo>
                    <a:pt x="3409" y="310"/>
                  </a:lnTo>
                  <a:lnTo>
                    <a:pt x="3524" y="145"/>
                  </a:lnTo>
                  <a:lnTo>
                    <a:pt x="3605" y="145"/>
                  </a:lnTo>
                  <a:lnTo>
                    <a:pt x="3476" y="308"/>
                  </a:lnTo>
                  <a:lnTo>
                    <a:pt x="3620" y="532"/>
                  </a:lnTo>
                  <a:lnTo>
                    <a:pt x="3542" y="539"/>
                  </a:lnTo>
                  <a:close/>
                  <a:moveTo>
                    <a:pt x="3818" y="539"/>
                  </a:moveTo>
                  <a:lnTo>
                    <a:pt x="3805" y="538"/>
                  </a:lnTo>
                  <a:lnTo>
                    <a:pt x="3791" y="537"/>
                  </a:lnTo>
                  <a:lnTo>
                    <a:pt x="3777" y="535"/>
                  </a:lnTo>
                  <a:lnTo>
                    <a:pt x="3764" y="533"/>
                  </a:lnTo>
                  <a:lnTo>
                    <a:pt x="3751" y="528"/>
                  </a:lnTo>
                  <a:lnTo>
                    <a:pt x="3737" y="522"/>
                  </a:lnTo>
                  <a:lnTo>
                    <a:pt x="3724" y="515"/>
                  </a:lnTo>
                  <a:lnTo>
                    <a:pt x="3713" y="505"/>
                  </a:lnTo>
                  <a:lnTo>
                    <a:pt x="3707" y="500"/>
                  </a:lnTo>
                  <a:lnTo>
                    <a:pt x="3702" y="494"/>
                  </a:lnTo>
                  <a:lnTo>
                    <a:pt x="3697" y="487"/>
                  </a:lnTo>
                  <a:lnTo>
                    <a:pt x="3692" y="480"/>
                  </a:lnTo>
                  <a:lnTo>
                    <a:pt x="3687" y="472"/>
                  </a:lnTo>
                  <a:lnTo>
                    <a:pt x="3683" y="463"/>
                  </a:lnTo>
                  <a:lnTo>
                    <a:pt x="3679" y="455"/>
                  </a:lnTo>
                  <a:lnTo>
                    <a:pt x="3675" y="445"/>
                  </a:lnTo>
                  <a:lnTo>
                    <a:pt x="3671" y="434"/>
                  </a:lnTo>
                  <a:lnTo>
                    <a:pt x="3668" y="423"/>
                  </a:lnTo>
                  <a:lnTo>
                    <a:pt x="3666" y="411"/>
                  </a:lnTo>
                  <a:lnTo>
                    <a:pt x="3664" y="398"/>
                  </a:lnTo>
                  <a:lnTo>
                    <a:pt x="3662" y="385"/>
                  </a:lnTo>
                  <a:lnTo>
                    <a:pt x="3661" y="370"/>
                  </a:lnTo>
                  <a:lnTo>
                    <a:pt x="3660" y="355"/>
                  </a:lnTo>
                  <a:lnTo>
                    <a:pt x="3660" y="339"/>
                  </a:lnTo>
                  <a:lnTo>
                    <a:pt x="3660" y="323"/>
                  </a:lnTo>
                  <a:lnTo>
                    <a:pt x="3661" y="307"/>
                  </a:lnTo>
                  <a:lnTo>
                    <a:pt x="3662" y="294"/>
                  </a:lnTo>
                  <a:lnTo>
                    <a:pt x="3664" y="280"/>
                  </a:lnTo>
                  <a:lnTo>
                    <a:pt x="3666" y="268"/>
                  </a:lnTo>
                  <a:lnTo>
                    <a:pt x="3668" y="256"/>
                  </a:lnTo>
                  <a:lnTo>
                    <a:pt x="3671" y="245"/>
                  </a:lnTo>
                  <a:lnTo>
                    <a:pt x="3675" y="234"/>
                  </a:lnTo>
                  <a:lnTo>
                    <a:pt x="3679" y="225"/>
                  </a:lnTo>
                  <a:lnTo>
                    <a:pt x="3683" y="215"/>
                  </a:lnTo>
                  <a:lnTo>
                    <a:pt x="3687" y="207"/>
                  </a:lnTo>
                  <a:lnTo>
                    <a:pt x="3692" y="199"/>
                  </a:lnTo>
                  <a:lnTo>
                    <a:pt x="3697" y="192"/>
                  </a:lnTo>
                  <a:lnTo>
                    <a:pt x="3702" y="186"/>
                  </a:lnTo>
                  <a:lnTo>
                    <a:pt x="3707" y="179"/>
                  </a:lnTo>
                  <a:lnTo>
                    <a:pt x="3713" y="174"/>
                  </a:lnTo>
                  <a:lnTo>
                    <a:pt x="3725" y="164"/>
                  </a:lnTo>
                  <a:lnTo>
                    <a:pt x="3738" y="156"/>
                  </a:lnTo>
                  <a:lnTo>
                    <a:pt x="3751" y="150"/>
                  </a:lnTo>
                  <a:lnTo>
                    <a:pt x="3765" y="145"/>
                  </a:lnTo>
                  <a:lnTo>
                    <a:pt x="3777" y="142"/>
                  </a:lnTo>
                  <a:lnTo>
                    <a:pt x="3791" y="140"/>
                  </a:lnTo>
                  <a:lnTo>
                    <a:pt x="3805" y="139"/>
                  </a:lnTo>
                  <a:lnTo>
                    <a:pt x="3818" y="139"/>
                  </a:lnTo>
                  <a:lnTo>
                    <a:pt x="3831" y="139"/>
                  </a:lnTo>
                  <a:lnTo>
                    <a:pt x="3844" y="140"/>
                  </a:lnTo>
                  <a:lnTo>
                    <a:pt x="3858" y="142"/>
                  </a:lnTo>
                  <a:lnTo>
                    <a:pt x="3872" y="144"/>
                  </a:lnTo>
                  <a:lnTo>
                    <a:pt x="3884" y="150"/>
                  </a:lnTo>
                  <a:lnTo>
                    <a:pt x="3898" y="155"/>
                  </a:lnTo>
                  <a:lnTo>
                    <a:pt x="3911" y="162"/>
                  </a:lnTo>
                  <a:lnTo>
                    <a:pt x="3922" y="172"/>
                  </a:lnTo>
                  <a:lnTo>
                    <a:pt x="3928" y="177"/>
                  </a:lnTo>
                  <a:lnTo>
                    <a:pt x="3934" y="184"/>
                  </a:lnTo>
                  <a:lnTo>
                    <a:pt x="3939" y="190"/>
                  </a:lnTo>
                  <a:lnTo>
                    <a:pt x="3944" y="197"/>
                  </a:lnTo>
                  <a:lnTo>
                    <a:pt x="3949" y="205"/>
                  </a:lnTo>
                  <a:lnTo>
                    <a:pt x="3953" y="213"/>
                  </a:lnTo>
                  <a:lnTo>
                    <a:pt x="3957" y="223"/>
                  </a:lnTo>
                  <a:lnTo>
                    <a:pt x="3960" y="232"/>
                  </a:lnTo>
                  <a:lnTo>
                    <a:pt x="3964" y="243"/>
                  </a:lnTo>
                  <a:lnTo>
                    <a:pt x="3967" y="254"/>
                  </a:lnTo>
                  <a:lnTo>
                    <a:pt x="3970" y="266"/>
                  </a:lnTo>
                  <a:lnTo>
                    <a:pt x="3972" y="279"/>
                  </a:lnTo>
                  <a:lnTo>
                    <a:pt x="3973" y="293"/>
                  </a:lnTo>
                  <a:lnTo>
                    <a:pt x="3974" y="307"/>
                  </a:lnTo>
                  <a:lnTo>
                    <a:pt x="3975" y="322"/>
                  </a:lnTo>
                  <a:lnTo>
                    <a:pt x="3975" y="339"/>
                  </a:lnTo>
                  <a:lnTo>
                    <a:pt x="3975" y="355"/>
                  </a:lnTo>
                  <a:lnTo>
                    <a:pt x="3974" y="371"/>
                  </a:lnTo>
                  <a:lnTo>
                    <a:pt x="3973" y="385"/>
                  </a:lnTo>
                  <a:lnTo>
                    <a:pt x="3972" y="398"/>
                  </a:lnTo>
                  <a:lnTo>
                    <a:pt x="3970" y="412"/>
                  </a:lnTo>
                  <a:lnTo>
                    <a:pt x="3967" y="424"/>
                  </a:lnTo>
                  <a:lnTo>
                    <a:pt x="3964" y="436"/>
                  </a:lnTo>
                  <a:lnTo>
                    <a:pt x="3960" y="446"/>
                  </a:lnTo>
                  <a:lnTo>
                    <a:pt x="3957" y="456"/>
                  </a:lnTo>
                  <a:lnTo>
                    <a:pt x="3953" y="465"/>
                  </a:lnTo>
                  <a:lnTo>
                    <a:pt x="3949" y="474"/>
                  </a:lnTo>
                  <a:lnTo>
                    <a:pt x="3944" y="481"/>
                  </a:lnTo>
                  <a:lnTo>
                    <a:pt x="3939" y="488"/>
                  </a:lnTo>
                  <a:lnTo>
                    <a:pt x="3934" y="495"/>
                  </a:lnTo>
                  <a:lnTo>
                    <a:pt x="3929" y="501"/>
                  </a:lnTo>
                  <a:lnTo>
                    <a:pt x="3922" y="506"/>
                  </a:lnTo>
                  <a:lnTo>
                    <a:pt x="3911" y="516"/>
                  </a:lnTo>
                  <a:lnTo>
                    <a:pt x="3898" y="523"/>
                  </a:lnTo>
                  <a:lnTo>
                    <a:pt x="3885" y="529"/>
                  </a:lnTo>
                  <a:lnTo>
                    <a:pt x="3872" y="533"/>
                  </a:lnTo>
                  <a:lnTo>
                    <a:pt x="3858" y="536"/>
                  </a:lnTo>
                  <a:lnTo>
                    <a:pt x="3844" y="537"/>
                  </a:lnTo>
                  <a:lnTo>
                    <a:pt x="3831" y="538"/>
                  </a:lnTo>
                  <a:lnTo>
                    <a:pt x="3818" y="539"/>
                  </a:lnTo>
                  <a:close/>
                  <a:moveTo>
                    <a:pt x="3818" y="189"/>
                  </a:moveTo>
                  <a:lnTo>
                    <a:pt x="3810" y="189"/>
                  </a:lnTo>
                  <a:lnTo>
                    <a:pt x="3803" y="190"/>
                  </a:lnTo>
                  <a:lnTo>
                    <a:pt x="3794" y="191"/>
                  </a:lnTo>
                  <a:lnTo>
                    <a:pt x="3787" y="193"/>
                  </a:lnTo>
                  <a:lnTo>
                    <a:pt x="3778" y="195"/>
                  </a:lnTo>
                  <a:lnTo>
                    <a:pt x="3771" y="199"/>
                  </a:lnTo>
                  <a:lnTo>
                    <a:pt x="3764" y="205"/>
                  </a:lnTo>
                  <a:lnTo>
                    <a:pt x="3756" y="211"/>
                  </a:lnTo>
                  <a:lnTo>
                    <a:pt x="3750" y="220"/>
                  </a:lnTo>
                  <a:lnTo>
                    <a:pt x="3744" y="230"/>
                  </a:lnTo>
                  <a:lnTo>
                    <a:pt x="3739" y="242"/>
                  </a:lnTo>
                  <a:lnTo>
                    <a:pt x="3734" y="257"/>
                  </a:lnTo>
                  <a:lnTo>
                    <a:pt x="3731" y="272"/>
                  </a:lnTo>
                  <a:lnTo>
                    <a:pt x="3728" y="293"/>
                  </a:lnTo>
                  <a:lnTo>
                    <a:pt x="3726" y="314"/>
                  </a:lnTo>
                  <a:lnTo>
                    <a:pt x="3725" y="339"/>
                  </a:lnTo>
                  <a:lnTo>
                    <a:pt x="3726" y="364"/>
                  </a:lnTo>
                  <a:lnTo>
                    <a:pt x="3728" y="385"/>
                  </a:lnTo>
                  <a:lnTo>
                    <a:pt x="3731" y="404"/>
                  </a:lnTo>
                  <a:lnTo>
                    <a:pt x="3735" y="421"/>
                  </a:lnTo>
                  <a:lnTo>
                    <a:pt x="3740" y="434"/>
                  </a:lnTo>
                  <a:lnTo>
                    <a:pt x="3746" y="447"/>
                  </a:lnTo>
                  <a:lnTo>
                    <a:pt x="3752" y="457"/>
                  </a:lnTo>
                  <a:lnTo>
                    <a:pt x="3759" y="465"/>
                  </a:lnTo>
                  <a:lnTo>
                    <a:pt x="3767" y="473"/>
                  </a:lnTo>
                  <a:lnTo>
                    <a:pt x="3774" y="478"/>
                  </a:lnTo>
                  <a:lnTo>
                    <a:pt x="3782" y="481"/>
                  </a:lnTo>
                  <a:lnTo>
                    <a:pt x="3790" y="484"/>
                  </a:lnTo>
                  <a:lnTo>
                    <a:pt x="3797" y="486"/>
                  </a:lnTo>
                  <a:lnTo>
                    <a:pt x="3805" y="487"/>
                  </a:lnTo>
                  <a:lnTo>
                    <a:pt x="3811" y="487"/>
                  </a:lnTo>
                  <a:lnTo>
                    <a:pt x="3818" y="487"/>
                  </a:lnTo>
                  <a:lnTo>
                    <a:pt x="3824" y="487"/>
                  </a:lnTo>
                  <a:lnTo>
                    <a:pt x="3831" y="487"/>
                  </a:lnTo>
                  <a:lnTo>
                    <a:pt x="3839" y="486"/>
                  </a:lnTo>
                  <a:lnTo>
                    <a:pt x="3846" y="484"/>
                  </a:lnTo>
                  <a:lnTo>
                    <a:pt x="3854" y="481"/>
                  </a:lnTo>
                  <a:lnTo>
                    <a:pt x="3861" y="477"/>
                  </a:lnTo>
                  <a:lnTo>
                    <a:pt x="3869" y="472"/>
                  </a:lnTo>
                  <a:lnTo>
                    <a:pt x="3877" y="464"/>
                  </a:lnTo>
                  <a:lnTo>
                    <a:pt x="3883" y="457"/>
                  </a:lnTo>
                  <a:lnTo>
                    <a:pt x="3890" y="446"/>
                  </a:lnTo>
                  <a:lnTo>
                    <a:pt x="3896" y="434"/>
                  </a:lnTo>
                  <a:lnTo>
                    <a:pt x="3900" y="420"/>
                  </a:lnTo>
                  <a:lnTo>
                    <a:pt x="3904" y="404"/>
                  </a:lnTo>
                  <a:lnTo>
                    <a:pt x="3908" y="385"/>
                  </a:lnTo>
                  <a:lnTo>
                    <a:pt x="3910" y="362"/>
                  </a:lnTo>
                  <a:lnTo>
                    <a:pt x="3911" y="339"/>
                  </a:lnTo>
                  <a:lnTo>
                    <a:pt x="3910" y="314"/>
                  </a:lnTo>
                  <a:lnTo>
                    <a:pt x="3908" y="292"/>
                  </a:lnTo>
                  <a:lnTo>
                    <a:pt x="3905" y="272"/>
                  </a:lnTo>
                  <a:lnTo>
                    <a:pt x="3901" y="256"/>
                  </a:lnTo>
                  <a:lnTo>
                    <a:pt x="3897" y="241"/>
                  </a:lnTo>
                  <a:lnTo>
                    <a:pt x="3892" y="229"/>
                  </a:lnTo>
                  <a:lnTo>
                    <a:pt x="3885" y="218"/>
                  </a:lnTo>
                  <a:lnTo>
                    <a:pt x="3879" y="210"/>
                  </a:lnTo>
                  <a:lnTo>
                    <a:pt x="3872" y="204"/>
                  </a:lnTo>
                  <a:lnTo>
                    <a:pt x="3864" y="198"/>
                  </a:lnTo>
                  <a:lnTo>
                    <a:pt x="3857" y="195"/>
                  </a:lnTo>
                  <a:lnTo>
                    <a:pt x="3849" y="192"/>
                  </a:lnTo>
                  <a:lnTo>
                    <a:pt x="3841" y="191"/>
                  </a:lnTo>
                  <a:lnTo>
                    <a:pt x="3833" y="190"/>
                  </a:lnTo>
                  <a:lnTo>
                    <a:pt x="3825" y="189"/>
                  </a:lnTo>
                  <a:lnTo>
                    <a:pt x="3818" y="189"/>
                  </a:lnTo>
                  <a:close/>
                  <a:moveTo>
                    <a:pt x="4318" y="532"/>
                  </a:moveTo>
                  <a:lnTo>
                    <a:pt x="4318" y="250"/>
                  </a:lnTo>
                  <a:lnTo>
                    <a:pt x="4318" y="242"/>
                  </a:lnTo>
                  <a:lnTo>
                    <a:pt x="4317" y="233"/>
                  </a:lnTo>
                  <a:lnTo>
                    <a:pt x="4315" y="227"/>
                  </a:lnTo>
                  <a:lnTo>
                    <a:pt x="4313" y="221"/>
                  </a:lnTo>
                  <a:lnTo>
                    <a:pt x="4310" y="215"/>
                  </a:lnTo>
                  <a:lnTo>
                    <a:pt x="4307" y="211"/>
                  </a:lnTo>
                  <a:lnTo>
                    <a:pt x="4302" y="208"/>
                  </a:lnTo>
                  <a:lnTo>
                    <a:pt x="4298" y="205"/>
                  </a:lnTo>
                  <a:lnTo>
                    <a:pt x="4289" y="200"/>
                  </a:lnTo>
                  <a:lnTo>
                    <a:pt x="4278" y="198"/>
                  </a:lnTo>
                  <a:lnTo>
                    <a:pt x="4268" y="197"/>
                  </a:lnTo>
                  <a:lnTo>
                    <a:pt x="4257" y="197"/>
                  </a:lnTo>
                  <a:lnTo>
                    <a:pt x="4246" y="198"/>
                  </a:lnTo>
                  <a:lnTo>
                    <a:pt x="4237" y="199"/>
                  </a:lnTo>
                  <a:lnTo>
                    <a:pt x="4227" y="202"/>
                  </a:lnTo>
                  <a:lnTo>
                    <a:pt x="4218" y="204"/>
                  </a:lnTo>
                  <a:lnTo>
                    <a:pt x="4200" y="210"/>
                  </a:lnTo>
                  <a:lnTo>
                    <a:pt x="4184" y="216"/>
                  </a:lnTo>
                  <a:lnTo>
                    <a:pt x="4161" y="230"/>
                  </a:lnTo>
                  <a:lnTo>
                    <a:pt x="4151" y="236"/>
                  </a:lnTo>
                  <a:lnTo>
                    <a:pt x="4151" y="532"/>
                  </a:lnTo>
                  <a:lnTo>
                    <a:pt x="4085" y="532"/>
                  </a:lnTo>
                  <a:lnTo>
                    <a:pt x="4085" y="145"/>
                  </a:lnTo>
                  <a:lnTo>
                    <a:pt x="4134" y="145"/>
                  </a:lnTo>
                  <a:lnTo>
                    <a:pt x="4149" y="193"/>
                  </a:lnTo>
                  <a:lnTo>
                    <a:pt x="4158" y="185"/>
                  </a:lnTo>
                  <a:lnTo>
                    <a:pt x="4186" y="166"/>
                  </a:lnTo>
                  <a:lnTo>
                    <a:pt x="4194" y="161"/>
                  </a:lnTo>
                  <a:lnTo>
                    <a:pt x="4204" y="156"/>
                  </a:lnTo>
                  <a:lnTo>
                    <a:pt x="4215" y="151"/>
                  </a:lnTo>
                  <a:lnTo>
                    <a:pt x="4225" y="148"/>
                  </a:lnTo>
                  <a:lnTo>
                    <a:pt x="4237" y="143"/>
                  </a:lnTo>
                  <a:lnTo>
                    <a:pt x="4248" y="141"/>
                  </a:lnTo>
                  <a:lnTo>
                    <a:pt x="4261" y="139"/>
                  </a:lnTo>
                  <a:lnTo>
                    <a:pt x="4274" y="139"/>
                  </a:lnTo>
                  <a:lnTo>
                    <a:pt x="4286" y="139"/>
                  </a:lnTo>
                  <a:lnTo>
                    <a:pt x="4296" y="140"/>
                  </a:lnTo>
                  <a:lnTo>
                    <a:pt x="4308" y="141"/>
                  </a:lnTo>
                  <a:lnTo>
                    <a:pt x="4317" y="144"/>
                  </a:lnTo>
                  <a:lnTo>
                    <a:pt x="4328" y="148"/>
                  </a:lnTo>
                  <a:lnTo>
                    <a:pt x="4336" y="152"/>
                  </a:lnTo>
                  <a:lnTo>
                    <a:pt x="4345" y="157"/>
                  </a:lnTo>
                  <a:lnTo>
                    <a:pt x="4352" y="162"/>
                  </a:lnTo>
                  <a:lnTo>
                    <a:pt x="4360" y="170"/>
                  </a:lnTo>
                  <a:lnTo>
                    <a:pt x="4366" y="178"/>
                  </a:lnTo>
                  <a:lnTo>
                    <a:pt x="4371" y="188"/>
                  </a:lnTo>
                  <a:lnTo>
                    <a:pt x="4376" y="198"/>
                  </a:lnTo>
                  <a:lnTo>
                    <a:pt x="4380" y="210"/>
                  </a:lnTo>
                  <a:lnTo>
                    <a:pt x="4382" y="223"/>
                  </a:lnTo>
                  <a:lnTo>
                    <a:pt x="4384" y="238"/>
                  </a:lnTo>
                  <a:lnTo>
                    <a:pt x="4384" y="253"/>
                  </a:lnTo>
                  <a:lnTo>
                    <a:pt x="4384" y="532"/>
                  </a:lnTo>
                  <a:lnTo>
                    <a:pt x="4318" y="53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8222" name="Freeform 30"/>
            <p:cNvSpPr>
              <a:spLocks noEditPoints="1"/>
            </p:cNvSpPr>
            <p:nvPr userDrawn="1"/>
          </p:nvSpPr>
          <p:spPr bwMode="auto">
            <a:xfrm>
              <a:off x="4228" y="-2"/>
              <a:ext cx="1533" cy="1684"/>
            </a:xfrm>
            <a:custGeom>
              <a:avLst/>
              <a:gdLst>
                <a:gd name="T0" fmla="*/ 8047 w 10725"/>
                <a:gd name="T1" fmla="*/ 6915 h 11784"/>
                <a:gd name="T2" fmla="*/ 6483 w 10725"/>
                <a:gd name="T3" fmla="*/ 4089 h 11784"/>
                <a:gd name="T4" fmla="*/ 7092 w 10725"/>
                <a:gd name="T5" fmla="*/ 3269 h 11784"/>
                <a:gd name="T6" fmla="*/ 6729 w 10725"/>
                <a:gd name="T7" fmla="*/ 2536 h 11784"/>
                <a:gd name="T8" fmla="*/ 5830 w 10725"/>
                <a:gd name="T9" fmla="*/ 1966 h 11784"/>
                <a:gd name="T10" fmla="*/ 5041 w 10725"/>
                <a:gd name="T11" fmla="*/ 2381 h 11784"/>
                <a:gd name="T12" fmla="*/ 4810 w 10725"/>
                <a:gd name="T13" fmla="*/ 1657 h 11784"/>
                <a:gd name="T14" fmla="*/ 4161 w 10725"/>
                <a:gd name="T15" fmla="*/ 2216 h 11784"/>
                <a:gd name="T16" fmla="*/ 4686 w 10725"/>
                <a:gd name="T17" fmla="*/ 3144 h 11784"/>
                <a:gd name="T18" fmla="*/ 3276 w 10725"/>
                <a:gd name="T19" fmla="*/ 1280 h 11784"/>
                <a:gd name="T20" fmla="*/ 3375 w 10725"/>
                <a:gd name="T21" fmla="*/ 278 h 11784"/>
                <a:gd name="T22" fmla="*/ 2983 w 10725"/>
                <a:gd name="T23" fmla="*/ 178 h 11784"/>
                <a:gd name="T24" fmla="*/ 2501 w 10725"/>
                <a:gd name="T25" fmla="*/ 263 h 11784"/>
                <a:gd name="T26" fmla="*/ 1919 w 10725"/>
                <a:gd name="T27" fmla="*/ 326 h 11784"/>
                <a:gd name="T28" fmla="*/ 2222 w 10725"/>
                <a:gd name="T29" fmla="*/ 968 h 11784"/>
                <a:gd name="T30" fmla="*/ 1837 w 10725"/>
                <a:gd name="T31" fmla="*/ 1232 h 11784"/>
                <a:gd name="T32" fmla="*/ 2572 w 10725"/>
                <a:gd name="T33" fmla="*/ 1688 h 11784"/>
                <a:gd name="T34" fmla="*/ 2575 w 10725"/>
                <a:gd name="T35" fmla="*/ 2289 h 11784"/>
                <a:gd name="T36" fmla="*/ 2676 w 10725"/>
                <a:gd name="T37" fmla="*/ 2618 h 11784"/>
                <a:gd name="T38" fmla="*/ 2775 w 10725"/>
                <a:gd name="T39" fmla="*/ 3164 h 11784"/>
                <a:gd name="T40" fmla="*/ 2906 w 10725"/>
                <a:gd name="T41" fmla="*/ 3419 h 11784"/>
                <a:gd name="T42" fmla="*/ 3166 w 10725"/>
                <a:gd name="T43" fmla="*/ 3995 h 11784"/>
                <a:gd name="T44" fmla="*/ 2191 w 10725"/>
                <a:gd name="T45" fmla="*/ 4437 h 11784"/>
                <a:gd name="T46" fmla="*/ 944 w 10725"/>
                <a:gd name="T47" fmla="*/ 3347 h 11784"/>
                <a:gd name="T48" fmla="*/ 768 w 10725"/>
                <a:gd name="T49" fmla="*/ 3801 h 11784"/>
                <a:gd name="T50" fmla="*/ 7 w 10725"/>
                <a:gd name="T51" fmla="*/ 3912 h 11784"/>
                <a:gd name="T52" fmla="*/ 110 w 10725"/>
                <a:gd name="T53" fmla="*/ 4379 h 11784"/>
                <a:gd name="T54" fmla="*/ 500 w 10725"/>
                <a:gd name="T55" fmla="*/ 4828 h 11784"/>
                <a:gd name="T56" fmla="*/ 830 w 10725"/>
                <a:gd name="T57" fmla="*/ 5190 h 11784"/>
                <a:gd name="T58" fmla="*/ 1611 w 10725"/>
                <a:gd name="T59" fmla="*/ 5022 h 11784"/>
                <a:gd name="T60" fmla="*/ 2429 w 10725"/>
                <a:gd name="T61" fmla="*/ 5677 h 11784"/>
                <a:gd name="T62" fmla="*/ 2721 w 10725"/>
                <a:gd name="T63" fmla="*/ 5825 h 11784"/>
                <a:gd name="T64" fmla="*/ 3093 w 10725"/>
                <a:gd name="T65" fmla="*/ 5960 h 11784"/>
                <a:gd name="T66" fmla="*/ 3604 w 10725"/>
                <a:gd name="T67" fmla="*/ 6087 h 11784"/>
                <a:gd name="T68" fmla="*/ 3920 w 10725"/>
                <a:gd name="T69" fmla="*/ 6198 h 11784"/>
                <a:gd name="T70" fmla="*/ 4143 w 10725"/>
                <a:gd name="T71" fmla="*/ 6421 h 11784"/>
                <a:gd name="T72" fmla="*/ 4629 w 10725"/>
                <a:gd name="T73" fmla="*/ 6402 h 11784"/>
                <a:gd name="T74" fmla="*/ 5458 w 10725"/>
                <a:gd name="T75" fmla="*/ 7339 h 11784"/>
                <a:gd name="T76" fmla="*/ 4750 w 10725"/>
                <a:gd name="T77" fmla="*/ 7784 h 11784"/>
                <a:gd name="T78" fmla="*/ 4289 w 10725"/>
                <a:gd name="T79" fmla="*/ 7150 h 11784"/>
                <a:gd name="T80" fmla="*/ 4122 w 10725"/>
                <a:gd name="T81" fmla="*/ 7527 h 11784"/>
                <a:gd name="T82" fmla="*/ 3621 w 10725"/>
                <a:gd name="T83" fmla="*/ 7775 h 11784"/>
                <a:gd name="T84" fmla="*/ 4258 w 10725"/>
                <a:gd name="T85" fmla="*/ 8182 h 11784"/>
                <a:gd name="T86" fmla="*/ 4398 w 10725"/>
                <a:gd name="T87" fmla="*/ 8742 h 11784"/>
                <a:gd name="T88" fmla="*/ 4839 w 10725"/>
                <a:gd name="T89" fmla="*/ 9039 h 11784"/>
                <a:gd name="T90" fmla="*/ 5981 w 10725"/>
                <a:gd name="T91" fmla="*/ 8753 h 11784"/>
                <a:gd name="T92" fmla="*/ 6216 w 10725"/>
                <a:gd name="T93" fmla="*/ 9148 h 11784"/>
                <a:gd name="T94" fmla="*/ 6722 w 10725"/>
                <a:gd name="T95" fmla="*/ 8907 h 11784"/>
                <a:gd name="T96" fmla="*/ 6631 w 10725"/>
                <a:gd name="T97" fmla="*/ 8167 h 11784"/>
                <a:gd name="T98" fmla="*/ 7806 w 10725"/>
                <a:gd name="T99" fmla="*/ 9675 h 11784"/>
                <a:gd name="T100" fmla="*/ 7508 w 10725"/>
                <a:gd name="T101" fmla="*/ 10256 h 11784"/>
                <a:gd name="T102" fmla="*/ 6725 w 10725"/>
                <a:gd name="T103" fmla="*/ 10079 h 11784"/>
                <a:gd name="T104" fmla="*/ 6582 w 10725"/>
                <a:gd name="T105" fmla="*/ 10449 h 11784"/>
                <a:gd name="T106" fmla="*/ 6889 w 10725"/>
                <a:gd name="T107" fmla="*/ 10936 h 11784"/>
                <a:gd name="T108" fmla="*/ 7073 w 10725"/>
                <a:gd name="T109" fmla="*/ 11268 h 11784"/>
                <a:gd name="T110" fmla="*/ 7555 w 10725"/>
                <a:gd name="T111" fmla="*/ 11439 h 11784"/>
                <a:gd name="T112" fmla="*/ 7878 w 10725"/>
                <a:gd name="T113" fmla="*/ 11718 h 11784"/>
                <a:gd name="T114" fmla="*/ 8890 w 10725"/>
                <a:gd name="T115" fmla="*/ 11226 h 11784"/>
                <a:gd name="T116" fmla="*/ 9308 w 10725"/>
                <a:gd name="T117" fmla="*/ 11558 h 11784"/>
                <a:gd name="T118" fmla="*/ 9730 w 10725"/>
                <a:gd name="T119" fmla="*/ 10767 h 11784"/>
                <a:gd name="T120" fmla="*/ 9241 w 10725"/>
                <a:gd name="T121" fmla="*/ 9192 h 11784"/>
                <a:gd name="T122" fmla="*/ 5310 w 10725"/>
                <a:gd name="T123" fmla="*/ 3050 h 11784"/>
                <a:gd name="T124" fmla="*/ 5362 w 10725"/>
                <a:gd name="T125" fmla="*/ 2845 h 1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25" h="11784">
                  <a:moveTo>
                    <a:pt x="10508" y="9123"/>
                  </a:moveTo>
                  <a:lnTo>
                    <a:pt x="10484" y="9125"/>
                  </a:lnTo>
                  <a:lnTo>
                    <a:pt x="10460" y="9123"/>
                  </a:lnTo>
                  <a:lnTo>
                    <a:pt x="10436" y="9123"/>
                  </a:lnTo>
                  <a:lnTo>
                    <a:pt x="10413" y="9122"/>
                  </a:lnTo>
                  <a:lnTo>
                    <a:pt x="10390" y="9120"/>
                  </a:lnTo>
                  <a:lnTo>
                    <a:pt x="10367" y="9118"/>
                  </a:lnTo>
                  <a:lnTo>
                    <a:pt x="10345" y="9115"/>
                  </a:lnTo>
                  <a:lnTo>
                    <a:pt x="10323" y="9112"/>
                  </a:lnTo>
                  <a:lnTo>
                    <a:pt x="10301" y="9108"/>
                  </a:lnTo>
                  <a:lnTo>
                    <a:pt x="10280" y="9103"/>
                  </a:lnTo>
                  <a:lnTo>
                    <a:pt x="10258" y="9098"/>
                  </a:lnTo>
                  <a:lnTo>
                    <a:pt x="10237" y="9093"/>
                  </a:lnTo>
                  <a:lnTo>
                    <a:pt x="10196" y="9080"/>
                  </a:lnTo>
                  <a:lnTo>
                    <a:pt x="10156" y="9066"/>
                  </a:lnTo>
                  <a:lnTo>
                    <a:pt x="10115" y="9050"/>
                  </a:lnTo>
                  <a:lnTo>
                    <a:pt x="10077" y="9033"/>
                  </a:lnTo>
                  <a:lnTo>
                    <a:pt x="10039" y="9015"/>
                  </a:lnTo>
                  <a:lnTo>
                    <a:pt x="10001" y="8995"/>
                  </a:lnTo>
                  <a:lnTo>
                    <a:pt x="9964" y="8975"/>
                  </a:lnTo>
                  <a:lnTo>
                    <a:pt x="9928" y="8953"/>
                  </a:lnTo>
                  <a:lnTo>
                    <a:pt x="9892" y="8930"/>
                  </a:lnTo>
                  <a:lnTo>
                    <a:pt x="9856" y="8906"/>
                  </a:lnTo>
                  <a:lnTo>
                    <a:pt x="9797" y="8857"/>
                  </a:lnTo>
                  <a:lnTo>
                    <a:pt x="9740" y="8806"/>
                  </a:lnTo>
                  <a:lnTo>
                    <a:pt x="9685" y="8756"/>
                  </a:lnTo>
                  <a:lnTo>
                    <a:pt x="9631" y="8704"/>
                  </a:lnTo>
                  <a:lnTo>
                    <a:pt x="9580" y="8652"/>
                  </a:lnTo>
                  <a:lnTo>
                    <a:pt x="9529" y="8599"/>
                  </a:lnTo>
                  <a:lnTo>
                    <a:pt x="9480" y="8545"/>
                  </a:lnTo>
                  <a:lnTo>
                    <a:pt x="9433" y="8490"/>
                  </a:lnTo>
                  <a:lnTo>
                    <a:pt x="9386" y="8435"/>
                  </a:lnTo>
                  <a:lnTo>
                    <a:pt x="9339" y="8378"/>
                  </a:lnTo>
                  <a:lnTo>
                    <a:pt x="9295" y="8320"/>
                  </a:lnTo>
                  <a:lnTo>
                    <a:pt x="9249" y="8262"/>
                  </a:lnTo>
                  <a:lnTo>
                    <a:pt x="9205" y="8201"/>
                  </a:lnTo>
                  <a:lnTo>
                    <a:pt x="9160" y="8139"/>
                  </a:lnTo>
                  <a:lnTo>
                    <a:pt x="9115" y="8076"/>
                  </a:lnTo>
                  <a:lnTo>
                    <a:pt x="9070" y="8012"/>
                  </a:lnTo>
                  <a:lnTo>
                    <a:pt x="9040" y="7965"/>
                  </a:lnTo>
                  <a:lnTo>
                    <a:pt x="9006" y="7916"/>
                  </a:lnTo>
                  <a:lnTo>
                    <a:pt x="8968" y="7866"/>
                  </a:lnTo>
                  <a:lnTo>
                    <a:pt x="8926" y="7813"/>
                  </a:lnTo>
                  <a:lnTo>
                    <a:pt x="8882" y="7759"/>
                  </a:lnTo>
                  <a:lnTo>
                    <a:pt x="8834" y="7703"/>
                  </a:lnTo>
                  <a:lnTo>
                    <a:pt x="8785" y="7646"/>
                  </a:lnTo>
                  <a:lnTo>
                    <a:pt x="8733" y="7589"/>
                  </a:lnTo>
                  <a:lnTo>
                    <a:pt x="8678" y="7531"/>
                  </a:lnTo>
                  <a:lnTo>
                    <a:pt x="8623" y="7473"/>
                  </a:lnTo>
                  <a:lnTo>
                    <a:pt x="8565" y="7415"/>
                  </a:lnTo>
                  <a:lnTo>
                    <a:pt x="8507" y="7355"/>
                  </a:lnTo>
                  <a:lnTo>
                    <a:pt x="8390" y="7240"/>
                  </a:lnTo>
                  <a:lnTo>
                    <a:pt x="8272" y="7127"/>
                  </a:lnTo>
                  <a:lnTo>
                    <a:pt x="8157" y="7017"/>
                  </a:lnTo>
                  <a:lnTo>
                    <a:pt x="8047" y="6915"/>
                  </a:lnTo>
                  <a:lnTo>
                    <a:pt x="7943" y="6821"/>
                  </a:lnTo>
                  <a:lnTo>
                    <a:pt x="7850" y="6736"/>
                  </a:lnTo>
                  <a:lnTo>
                    <a:pt x="7769" y="6664"/>
                  </a:lnTo>
                  <a:lnTo>
                    <a:pt x="7704" y="6605"/>
                  </a:lnTo>
                  <a:lnTo>
                    <a:pt x="7655" y="6560"/>
                  </a:lnTo>
                  <a:lnTo>
                    <a:pt x="7626" y="6533"/>
                  </a:lnTo>
                  <a:lnTo>
                    <a:pt x="7516" y="6432"/>
                  </a:lnTo>
                  <a:lnTo>
                    <a:pt x="7407" y="6330"/>
                  </a:lnTo>
                  <a:lnTo>
                    <a:pt x="7298" y="6228"/>
                  </a:lnTo>
                  <a:lnTo>
                    <a:pt x="7191" y="6124"/>
                  </a:lnTo>
                  <a:lnTo>
                    <a:pt x="7084" y="6019"/>
                  </a:lnTo>
                  <a:lnTo>
                    <a:pt x="6978" y="5913"/>
                  </a:lnTo>
                  <a:lnTo>
                    <a:pt x="6874" y="5807"/>
                  </a:lnTo>
                  <a:lnTo>
                    <a:pt x="6769" y="5700"/>
                  </a:lnTo>
                  <a:lnTo>
                    <a:pt x="6664" y="5594"/>
                  </a:lnTo>
                  <a:lnTo>
                    <a:pt x="6560" y="5488"/>
                  </a:lnTo>
                  <a:lnTo>
                    <a:pt x="6455" y="5382"/>
                  </a:lnTo>
                  <a:lnTo>
                    <a:pt x="6352" y="5276"/>
                  </a:lnTo>
                  <a:lnTo>
                    <a:pt x="6248" y="5171"/>
                  </a:lnTo>
                  <a:lnTo>
                    <a:pt x="6144" y="5066"/>
                  </a:lnTo>
                  <a:lnTo>
                    <a:pt x="6039" y="4963"/>
                  </a:lnTo>
                  <a:lnTo>
                    <a:pt x="5934" y="4861"/>
                  </a:lnTo>
                  <a:lnTo>
                    <a:pt x="6032" y="4712"/>
                  </a:lnTo>
                  <a:lnTo>
                    <a:pt x="6046" y="4694"/>
                  </a:lnTo>
                  <a:lnTo>
                    <a:pt x="6062" y="4676"/>
                  </a:lnTo>
                  <a:lnTo>
                    <a:pt x="6080" y="4660"/>
                  </a:lnTo>
                  <a:lnTo>
                    <a:pt x="6100" y="4644"/>
                  </a:lnTo>
                  <a:lnTo>
                    <a:pt x="6121" y="4629"/>
                  </a:lnTo>
                  <a:lnTo>
                    <a:pt x="6142" y="4614"/>
                  </a:lnTo>
                  <a:lnTo>
                    <a:pt x="6165" y="4600"/>
                  </a:lnTo>
                  <a:lnTo>
                    <a:pt x="6188" y="4586"/>
                  </a:lnTo>
                  <a:lnTo>
                    <a:pt x="6234" y="4561"/>
                  </a:lnTo>
                  <a:lnTo>
                    <a:pt x="6280" y="4537"/>
                  </a:lnTo>
                  <a:lnTo>
                    <a:pt x="6321" y="4513"/>
                  </a:lnTo>
                  <a:lnTo>
                    <a:pt x="6358" y="4491"/>
                  </a:lnTo>
                  <a:lnTo>
                    <a:pt x="6367" y="4483"/>
                  </a:lnTo>
                  <a:lnTo>
                    <a:pt x="6377" y="4473"/>
                  </a:lnTo>
                  <a:lnTo>
                    <a:pt x="6387" y="4464"/>
                  </a:lnTo>
                  <a:lnTo>
                    <a:pt x="6395" y="4454"/>
                  </a:lnTo>
                  <a:lnTo>
                    <a:pt x="6403" y="4444"/>
                  </a:lnTo>
                  <a:lnTo>
                    <a:pt x="6411" y="4433"/>
                  </a:lnTo>
                  <a:lnTo>
                    <a:pt x="6418" y="4422"/>
                  </a:lnTo>
                  <a:lnTo>
                    <a:pt x="6425" y="4412"/>
                  </a:lnTo>
                  <a:lnTo>
                    <a:pt x="6437" y="4390"/>
                  </a:lnTo>
                  <a:lnTo>
                    <a:pt x="6448" y="4366"/>
                  </a:lnTo>
                  <a:lnTo>
                    <a:pt x="6456" y="4342"/>
                  </a:lnTo>
                  <a:lnTo>
                    <a:pt x="6464" y="4316"/>
                  </a:lnTo>
                  <a:lnTo>
                    <a:pt x="6470" y="4290"/>
                  </a:lnTo>
                  <a:lnTo>
                    <a:pt x="6474" y="4264"/>
                  </a:lnTo>
                  <a:lnTo>
                    <a:pt x="6478" y="4236"/>
                  </a:lnTo>
                  <a:lnTo>
                    <a:pt x="6481" y="4207"/>
                  </a:lnTo>
                  <a:lnTo>
                    <a:pt x="6482" y="4179"/>
                  </a:lnTo>
                  <a:lnTo>
                    <a:pt x="6483" y="4149"/>
                  </a:lnTo>
                  <a:lnTo>
                    <a:pt x="6483" y="4120"/>
                  </a:lnTo>
                  <a:lnTo>
                    <a:pt x="6483" y="4089"/>
                  </a:lnTo>
                  <a:lnTo>
                    <a:pt x="6489" y="4075"/>
                  </a:lnTo>
                  <a:lnTo>
                    <a:pt x="6499" y="4062"/>
                  </a:lnTo>
                  <a:lnTo>
                    <a:pt x="6509" y="4050"/>
                  </a:lnTo>
                  <a:lnTo>
                    <a:pt x="6520" y="4039"/>
                  </a:lnTo>
                  <a:lnTo>
                    <a:pt x="6539" y="4021"/>
                  </a:lnTo>
                  <a:lnTo>
                    <a:pt x="6547" y="4015"/>
                  </a:lnTo>
                  <a:lnTo>
                    <a:pt x="6572" y="3992"/>
                  </a:lnTo>
                  <a:lnTo>
                    <a:pt x="6596" y="3970"/>
                  </a:lnTo>
                  <a:lnTo>
                    <a:pt x="6621" y="3948"/>
                  </a:lnTo>
                  <a:lnTo>
                    <a:pt x="6643" y="3925"/>
                  </a:lnTo>
                  <a:lnTo>
                    <a:pt x="6665" y="3900"/>
                  </a:lnTo>
                  <a:lnTo>
                    <a:pt x="6686" y="3876"/>
                  </a:lnTo>
                  <a:lnTo>
                    <a:pt x="6706" y="3851"/>
                  </a:lnTo>
                  <a:lnTo>
                    <a:pt x="6724" y="3825"/>
                  </a:lnTo>
                  <a:lnTo>
                    <a:pt x="6742" y="3798"/>
                  </a:lnTo>
                  <a:lnTo>
                    <a:pt x="6757" y="3770"/>
                  </a:lnTo>
                  <a:lnTo>
                    <a:pt x="6765" y="3755"/>
                  </a:lnTo>
                  <a:lnTo>
                    <a:pt x="6772" y="3740"/>
                  </a:lnTo>
                  <a:lnTo>
                    <a:pt x="6777" y="3726"/>
                  </a:lnTo>
                  <a:lnTo>
                    <a:pt x="6784" y="3711"/>
                  </a:lnTo>
                  <a:lnTo>
                    <a:pt x="6789" y="3695"/>
                  </a:lnTo>
                  <a:lnTo>
                    <a:pt x="6794" y="3679"/>
                  </a:lnTo>
                  <a:lnTo>
                    <a:pt x="6798" y="3662"/>
                  </a:lnTo>
                  <a:lnTo>
                    <a:pt x="6802" y="3645"/>
                  </a:lnTo>
                  <a:lnTo>
                    <a:pt x="6805" y="3628"/>
                  </a:lnTo>
                  <a:lnTo>
                    <a:pt x="6808" y="3611"/>
                  </a:lnTo>
                  <a:lnTo>
                    <a:pt x="6810" y="3593"/>
                  </a:lnTo>
                  <a:lnTo>
                    <a:pt x="6811" y="3575"/>
                  </a:lnTo>
                  <a:lnTo>
                    <a:pt x="6835" y="3565"/>
                  </a:lnTo>
                  <a:lnTo>
                    <a:pt x="6859" y="3552"/>
                  </a:lnTo>
                  <a:lnTo>
                    <a:pt x="6882" y="3539"/>
                  </a:lnTo>
                  <a:lnTo>
                    <a:pt x="6904" y="3524"/>
                  </a:lnTo>
                  <a:lnTo>
                    <a:pt x="6947" y="3493"/>
                  </a:lnTo>
                  <a:lnTo>
                    <a:pt x="6989" y="3461"/>
                  </a:lnTo>
                  <a:lnTo>
                    <a:pt x="7010" y="3444"/>
                  </a:lnTo>
                  <a:lnTo>
                    <a:pt x="7031" y="3429"/>
                  </a:lnTo>
                  <a:lnTo>
                    <a:pt x="7054" y="3413"/>
                  </a:lnTo>
                  <a:lnTo>
                    <a:pt x="7076" y="3400"/>
                  </a:lnTo>
                  <a:lnTo>
                    <a:pt x="7099" y="3386"/>
                  </a:lnTo>
                  <a:lnTo>
                    <a:pt x="7123" y="3374"/>
                  </a:lnTo>
                  <a:lnTo>
                    <a:pt x="7148" y="3364"/>
                  </a:lnTo>
                  <a:lnTo>
                    <a:pt x="7174" y="3354"/>
                  </a:lnTo>
                  <a:lnTo>
                    <a:pt x="7175" y="3354"/>
                  </a:lnTo>
                  <a:lnTo>
                    <a:pt x="7177" y="3352"/>
                  </a:lnTo>
                  <a:lnTo>
                    <a:pt x="7180" y="3349"/>
                  </a:lnTo>
                  <a:lnTo>
                    <a:pt x="7181" y="3344"/>
                  </a:lnTo>
                  <a:lnTo>
                    <a:pt x="7180" y="3338"/>
                  </a:lnTo>
                  <a:lnTo>
                    <a:pt x="7177" y="3335"/>
                  </a:lnTo>
                  <a:lnTo>
                    <a:pt x="7175" y="3334"/>
                  </a:lnTo>
                  <a:lnTo>
                    <a:pt x="7174" y="3333"/>
                  </a:lnTo>
                  <a:lnTo>
                    <a:pt x="7155" y="3322"/>
                  </a:lnTo>
                  <a:lnTo>
                    <a:pt x="7137" y="3311"/>
                  </a:lnTo>
                  <a:lnTo>
                    <a:pt x="7120" y="3298"/>
                  </a:lnTo>
                  <a:lnTo>
                    <a:pt x="7105" y="3284"/>
                  </a:lnTo>
                  <a:lnTo>
                    <a:pt x="7092" y="3269"/>
                  </a:lnTo>
                  <a:lnTo>
                    <a:pt x="7079" y="3253"/>
                  </a:lnTo>
                  <a:lnTo>
                    <a:pt x="7067" y="3236"/>
                  </a:lnTo>
                  <a:lnTo>
                    <a:pt x="7057" y="3220"/>
                  </a:lnTo>
                  <a:lnTo>
                    <a:pt x="7047" y="3203"/>
                  </a:lnTo>
                  <a:lnTo>
                    <a:pt x="7038" y="3185"/>
                  </a:lnTo>
                  <a:lnTo>
                    <a:pt x="7029" y="3166"/>
                  </a:lnTo>
                  <a:lnTo>
                    <a:pt x="7021" y="3148"/>
                  </a:lnTo>
                  <a:lnTo>
                    <a:pt x="7006" y="3109"/>
                  </a:lnTo>
                  <a:lnTo>
                    <a:pt x="6991" y="3071"/>
                  </a:lnTo>
                  <a:lnTo>
                    <a:pt x="6975" y="3033"/>
                  </a:lnTo>
                  <a:lnTo>
                    <a:pt x="6959" y="2997"/>
                  </a:lnTo>
                  <a:lnTo>
                    <a:pt x="6950" y="2979"/>
                  </a:lnTo>
                  <a:lnTo>
                    <a:pt x="6940" y="2962"/>
                  </a:lnTo>
                  <a:lnTo>
                    <a:pt x="6930" y="2946"/>
                  </a:lnTo>
                  <a:lnTo>
                    <a:pt x="6918" y="2930"/>
                  </a:lnTo>
                  <a:lnTo>
                    <a:pt x="6905" y="2916"/>
                  </a:lnTo>
                  <a:lnTo>
                    <a:pt x="6892" y="2901"/>
                  </a:lnTo>
                  <a:lnTo>
                    <a:pt x="6877" y="2888"/>
                  </a:lnTo>
                  <a:lnTo>
                    <a:pt x="6861" y="2876"/>
                  </a:lnTo>
                  <a:lnTo>
                    <a:pt x="6843" y="2866"/>
                  </a:lnTo>
                  <a:lnTo>
                    <a:pt x="6824" y="2856"/>
                  </a:lnTo>
                  <a:lnTo>
                    <a:pt x="6803" y="2848"/>
                  </a:lnTo>
                  <a:lnTo>
                    <a:pt x="6779" y="2840"/>
                  </a:lnTo>
                  <a:lnTo>
                    <a:pt x="6773" y="2838"/>
                  </a:lnTo>
                  <a:lnTo>
                    <a:pt x="6767" y="2836"/>
                  </a:lnTo>
                  <a:lnTo>
                    <a:pt x="6759" y="2835"/>
                  </a:lnTo>
                  <a:lnTo>
                    <a:pt x="6752" y="2834"/>
                  </a:lnTo>
                  <a:lnTo>
                    <a:pt x="6737" y="2834"/>
                  </a:lnTo>
                  <a:lnTo>
                    <a:pt x="6722" y="2834"/>
                  </a:lnTo>
                  <a:lnTo>
                    <a:pt x="6707" y="2833"/>
                  </a:lnTo>
                  <a:lnTo>
                    <a:pt x="6694" y="2830"/>
                  </a:lnTo>
                  <a:lnTo>
                    <a:pt x="6687" y="2827"/>
                  </a:lnTo>
                  <a:lnTo>
                    <a:pt x="6682" y="2824"/>
                  </a:lnTo>
                  <a:lnTo>
                    <a:pt x="6678" y="2819"/>
                  </a:lnTo>
                  <a:lnTo>
                    <a:pt x="6673" y="2813"/>
                  </a:lnTo>
                  <a:lnTo>
                    <a:pt x="6670" y="2808"/>
                  </a:lnTo>
                  <a:lnTo>
                    <a:pt x="6669" y="2801"/>
                  </a:lnTo>
                  <a:lnTo>
                    <a:pt x="6669" y="2795"/>
                  </a:lnTo>
                  <a:lnTo>
                    <a:pt x="6669" y="2789"/>
                  </a:lnTo>
                  <a:lnTo>
                    <a:pt x="6670" y="2782"/>
                  </a:lnTo>
                  <a:lnTo>
                    <a:pt x="6672" y="2776"/>
                  </a:lnTo>
                  <a:lnTo>
                    <a:pt x="6675" y="2770"/>
                  </a:lnTo>
                  <a:lnTo>
                    <a:pt x="6678" y="2763"/>
                  </a:lnTo>
                  <a:lnTo>
                    <a:pt x="6691" y="2737"/>
                  </a:lnTo>
                  <a:lnTo>
                    <a:pt x="6706" y="2712"/>
                  </a:lnTo>
                  <a:lnTo>
                    <a:pt x="6713" y="2693"/>
                  </a:lnTo>
                  <a:lnTo>
                    <a:pt x="6719" y="2673"/>
                  </a:lnTo>
                  <a:lnTo>
                    <a:pt x="6725" y="2653"/>
                  </a:lnTo>
                  <a:lnTo>
                    <a:pt x="6730" y="2632"/>
                  </a:lnTo>
                  <a:lnTo>
                    <a:pt x="6733" y="2613"/>
                  </a:lnTo>
                  <a:lnTo>
                    <a:pt x="6735" y="2593"/>
                  </a:lnTo>
                  <a:lnTo>
                    <a:pt x="6735" y="2573"/>
                  </a:lnTo>
                  <a:lnTo>
                    <a:pt x="6733" y="2554"/>
                  </a:lnTo>
                  <a:lnTo>
                    <a:pt x="6731" y="2544"/>
                  </a:lnTo>
                  <a:lnTo>
                    <a:pt x="6729" y="2536"/>
                  </a:lnTo>
                  <a:lnTo>
                    <a:pt x="6724" y="2526"/>
                  </a:lnTo>
                  <a:lnTo>
                    <a:pt x="6721" y="2518"/>
                  </a:lnTo>
                  <a:lnTo>
                    <a:pt x="6716" y="2508"/>
                  </a:lnTo>
                  <a:lnTo>
                    <a:pt x="6711" y="2500"/>
                  </a:lnTo>
                  <a:lnTo>
                    <a:pt x="6704" y="2492"/>
                  </a:lnTo>
                  <a:lnTo>
                    <a:pt x="6698" y="2484"/>
                  </a:lnTo>
                  <a:lnTo>
                    <a:pt x="6689" y="2476"/>
                  </a:lnTo>
                  <a:lnTo>
                    <a:pt x="6681" y="2469"/>
                  </a:lnTo>
                  <a:lnTo>
                    <a:pt x="6671" y="2461"/>
                  </a:lnTo>
                  <a:lnTo>
                    <a:pt x="6660" y="2454"/>
                  </a:lnTo>
                  <a:lnTo>
                    <a:pt x="6648" y="2448"/>
                  </a:lnTo>
                  <a:lnTo>
                    <a:pt x="6635" y="2441"/>
                  </a:lnTo>
                  <a:lnTo>
                    <a:pt x="6622" y="2436"/>
                  </a:lnTo>
                  <a:lnTo>
                    <a:pt x="6607" y="2430"/>
                  </a:lnTo>
                  <a:lnTo>
                    <a:pt x="6589" y="2425"/>
                  </a:lnTo>
                  <a:lnTo>
                    <a:pt x="6571" y="2421"/>
                  </a:lnTo>
                  <a:lnTo>
                    <a:pt x="6555" y="2415"/>
                  </a:lnTo>
                  <a:lnTo>
                    <a:pt x="6539" y="2408"/>
                  </a:lnTo>
                  <a:lnTo>
                    <a:pt x="6523" y="2402"/>
                  </a:lnTo>
                  <a:lnTo>
                    <a:pt x="6508" y="2395"/>
                  </a:lnTo>
                  <a:lnTo>
                    <a:pt x="6495" y="2386"/>
                  </a:lnTo>
                  <a:lnTo>
                    <a:pt x="6481" y="2378"/>
                  </a:lnTo>
                  <a:lnTo>
                    <a:pt x="6468" y="2368"/>
                  </a:lnTo>
                  <a:lnTo>
                    <a:pt x="6455" y="2359"/>
                  </a:lnTo>
                  <a:lnTo>
                    <a:pt x="6443" y="2349"/>
                  </a:lnTo>
                  <a:lnTo>
                    <a:pt x="6431" y="2339"/>
                  </a:lnTo>
                  <a:lnTo>
                    <a:pt x="6408" y="2317"/>
                  </a:lnTo>
                  <a:lnTo>
                    <a:pt x="6387" y="2295"/>
                  </a:lnTo>
                  <a:lnTo>
                    <a:pt x="6343" y="2250"/>
                  </a:lnTo>
                  <a:lnTo>
                    <a:pt x="6300" y="2204"/>
                  </a:lnTo>
                  <a:lnTo>
                    <a:pt x="6277" y="2183"/>
                  </a:lnTo>
                  <a:lnTo>
                    <a:pt x="6253" y="2164"/>
                  </a:lnTo>
                  <a:lnTo>
                    <a:pt x="6240" y="2154"/>
                  </a:lnTo>
                  <a:lnTo>
                    <a:pt x="6228" y="2145"/>
                  </a:lnTo>
                  <a:lnTo>
                    <a:pt x="6214" y="2137"/>
                  </a:lnTo>
                  <a:lnTo>
                    <a:pt x="6200" y="2129"/>
                  </a:lnTo>
                  <a:lnTo>
                    <a:pt x="6190" y="2120"/>
                  </a:lnTo>
                  <a:lnTo>
                    <a:pt x="6179" y="2113"/>
                  </a:lnTo>
                  <a:lnTo>
                    <a:pt x="6168" y="2107"/>
                  </a:lnTo>
                  <a:lnTo>
                    <a:pt x="6158" y="2099"/>
                  </a:lnTo>
                  <a:lnTo>
                    <a:pt x="6136" y="2089"/>
                  </a:lnTo>
                  <a:lnTo>
                    <a:pt x="6113" y="2078"/>
                  </a:lnTo>
                  <a:lnTo>
                    <a:pt x="6090" y="2070"/>
                  </a:lnTo>
                  <a:lnTo>
                    <a:pt x="6066" y="2062"/>
                  </a:lnTo>
                  <a:lnTo>
                    <a:pt x="6041" y="2055"/>
                  </a:lnTo>
                  <a:lnTo>
                    <a:pt x="6017" y="2048"/>
                  </a:lnTo>
                  <a:lnTo>
                    <a:pt x="5992" y="2041"/>
                  </a:lnTo>
                  <a:lnTo>
                    <a:pt x="5966" y="2034"/>
                  </a:lnTo>
                  <a:lnTo>
                    <a:pt x="5942" y="2025"/>
                  </a:lnTo>
                  <a:lnTo>
                    <a:pt x="5916" y="2015"/>
                  </a:lnTo>
                  <a:lnTo>
                    <a:pt x="5891" y="2004"/>
                  </a:lnTo>
                  <a:lnTo>
                    <a:pt x="5867" y="1990"/>
                  </a:lnTo>
                  <a:lnTo>
                    <a:pt x="5854" y="1983"/>
                  </a:lnTo>
                  <a:lnTo>
                    <a:pt x="5842" y="1974"/>
                  </a:lnTo>
                  <a:lnTo>
                    <a:pt x="5830" y="1966"/>
                  </a:lnTo>
                  <a:lnTo>
                    <a:pt x="5818" y="1956"/>
                  </a:lnTo>
                  <a:lnTo>
                    <a:pt x="5766" y="1925"/>
                  </a:lnTo>
                  <a:lnTo>
                    <a:pt x="5712" y="1890"/>
                  </a:lnTo>
                  <a:lnTo>
                    <a:pt x="5684" y="1872"/>
                  </a:lnTo>
                  <a:lnTo>
                    <a:pt x="5655" y="1855"/>
                  </a:lnTo>
                  <a:lnTo>
                    <a:pt x="5625" y="1839"/>
                  </a:lnTo>
                  <a:lnTo>
                    <a:pt x="5597" y="1825"/>
                  </a:lnTo>
                  <a:lnTo>
                    <a:pt x="5582" y="1818"/>
                  </a:lnTo>
                  <a:lnTo>
                    <a:pt x="5568" y="1812"/>
                  </a:lnTo>
                  <a:lnTo>
                    <a:pt x="5553" y="1807"/>
                  </a:lnTo>
                  <a:lnTo>
                    <a:pt x="5538" y="1803"/>
                  </a:lnTo>
                  <a:lnTo>
                    <a:pt x="5525" y="1799"/>
                  </a:lnTo>
                  <a:lnTo>
                    <a:pt x="5511" y="1795"/>
                  </a:lnTo>
                  <a:lnTo>
                    <a:pt x="5496" y="1793"/>
                  </a:lnTo>
                  <a:lnTo>
                    <a:pt x="5482" y="1792"/>
                  </a:lnTo>
                  <a:lnTo>
                    <a:pt x="5469" y="1792"/>
                  </a:lnTo>
                  <a:lnTo>
                    <a:pt x="5455" y="1793"/>
                  </a:lnTo>
                  <a:lnTo>
                    <a:pt x="5441" y="1795"/>
                  </a:lnTo>
                  <a:lnTo>
                    <a:pt x="5428" y="1799"/>
                  </a:lnTo>
                  <a:lnTo>
                    <a:pt x="5416" y="1803"/>
                  </a:lnTo>
                  <a:lnTo>
                    <a:pt x="5403" y="1809"/>
                  </a:lnTo>
                  <a:lnTo>
                    <a:pt x="5390" y="1817"/>
                  </a:lnTo>
                  <a:lnTo>
                    <a:pt x="5378" y="1825"/>
                  </a:lnTo>
                  <a:lnTo>
                    <a:pt x="5370" y="1832"/>
                  </a:lnTo>
                  <a:lnTo>
                    <a:pt x="5363" y="1841"/>
                  </a:lnTo>
                  <a:lnTo>
                    <a:pt x="5356" y="1849"/>
                  </a:lnTo>
                  <a:lnTo>
                    <a:pt x="5351" y="1859"/>
                  </a:lnTo>
                  <a:lnTo>
                    <a:pt x="5346" y="1868"/>
                  </a:lnTo>
                  <a:lnTo>
                    <a:pt x="5342" y="1878"/>
                  </a:lnTo>
                  <a:lnTo>
                    <a:pt x="5337" y="1890"/>
                  </a:lnTo>
                  <a:lnTo>
                    <a:pt x="5334" y="1900"/>
                  </a:lnTo>
                  <a:lnTo>
                    <a:pt x="5328" y="1922"/>
                  </a:lnTo>
                  <a:lnTo>
                    <a:pt x="5324" y="1947"/>
                  </a:lnTo>
                  <a:lnTo>
                    <a:pt x="5320" y="1971"/>
                  </a:lnTo>
                  <a:lnTo>
                    <a:pt x="5318" y="1994"/>
                  </a:lnTo>
                  <a:lnTo>
                    <a:pt x="5180" y="2063"/>
                  </a:lnTo>
                  <a:lnTo>
                    <a:pt x="5162" y="2075"/>
                  </a:lnTo>
                  <a:lnTo>
                    <a:pt x="5145" y="2088"/>
                  </a:lnTo>
                  <a:lnTo>
                    <a:pt x="5130" y="2102"/>
                  </a:lnTo>
                  <a:lnTo>
                    <a:pt x="5116" y="2118"/>
                  </a:lnTo>
                  <a:lnTo>
                    <a:pt x="5103" y="2135"/>
                  </a:lnTo>
                  <a:lnTo>
                    <a:pt x="5093" y="2153"/>
                  </a:lnTo>
                  <a:lnTo>
                    <a:pt x="5083" y="2171"/>
                  </a:lnTo>
                  <a:lnTo>
                    <a:pt x="5075" y="2190"/>
                  </a:lnTo>
                  <a:lnTo>
                    <a:pt x="5067" y="2210"/>
                  </a:lnTo>
                  <a:lnTo>
                    <a:pt x="5061" y="2230"/>
                  </a:lnTo>
                  <a:lnTo>
                    <a:pt x="5056" y="2250"/>
                  </a:lnTo>
                  <a:lnTo>
                    <a:pt x="5051" y="2270"/>
                  </a:lnTo>
                  <a:lnTo>
                    <a:pt x="5048" y="2290"/>
                  </a:lnTo>
                  <a:lnTo>
                    <a:pt x="5046" y="2310"/>
                  </a:lnTo>
                  <a:lnTo>
                    <a:pt x="5044" y="2330"/>
                  </a:lnTo>
                  <a:lnTo>
                    <a:pt x="5044" y="2349"/>
                  </a:lnTo>
                  <a:lnTo>
                    <a:pt x="5044" y="2363"/>
                  </a:lnTo>
                  <a:lnTo>
                    <a:pt x="5043" y="2376"/>
                  </a:lnTo>
                  <a:lnTo>
                    <a:pt x="5041" y="2381"/>
                  </a:lnTo>
                  <a:lnTo>
                    <a:pt x="5039" y="2387"/>
                  </a:lnTo>
                  <a:lnTo>
                    <a:pt x="5037" y="2395"/>
                  </a:lnTo>
                  <a:lnTo>
                    <a:pt x="5032" y="2402"/>
                  </a:lnTo>
                  <a:lnTo>
                    <a:pt x="4993" y="2433"/>
                  </a:lnTo>
                  <a:lnTo>
                    <a:pt x="4957" y="2461"/>
                  </a:lnTo>
                  <a:lnTo>
                    <a:pt x="4940" y="2474"/>
                  </a:lnTo>
                  <a:lnTo>
                    <a:pt x="4923" y="2487"/>
                  </a:lnTo>
                  <a:lnTo>
                    <a:pt x="4906" y="2497"/>
                  </a:lnTo>
                  <a:lnTo>
                    <a:pt x="4888" y="2507"/>
                  </a:lnTo>
                  <a:lnTo>
                    <a:pt x="4859" y="2482"/>
                  </a:lnTo>
                  <a:lnTo>
                    <a:pt x="4830" y="2456"/>
                  </a:lnTo>
                  <a:lnTo>
                    <a:pt x="4802" y="2429"/>
                  </a:lnTo>
                  <a:lnTo>
                    <a:pt x="4775" y="2401"/>
                  </a:lnTo>
                  <a:lnTo>
                    <a:pt x="4749" y="2371"/>
                  </a:lnTo>
                  <a:lnTo>
                    <a:pt x="4723" y="2343"/>
                  </a:lnTo>
                  <a:lnTo>
                    <a:pt x="4700" y="2312"/>
                  </a:lnTo>
                  <a:lnTo>
                    <a:pt x="4679" y="2280"/>
                  </a:lnTo>
                  <a:lnTo>
                    <a:pt x="4668" y="2264"/>
                  </a:lnTo>
                  <a:lnTo>
                    <a:pt x="4659" y="2249"/>
                  </a:lnTo>
                  <a:lnTo>
                    <a:pt x="4650" y="2232"/>
                  </a:lnTo>
                  <a:lnTo>
                    <a:pt x="4642" y="2215"/>
                  </a:lnTo>
                  <a:lnTo>
                    <a:pt x="4633" y="2198"/>
                  </a:lnTo>
                  <a:lnTo>
                    <a:pt x="4626" y="2181"/>
                  </a:lnTo>
                  <a:lnTo>
                    <a:pt x="4619" y="2163"/>
                  </a:lnTo>
                  <a:lnTo>
                    <a:pt x="4613" y="2146"/>
                  </a:lnTo>
                  <a:lnTo>
                    <a:pt x="4608" y="2128"/>
                  </a:lnTo>
                  <a:lnTo>
                    <a:pt x="4603" y="2110"/>
                  </a:lnTo>
                  <a:lnTo>
                    <a:pt x="4598" y="2091"/>
                  </a:lnTo>
                  <a:lnTo>
                    <a:pt x="4595" y="2072"/>
                  </a:lnTo>
                  <a:lnTo>
                    <a:pt x="4592" y="2053"/>
                  </a:lnTo>
                  <a:lnTo>
                    <a:pt x="4591" y="2034"/>
                  </a:lnTo>
                  <a:lnTo>
                    <a:pt x="4590" y="2015"/>
                  </a:lnTo>
                  <a:lnTo>
                    <a:pt x="4589" y="1994"/>
                  </a:lnTo>
                  <a:lnTo>
                    <a:pt x="4590" y="1982"/>
                  </a:lnTo>
                  <a:lnTo>
                    <a:pt x="4591" y="1969"/>
                  </a:lnTo>
                  <a:lnTo>
                    <a:pt x="4593" y="1956"/>
                  </a:lnTo>
                  <a:lnTo>
                    <a:pt x="4595" y="1944"/>
                  </a:lnTo>
                  <a:lnTo>
                    <a:pt x="4598" y="1931"/>
                  </a:lnTo>
                  <a:lnTo>
                    <a:pt x="4601" y="1918"/>
                  </a:lnTo>
                  <a:lnTo>
                    <a:pt x="4606" y="1907"/>
                  </a:lnTo>
                  <a:lnTo>
                    <a:pt x="4611" y="1894"/>
                  </a:lnTo>
                  <a:lnTo>
                    <a:pt x="4622" y="1871"/>
                  </a:lnTo>
                  <a:lnTo>
                    <a:pt x="4634" y="1847"/>
                  </a:lnTo>
                  <a:lnTo>
                    <a:pt x="4649" y="1825"/>
                  </a:lnTo>
                  <a:lnTo>
                    <a:pt x="4664" y="1803"/>
                  </a:lnTo>
                  <a:lnTo>
                    <a:pt x="4681" y="1783"/>
                  </a:lnTo>
                  <a:lnTo>
                    <a:pt x="4699" y="1763"/>
                  </a:lnTo>
                  <a:lnTo>
                    <a:pt x="4718" y="1745"/>
                  </a:lnTo>
                  <a:lnTo>
                    <a:pt x="4737" y="1728"/>
                  </a:lnTo>
                  <a:lnTo>
                    <a:pt x="4757" y="1711"/>
                  </a:lnTo>
                  <a:lnTo>
                    <a:pt x="4776" y="1697"/>
                  </a:lnTo>
                  <a:lnTo>
                    <a:pt x="4796" y="1683"/>
                  </a:lnTo>
                  <a:lnTo>
                    <a:pt x="4815" y="1672"/>
                  </a:lnTo>
                  <a:lnTo>
                    <a:pt x="4813" y="1664"/>
                  </a:lnTo>
                  <a:lnTo>
                    <a:pt x="4810" y="1657"/>
                  </a:lnTo>
                  <a:lnTo>
                    <a:pt x="4806" y="1650"/>
                  </a:lnTo>
                  <a:lnTo>
                    <a:pt x="4801" y="1645"/>
                  </a:lnTo>
                  <a:lnTo>
                    <a:pt x="4794" y="1640"/>
                  </a:lnTo>
                  <a:lnTo>
                    <a:pt x="4787" y="1634"/>
                  </a:lnTo>
                  <a:lnTo>
                    <a:pt x="4779" y="1630"/>
                  </a:lnTo>
                  <a:lnTo>
                    <a:pt x="4771" y="1626"/>
                  </a:lnTo>
                  <a:lnTo>
                    <a:pt x="4752" y="1619"/>
                  </a:lnTo>
                  <a:lnTo>
                    <a:pt x="4733" y="1613"/>
                  </a:lnTo>
                  <a:lnTo>
                    <a:pt x="4714" y="1609"/>
                  </a:lnTo>
                  <a:lnTo>
                    <a:pt x="4696" y="1606"/>
                  </a:lnTo>
                  <a:lnTo>
                    <a:pt x="4663" y="1603"/>
                  </a:lnTo>
                  <a:lnTo>
                    <a:pt x="4633" y="1602"/>
                  </a:lnTo>
                  <a:lnTo>
                    <a:pt x="4605" y="1603"/>
                  </a:lnTo>
                  <a:lnTo>
                    <a:pt x="4578" y="1605"/>
                  </a:lnTo>
                  <a:lnTo>
                    <a:pt x="4552" y="1610"/>
                  </a:lnTo>
                  <a:lnTo>
                    <a:pt x="4524" y="1615"/>
                  </a:lnTo>
                  <a:lnTo>
                    <a:pt x="4498" y="1623"/>
                  </a:lnTo>
                  <a:lnTo>
                    <a:pt x="4468" y="1631"/>
                  </a:lnTo>
                  <a:lnTo>
                    <a:pt x="4446" y="1638"/>
                  </a:lnTo>
                  <a:lnTo>
                    <a:pt x="4424" y="1645"/>
                  </a:lnTo>
                  <a:lnTo>
                    <a:pt x="4402" y="1654"/>
                  </a:lnTo>
                  <a:lnTo>
                    <a:pt x="4382" y="1663"/>
                  </a:lnTo>
                  <a:lnTo>
                    <a:pt x="4362" y="1674"/>
                  </a:lnTo>
                  <a:lnTo>
                    <a:pt x="4343" y="1685"/>
                  </a:lnTo>
                  <a:lnTo>
                    <a:pt x="4324" y="1698"/>
                  </a:lnTo>
                  <a:lnTo>
                    <a:pt x="4306" y="1712"/>
                  </a:lnTo>
                  <a:lnTo>
                    <a:pt x="4288" y="1727"/>
                  </a:lnTo>
                  <a:lnTo>
                    <a:pt x="4272" y="1742"/>
                  </a:lnTo>
                  <a:lnTo>
                    <a:pt x="4255" y="1758"/>
                  </a:lnTo>
                  <a:lnTo>
                    <a:pt x="4240" y="1776"/>
                  </a:lnTo>
                  <a:lnTo>
                    <a:pt x="4226" y="1794"/>
                  </a:lnTo>
                  <a:lnTo>
                    <a:pt x="4212" y="1813"/>
                  </a:lnTo>
                  <a:lnTo>
                    <a:pt x="4198" y="1832"/>
                  </a:lnTo>
                  <a:lnTo>
                    <a:pt x="4186" y="1854"/>
                  </a:lnTo>
                  <a:lnTo>
                    <a:pt x="4180" y="1867"/>
                  </a:lnTo>
                  <a:lnTo>
                    <a:pt x="4174" y="1882"/>
                  </a:lnTo>
                  <a:lnTo>
                    <a:pt x="4168" y="1897"/>
                  </a:lnTo>
                  <a:lnTo>
                    <a:pt x="4163" y="1913"/>
                  </a:lnTo>
                  <a:lnTo>
                    <a:pt x="4159" y="1929"/>
                  </a:lnTo>
                  <a:lnTo>
                    <a:pt x="4155" y="1946"/>
                  </a:lnTo>
                  <a:lnTo>
                    <a:pt x="4152" y="1962"/>
                  </a:lnTo>
                  <a:lnTo>
                    <a:pt x="4148" y="1980"/>
                  </a:lnTo>
                  <a:lnTo>
                    <a:pt x="4146" y="1997"/>
                  </a:lnTo>
                  <a:lnTo>
                    <a:pt x="4144" y="2015"/>
                  </a:lnTo>
                  <a:lnTo>
                    <a:pt x="4143" y="2032"/>
                  </a:lnTo>
                  <a:lnTo>
                    <a:pt x="4142" y="2050"/>
                  </a:lnTo>
                  <a:lnTo>
                    <a:pt x="4142" y="2069"/>
                  </a:lnTo>
                  <a:lnTo>
                    <a:pt x="4142" y="2087"/>
                  </a:lnTo>
                  <a:lnTo>
                    <a:pt x="4143" y="2105"/>
                  </a:lnTo>
                  <a:lnTo>
                    <a:pt x="4145" y="2124"/>
                  </a:lnTo>
                  <a:lnTo>
                    <a:pt x="4147" y="2142"/>
                  </a:lnTo>
                  <a:lnTo>
                    <a:pt x="4149" y="2161"/>
                  </a:lnTo>
                  <a:lnTo>
                    <a:pt x="4153" y="2179"/>
                  </a:lnTo>
                  <a:lnTo>
                    <a:pt x="4157" y="2198"/>
                  </a:lnTo>
                  <a:lnTo>
                    <a:pt x="4161" y="2216"/>
                  </a:lnTo>
                  <a:lnTo>
                    <a:pt x="4166" y="2234"/>
                  </a:lnTo>
                  <a:lnTo>
                    <a:pt x="4173" y="2252"/>
                  </a:lnTo>
                  <a:lnTo>
                    <a:pt x="4179" y="2270"/>
                  </a:lnTo>
                  <a:lnTo>
                    <a:pt x="4186" y="2288"/>
                  </a:lnTo>
                  <a:lnTo>
                    <a:pt x="4194" y="2305"/>
                  </a:lnTo>
                  <a:lnTo>
                    <a:pt x="4202" y="2323"/>
                  </a:lnTo>
                  <a:lnTo>
                    <a:pt x="4212" y="2340"/>
                  </a:lnTo>
                  <a:lnTo>
                    <a:pt x="4221" y="2356"/>
                  </a:lnTo>
                  <a:lnTo>
                    <a:pt x="4232" y="2371"/>
                  </a:lnTo>
                  <a:lnTo>
                    <a:pt x="4244" y="2387"/>
                  </a:lnTo>
                  <a:lnTo>
                    <a:pt x="4255" y="2403"/>
                  </a:lnTo>
                  <a:lnTo>
                    <a:pt x="4278" y="2434"/>
                  </a:lnTo>
                  <a:lnTo>
                    <a:pt x="4301" y="2464"/>
                  </a:lnTo>
                  <a:lnTo>
                    <a:pt x="4325" y="2491"/>
                  </a:lnTo>
                  <a:lnTo>
                    <a:pt x="4351" y="2519"/>
                  </a:lnTo>
                  <a:lnTo>
                    <a:pt x="4376" y="2544"/>
                  </a:lnTo>
                  <a:lnTo>
                    <a:pt x="4402" y="2568"/>
                  </a:lnTo>
                  <a:lnTo>
                    <a:pt x="4430" y="2593"/>
                  </a:lnTo>
                  <a:lnTo>
                    <a:pt x="4458" y="2616"/>
                  </a:lnTo>
                  <a:lnTo>
                    <a:pt x="4515" y="2660"/>
                  </a:lnTo>
                  <a:lnTo>
                    <a:pt x="4574" y="2704"/>
                  </a:lnTo>
                  <a:lnTo>
                    <a:pt x="4633" y="2748"/>
                  </a:lnTo>
                  <a:lnTo>
                    <a:pt x="4695" y="2793"/>
                  </a:lnTo>
                  <a:lnTo>
                    <a:pt x="4689" y="2796"/>
                  </a:lnTo>
                  <a:lnTo>
                    <a:pt x="4681" y="2801"/>
                  </a:lnTo>
                  <a:lnTo>
                    <a:pt x="4672" y="2809"/>
                  </a:lnTo>
                  <a:lnTo>
                    <a:pt x="4662" y="2819"/>
                  </a:lnTo>
                  <a:lnTo>
                    <a:pt x="4652" y="2832"/>
                  </a:lnTo>
                  <a:lnTo>
                    <a:pt x="4641" y="2847"/>
                  </a:lnTo>
                  <a:lnTo>
                    <a:pt x="4631" y="2864"/>
                  </a:lnTo>
                  <a:lnTo>
                    <a:pt x="4622" y="2883"/>
                  </a:lnTo>
                  <a:lnTo>
                    <a:pt x="4612" y="2903"/>
                  </a:lnTo>
                  <a:lnTo>
                    <a:pt x="4606" y="2925"/>
                  </a:lnTo>
                  <a:lnTo>
                    <a:pt x="4603" y="2936"/>
                  </a:lnTo>
                  <a:lnTo>
                    <a:pt x="4600" y="2947"/>
                  </a:lnTo>
                  <a:lnTo>
                    <a:pt x="4598" y="2960"/>
                  </a:lnTo>
                  <a:lnTo>
                    <a:pt x="4597" y="2972"/>
                  </a:lnTo>
                  <a:lnTo>
                    <a:pt x="4596" y="2984"/>
                  </a:lnTo>
                  <a:lnTo>
                    <a:pt x="4596" y="2996"/>
                  </a:lnTo>
                  <a:lnTo>
                    <a:pt x="4597" y="3009"/>
                  </a:lnTo>
                  <a:lnTo>
                    <a:pt x="4598" y="3022"/>
                  </a:lnTo>
                  <a:lnTo>
                    <a:pt x="4601" y="3035"/>
                  </a:lnTo>
                  <a:lnTo>
                    <a:pt x="4605" y="3048"/>
                  </a:lnTo>
                  <a:lnTo>
                    <a:pt x="4609" y="3061"/>
                  </a:lnTo>
                  <a:lnTo>
                    <a:pt x="4614" y="3073"/>
                  </a:lnTo>
                  <a:lnTo>
                    <a:pt x="4618" y="3083"/>
                  </a:lnTo>
                  <a:lnTo>
                    <a:pt x="4623" y="3090"/>
                  </a:lnTo>
                  <a:lnTo>
                    <a:pt x="4627" y="3098"/>
                  </a:lnTo>
                  <a:lnTo>
                    <a:pt x="4632" y="3105"/>
                  </a:lnTo>
                  <a:lnTo>
                    <a:pt x="4637" y="3112"/>
                  </a:lnTo>
                  <a:lnTo>
                    <a:pt x="4644" y="3118"/>
                  </a:lnTo>
                  <a:lnTo>
                    <a:pt x="4650" y="3123"/>
                  </a:lnTo>
                  <a:lnTo>
                    <a:pt x="4657" y="3128"/>
                  </a:lnTo>
                  <a:lnTo>
                    <a:pt x="4670" y="3137"/>
                  </a:lnTo>
                  <a:lnTo>
                    <a:pt x="4686" y="3144"/>
                  </a:lnTo>
                  <a:lnTo>
                    <a:pt x="4702" y="3151"/>
                  </a:lnTo>
                  <a:lnTo>
                    <a:pt x="4719" y="3156"/>
                  </a:lnTo>
                  <a:lnTo>
                    <a:pt x="4755" y="3166"/>
                  </a:lnTo>
                  <a:lnTo>
                    <a:pt x="4791" y="3173"/>
                  </a:lnTo>
                  <a:lnTo>
                    <a:pt x="4809" y="3177"/>
                  </a:lnTo>
                  <a:lnTo>
                    <a:pt x="4827" y="3181"/>
                  </a:lnTo>
                  <a:lnTo>
                    <a:pt x="4844" y="3186"/>
                  </a:lnTo>
                  <a:lnTo>
                    <a:pt x="4860" y="3192"/>
                  </a:lnTo>
                  <a:lnTo>
                    <a:pt x="4864" y="3196"/>
                  </a:lnTo>
                  <a:lnTo>
                    <a:pt x="4866" y="3200"/>
                  </a:lnTo>
                  <a:lnTo>
                    <a:pt x="4868" y="3205"/>
                  </a:lnTo>
                  <a:lnTo>
                    <a:pt x="4869" y="3208"/>
                  </a:lnTo>
                  <a:lnTo>
                    <a:pt x="4869" y="3212"/>
                  </a:lnTo>
                  <a:lnTo>
                    <a:pt x="4868" y="3215"/>
                  </a:lnTo>
                  <a:lnTo>
                    <a:pt x="4867" y="3220"/>
                  </a:lnTo>
                  <a:lnTo>
                    <a:pt x="4865" y="3223"/>
                  </a:lnTo>
                  <a:lnTo>
                    <a:pt x="4862" y="3226"/>
                  </a:lnTo>
                  <a:lnTo>
                    <a:pt x="4859" y="3228"/>
                  </a:lnTo>
                  <a:lnTo>
                    <a:pt x="4855" y="3230"/>
                  </a:lnTo>
                  <a:lnTo>
                    <a:pt x="4849" y="3232"/>
                  </a:lnTo>
                  <a:lnTo>
                    <a:pt x="4844" y="3233"/>
                  </a:lnTo>
                  <a:lnTo>
                    <a:pt x="4839" y="3234"/>
                  </a:lnTo>
                  <a:lnTo>
                    <a:pt x="4831" y="3235"/>
                  </a:lnTo>
                  <a:lnTo>
                    <a:pt x="4825" y="3235"/>
                  </a:lnTo>
                  <a:lnTo>
                    <a:pt x="4765" y="3241"/>
                  </a:lnTo>
                  <a:lnTo>
                    <a:pt x="4704" y="3246"/>
                  </a:lnTo>
                  <a:lnTo>
                    <a:pt x="4644" y="3249"/>
                  </a:lnTo>
                  <a:lnTo>
                    <a:pt x="4582" y="3253"/>
                  </a:lnTo>
                  <a:lnTo>
                    <a:pt x="4520" y="3256"/>
                  </a:lnTo>
                  <a:lnTo>
                    <a:pt x="4456" y="3258"/>
                  </a:lnTo>
                  <a:lnTo>
                    <a:pt x="4391" y="3259"/>
                  </a:lnTo>
                  <a:lnTo>
                    <a:pt x="4324" y="3259"/>
                  </a:lnTo>
                  <a:lnTo>
                    <a:pt x="4298" y="3231"/>
                  </a:lnTo>
                  <a:lnTo>
                    <a:pt x="3678" y="2254"/>
                  </a:lnTo>
                  <a:lnTo>
                    <a:pt x="3647" y="2189"/>
                  </a:lnTo>
                  <a:lnTo>
                    <a:pt x="3615" y="2125"/>
                  </a:lnTo>
                  <a:lnTo>
                    <a:pt x="3581" y="2060"/>
                  </a:lnTo>
                  <a:lnTo>
                    <a:pt x="3548" y="1996"/>
                  </a:lnTo>
                  <a:lnTo>
                    <a:pt x="3514" y="1931"/>
                  </a:lnTo>
                  <a:lnTo>
                    <a:pt x="3481" y="1866"/>
                  </a:lnTo>
                  <a:lnTo>
                    <a:pt x="3449" y="1801"/>
                  </a:lnTo>
                  <a:lnTo>
                    <a:pt x="3418" y="1735"/>
                  </a:lnTo>
                  <a:lnTo>
                    <a:pt x="3403" y="1702"/>
                  </a:lnTo>
                  <a:lnTo>
                    <a:pt x="3388" y="1668"/>
                  </a:lnTo>
                  <a:lnTo>
                    <a:pt x="3374" y="1634"/>
                  </a:lnTo>
                  <a:lnTo>
                    <a:pt x="3362" y="1601"/>
                  </a:lnTo>
                  <a:lnTo>
                    <a:pt x="3349" y="1567"/>
                  </a:lnTo>
                  <a:lnTo>
                    <a:pt x="3336" y="1532"/>
                  </a:lnTo>
                  <a:lnTo>
                    <a:pt x="3326" y="1497"/>
                  </a:lnTo>
                  <a:lnTo>
                    <a:pt x="3315" y="1462"/>
                  </a:lnTo>
                  <a:lnTo>
                    <a:pt x="3306" y="1426"/>
                  </a:lnTo>
                  <a:lnTo>
                    <a:pt x="3297" y="1390"/>
                  </a:lnTo>
                  <a:lnTo>
                    <a:pt x="3289" y="1354"/>
                  </a:lnTo>
                  <a:lnTo>
                    <a:pt x="3282" y="1317"/>
                  </a:lnTo>
                  <a:lnTo>
                    <a:pt x="3276" y="1280"/>
                  </a:lnTo>
                  <a:lnTo>
                    <a:pt x="3272" y="1243"/>
                  </a:lnTo>
                  <a:lnTo>
                    <a:pt x="3269" y="1205"/>
                  </a:lnTo>
                  <a:lnTo>
                    <a:pt x="3266" y="1165"/>
                  </a:lnTo>
                  <a:lnTo>
                    <a:pt x="3266" y="1145"/>
                  </a:lnTo>
                  <a:lnTo>
                    <a:pt x="3269" y="1126"/>
                  </a:lnTo>
                  <a:lnTo>
                    <a:pt x="3272" y="1108"/>
                  </a:lnTo>
                  <a:lnTo>
                    <a:pt x="3276" y="1091"/>
                  </a:lnTo>
                  <a:lnTo>
                    <a:pt x="3281" y="1075"/>
                  </a:lnTo>
                  <a:lnTo>
                    <a:pt x="3288" y="1060"/>
                  </a:lnTo>
                  <a:lnTo>
                    <a:pt x="3295" y="1046"/>
                  </a:lnTo>
                  <a:lnTo>
                    <a:pt x="3303" y="1032"/>
                  </a:lnTo>
                  <a:lnTo>
                    <a:pt x="3313" y="1018"/>
                  </a:lnTo>
                  <a:lnTo>
                    <a:pt x="3324" y="1007"/>
                  </a:lnTo>
                  <a:lnTo>
                    <a:pt x="3334" y="994"/>
                  </a:lnTo>
                  <a:lnTo>
                    <a:pt x="3345" y="982"/>
                  </a:lnTo>
                  <a:lnTo>
                    <a:pt x="3368" y="961"/>
                  </a:lnTo>
                  <a:lnTo>
                    <a:pt x="3392" y="939"/>
                  </a:lnTo>
                  <a:lnTo>
                    <a:pt x="3417" y="918"/>
                  </a:lnTo>
                  <a:lnTo>
                    <a:pt x="3441" y="896"/>
                  </a:lnTo>
                  <a:lnTo>
                    <a:pt x="3453" y="885"/>
                  </a:lnTo>
                  <a:lnTo>
                    <a:pt x="3464" y="873"/>
                  </a:lnTo>
                  <a:lnTo>
                    <a:pt x="3475" y="862"/>
                  </a:lnTo>
                  <a:lnTo>
                    <a:pt x="3486" y="849"/>
                  </a:lnTo>
                  <a:lnTo>
                    <a:pt x="3495" y="835"/>
                  </a:lnTo>
                  <a:lnTo>
                    <a:pt x="3504" y="821"/>
                  </a:lnTo>
                  <a:lnTo>
                    <a:pt x="3511" y="808"/>
                  </a:lnTo>
                  <a:lnTo>
                    <a:pt x="3518" y="792"/>
                  </a:lnTo>
                  <a:lnTo>
                    <a:pt x="3525" y="776"/>
                  </a:lnTo>
                  <a:lnTo>
                    <a:pt x="3529" y="759"/>
                  </a:lnTo>
                  <a:lnTo>
                    <a:pt x="3533" y="740"/>
                  </a:lnTo>
                  <a:lnTo>
                    <a:pt x="3535" y="721"/>
                  </a:lnTo>
                  <a:lnTo>
                    <a:pt x="3537" y="674"/>
                  </a:lnTo>
                  <a:lnTo>
                    <a:pt x="3541" y="626"/>
                  </a:lnTo>
                  <a:lnTo>
                    <a:pt x="3541" y="602"/>
                  </a:lnTo>
                  <a:lnTo>
                    <a:pt x="3541" y="577"/>
                  </a:lnTo>
                  <a:lnTo>
                    <a:pt x="3540" y="552"/>
                  </a:lnTo>
                  <a:lnTo>
                    <a:pt x="3537" y="528"/>
                  </a:lnTo>
                  <a:lnTo>
                    <a:pt x="3534" y="503"/>
                  </a:lnTo>
                  <a:lnTo>
                    <a:pt x="3529" y="479"/>
                  </a:lnTo>
                  <a:lnTo>
                    <a:pt x="3523" y="455"/>
                  </a:lnTo>
                  <a:lnTo>
                    <a:pt x="3513" y="433"/>
                  </a:lnTo>
                  <a:lnTo>
                    <a:pt x="3508" y="421"/>
                  </a:lnTo>
                  <a:lnTo>
                    <a:pt x="3503" y="409"/>
                  </a:lnTo>
                  <a:lnTo>
                    <a:pt x="3495" y="399"/>
                  </a:lnTo>
                  <a:lnTo>
                    <a:pt x="3489" y="388"/>
                  </a:lnTo>
                  <a:lnTo>
                    <a:pt x="3480" y="378"/>
                  </a:lnTo>
                  <a:lnTo>
                    <a:pt x="3472" y="367"/>
                  </a:lnTo>
                  <a:lnTo>
                    <a:pt x="3463" y="358"/>
                  </a:lnTo>
                  <a:lnTo>
                    <a:pt x="3453" y="348"/>
                  </a:lnTo>
                  <a:lnTo>
                    <a:pt x="3441" y="335"/>
                  </a:lnTo>
                  <a:lnTo>
                    <a:pt x="3426" y="320"/>
                  </a:lnTo>
                  <a:lnTo>
                    <a:pt x="3409" y="304"/>
                  </a:lnTo>
                  <a:lnTo>
                    <a:pt x="3392" y="289"/>
                  </a:lnTo>
                  <a:lnTo>
                    <a:pt x="3384" y="283"/>
                  </a:lnTo>
                  <a:lnTo>
                    <a:pt x="3375" y="278"/>
                  </a:lnTo>
                  <a:lnTo>
                    <a:pt x="3368" y="275"/>
                  </a:lnTo>
                  <a:lnTo>
                    <a:pt x="3362" y="273"/>
                  </a:lnTo>
                  <a:lnTo>
                    <a:pt x="3359" y="273"/>
                  </a:lnTo>
                  <a:lnTo>
                    <a:pt x="3356" y="273"/>
                  </a:lnTo>
                  <a:lnTo>
                    <a:pt x="3354" y="274"/>
                  </a:lnTo>
                  <a:lnTo>
                    <a:pt x="3352" y="276"/>
                  </a:lnTo>
                  <a:lnTo>
                    <a:pt x="3350" y="278"/>
                  </a:lnTo>
                  <a:lnTo>
                    <a:pt x="3349" y="280"/>
                  </a:lnTo>
                  <a:lnTo>
                    <a:pt x="3348" y="284"/>
                  </a:lnTo>
                  <a:lnTo>
                    <a:pt x="3347" y="289"/>
                  </a:lnTo>
                  <a:lnTo>
                    <a:pt x="3349" y="300"/>
                  </a:lnTo>
                  <a:lnTo>
                    <a:pt x="3349" y="311"/>
                  </a:lnTo>
                  <a:lnTo>
                    <a:pt x="3347" y="320"/>
                  </a:lnTo>
                  <a:lnTo>
                    <a:pt x="3345" y="330"/>
                  </a:lnTo>
                  <a:lnTo>
                    <a:pt x="3341" y="340"/>
                  </a:lnTo>
                  <a:lnTo>
                    <a:pt x="3336" y="348"/>
                  </a:lnTo>
                  <a:lnTo>
                    <a:pt x="3331" y="358"/>
                  </a:lnTo>
                  <a:lnTo>
                    <a:pt x="3325" y="365"/>
                  </a:lnTo>
                  <a:lnTo>
                    <a:pt x="3311" y="382"/>
                  </a:lnTo>
                  <a:lnTo>
                    <a:pt x="3296" y="398"/>
                  </a:lnTo>
                  <a:lnTo>
                    <a:pt x="3283" y="415"/>
                  </a:lnTo>
                  <a:lnTo>
                    <a:pt x="3272" y="432"/>
                  </a:lnTo>
                  <a:lnTo>
                    <a:pt x="3264" y="426"/>
                  </a:lnTo>
                  <a:lnTo>
                    <a:pt x="3257" y="421"/>
                  </a:lnTo>
                  <a:lnTo>
                    <a:pt x="3249" y="417"/>
                  </a:lnTo>
                  <a:lnTo>
                    <a:pt x="3240" y="414"/>
                  </a:lnTo>
                  <a:lnTo>
                    <a:pt x="3231" y="410"/>
                  </a:lnTo>
                  <a:lnTo>
                    <a:pt x="3221" y="408"/>
                  </a:lnTo>
                  <a:lnTo>
                    <a:pt x="3209" y="406"/>
                  </a:lnTo>
                  <a:lnTo>
                    <a:pt x="3198" y="404"/>
                  </a:lnTo>
                  <a:lnTo>
                    <a:pt x="3179" y="405"/>
                  </a:lnTo>
                  <a:lnTo>
                    <a:pt x="3161" y="406"/>
                  </a:lnTo>
                  <a:lnTo>
                    <a:pt x="3145" y="409"/>
                  </a:lnTo>
                  <a:lnTo>
                    <a:pt x="3128" y="413"/>
                  </a:lnTo>
                  <a:lnTo>
                    <a:pt x="3120" y="416"/>
                  </a:lnTo>
                  <a:lnTo>
                    <a:pt x="3113" y="419"/>
                  </a:lnTo>
                  <a:lnTo>
                    <a:pt x="3105" y="422"/>
                  </a:lnTo>
                  <a:lnTo>
                    <a:pt x="3098" y="426"/>
                  </a:lnTo>
                  <a:lnTo>
                    <a:pt x="3091" y="432"/>
                  </a:lnTo>
                  <a:lnTo>
                    <a:pt x="3083" y="437"/>
                  </a:lnTo>
                  <a:lnTo>
                    <a:pt x="3076" y="444"/>
                  </a:lnTo>
                  <a:lnTo>
                    <a:pt x="3069" y="452"/>
                  </a:lnTo>
                  <a:lnTo>
                    <a:pt x="3064" y="421"/>
                  </a:lnTo>
                  <a:lnTo>
                    <a:pt x="3060" y="387"/>
                  </a:lnTo>
                  <a:lnTo>
                    <a:pt x="3056" y="351"/>
                  </a:lnTo>
                  <a:lnTo>
                    <a:pt x="3050" y="314"/>
                  </a:lnTo>
                  <a:lnTo>
                    <a:pt x="3046" y="296"/>
                  </a:lnTo>
                  <a:lnTo>
                    <a:pt x="3042" y="278"/>
                  </a:lnTo>
                  <a:lnTo>
                    <a:pt x="3037" y="260"/>
                  </a:lnTo>
                  <a:lnTo>
                    <a:pt x="3030" y="243"/>
                  </a:lnTo>
                  <a:lnTo>
                    <a:pt x="3023" y="227"/>
                  </a:lnTo>
                  <a:lnTo>
                    <a:pt x="3013" y="211"/>
                  </a:lnTo>
                  <a:lnTo>
                    <a:pt x="3004" y="198"/>
                  </a:lnTo>
                  <a:lnTo>
                    <a:pt x="2991" y="185"/>
                  </a:lnTo>
                  <a:lnTo>
                    <a:pt x="2983" y="178"/>
                  </a:lnTo>
                  <a:lnTo>
                    <a:pt x="2973" y="171"/>
                  </a:lnTo>
                  <a:lnTo>
                    <a:pt x="2963" y="167"/>
                  </a:lnTo>
                  <a:lnTo>
                    <a:pt x="2953" y="164"/>
                  </a:lnTo>
                  <a:lnTo>
                    <a:pt x="2942" y="162"/>
                  </a:lnTo>
                  <a:lnTo>
                    <a:pt x="2932" y="160"/>
                  </a:lnTo>
                  <a:lnTo>
                    <a:pt x="2920" y="158"/>
                  </a:lnTo>
                  <a:lnTo>
                    <a:pt x="2910" y="158"/>
                  </a:lnTo>
                  <a:lnTo>
                    <a:pt x="2886" y="160"/>
                  </a:lnTo>
                  <a:lnTo>
                    <a:pt x="2863" y="161"/>
                  </a:lnTo>
                  <a:lnTo>
                    <a:pt x="2839" y="161"/>
                  </a:lnTo>
                  <a:lnTo>
                    <a:pt x="2814" y="160"/>
                  </a:lnTo>
                  <a:lnTo>
                    <a:pt x="2809" y="150"/>
                  </a:lnTo>
                  <a:lnTo>
                    <a:pt x="2803" y="139"/>
                  </a:lnTo>
                  <a:lnTo>
                    <a:pt x="2796" y="130"/>
                  </a:lnTo>
                  <a:lnTo>
                    <a:pt x="2790" y="121"/>
                  </a:lnTo>
                  <a:lnTo>
                    <a:pt x="2775" y="103"/>
                  </a:lnTo>
                  <a:lnTo>
                    <a:pt x="2758" y="88"/>
                  </a:lnTo>
                  <a:lnTo>
                    <a:pt x="2741" y="74"/>
                  </a:lnTo>
                  <a:lnTo>
                    <a:pt x="2722" y="60"/>
                  </a:lnTo>
                  <a:lnTo>
                    <a:pt x="2702" y="48"/>
                  </a:lnTo>
                  <a:lnTo>
                    <a:pt x="2681" y="39"/>
                  </a:lnTo>
                  <a:lnTo>
                    <a:pt x="2660" y="29"/>
                  </a:lnTo>
                  <a:lnTo>
                    <a:pt x="2636" y="22"/>
                  </a:lnTo>
                  <a:lnTo>
                    <a:pt x="2613" y="16"/>
                  </a:lnTo>
                  <a:lnTo>
                    <a:pt x="2589" y="10"/>
                  </a:lnTo>
                  <a:lnTo>
                    <a:pt x="2564" y="6"/>
                  </a:lnTo>
                  <a:lnTo>
                    <a:pt x="2539" y="3"/>
                  </a:lnTo>
                  <a:lnTo>
                    <a:pt x="2514" y="1"/>
                  </a:lnTo>
                  <a:lnTo>
                    <a:pt x="2487" y="1"/>
                  </a:lnTo>
                  <a:lnTo>
                    <a:pt x="2477" y="0"/>
                  </a:lnTo>
                  <a:lnTo>
                    <a:pt x="2467" y="2"/>
                  </a:lnTo>
                  <a:lnTo>
                    <a:pt x="2463" y="3"/>
                  </a:lnTo>
                  <a:lnTo>
                    <a:pt x="2460" y="5"/>
                  </a:lnTo>
                  <a:lnTo>
                    <a:pt x="2456" y="7"/>
                  </a:lnTo>
                  <a:lnTo>
                    <a:pt x="2453" y="10"/>
                  </a:lnTo>
                  <a:lnTo>
                    <a:pt x="2451" y="13"/>
                  </a:lnTo>
                  <a:lnTo>
                    <a:pt x="2450" y="18"/>
                  </a:lnTo>
                  <a:lnTo>
                    <a:pt x="2449" y="21"/>
                  </a:lnTo>
                  <a:lnTo>
                    <a:pt x="2449" y="26"/>
                  </a:lnTo>
                  <a:lnTo>
                    <a:pt x="2449" y="30"/>
                  </a:lnTo>
                  <a:lnTo>
                    <a:pt x="2450" y="36"/>
                  </a:lnTo>
                  <a:lnTo>
                    <a:pt x="2452" y="42"/>
                  </a:lnTo>
                  <a:lnTo>
                    <a:pt x="2455" y="47"/>
                  </a:lnTo>
                  <a:lnTo>
                    <a:pt x="2463" y="60"/>
                  </a:lnTo>
                  <a:lnTo>
                    <a:pt x="2469" y="73"/>
                  </a:lnTo>
                  <a:lnTo>
                    <a:pt x="2476" y="85"/>
                  </a:lnTo>
                  <a:lnTo>
                    <a:pt x="2482" y="98"/>
                  </a:lnTo>
                  <a:lnTo>
                    <a:pt x="2491" y="124"/>
                  </a:lnTo>
                  <a:lnTo>
                    <a:pt x="2499" y="150"/>
                  </a:lnTo>
                  <a:lnTo>
                    <a:pt x="2506" y="176"/>
                  </a:lnTo>
                  <a:lnTo>
                    <a:pt x="2512" y="203"/>
                  </a:lnTo>
                  <a:lnTo>
                    <a:pt x="2517" y="229"/>
                  </a:lnTo>
                  <a:lnTo>
                    <a:pt x="2523" y="256"/>
                  </a:lnTo>
                  <a:lnTo>
                    <a:pt x="2510" y="259"/>
                  </a:lnTo>
                  <a:lnTo>
                    <a:pt x="2501" y="263"/>
                  </a:lnTo>
                  <a:lnTo>
                    <a:pt x="2492" y="269"/>
                  </a:lnTo>
                  <a:lnTo>
                    <a:pt x="2487" y="274"/>
                  </a:lnTo>
                  <a:lnTo>
                    <a:pt x="2483" y="279"/>
                  </a:lnTo>
                  <a:lnTo>
                    <a:pt x="2480" y="284"/>
                  </a:lnTo>
                  <a:lnTo>
                    <a:pt x="2478" y="291"/>
                  </a:lnTo>
                  <a:lnTo>
                    <a:pt x="2478" y="297"/>
                  </a:lnTo>
                  <a:lnTo>
                    <a:pt x="2481" y="323"/>
                  </a:lnTo>
                  <a:lnTo>
                    <a:pt x="2485" y="346"/>
                  </a:lnTo>
                  <a:lnTo>
                    <a:pt x="2483" y="355"/>
                  </a:lnTo>
                  <a:lnTo>
                    <a:pt x="2481" y="364"/>
                  </a:lnTo>
                  <a:lnTo>
                    <a:pt x="2478" y="371"/>
                  </a:lnTo>
                  <a:lnTo>
                    <a:pt x="2474" y="377"/>
                  </a:lnTo>
                  <a:lnTo>
                    <a:pt x="2471" y="382"/>
                  </a:lnTo>
                  <a:lnTo>
                    <a:pt x="2468" y="385"/>
                  </a:lnTo>
                  <a:lnTo>
                    <a:pt x="2464" y="388"/>
                  </a:lnTo>
                  <a:lnTo>
                    <a:pt x="2461" y="389"/>
                  </a:lnTo>
                  <a:lnTo>
                    <a:pt x="2456" y="390"/>
                  </a:lnTo>
                  <a:lnTo>
                    <a:pt x="2452" y="390"/>
                  </a:lnTo>
                  <a:lnTo>
                    <a:pt x="2447" y="390"/>
                  </a:lnTo>
                  <a:lnTo>
                    <a:pt x="2443" y="389"/>
                  </a:lnTo>
                  <a:lnTo>
                    <a:pt x="2432" y="385"/>
                  </a:lnTo>
                  <a:lnTo>
                    <a:pt x="2422" y="381"/>
                  </a:lnTo>
                  <a:lnTo>
                    <a:pt x="2409" y="374"/>
                  </a:lnTo>
                  <a:lnTo>
                    <a:pt x="2396" y="369"/>
                  </a:lnTo>
                  <a:lnTo>
                    <a:pt x="2383" y="364"/>
                  </a:lnTo>
                  <a:lnTo>
                    <a:pt x="2369" y="361"/>
                  </a:lnTo>
                  <a:lnTo>
                    <a:pt x="2361" y="360"/>
                  </a:lnTo>
                  <a:lnTo>
                    <a:pt x="2354" y="359"/>
                  </a:lnTo>
                  <a:lnTo>
                    <a:pt x="2345" y="359"/>
                  </a:lnTo>
                  <a:lnTo>
                    <a:pt x="2338" y="360"/>
                  </a:lnTo>
                  <a:lnTo>
                    <a:pt x="2329" y="361"/>
                  </a:lnTo>
                  <a:lnTo>
                    <a:pt x="2321" y="363"/>
                  </a:lnTo>
                  <a:lnTo>
                    <a:pt x="2312" y="367"/>
                  </a:lnTo>
                  <a:lnTo>
                    <a:pt x="2304" y="371"/>
                  </a:lnTo>
                  <a:lnTo>
                    <a:pt x="2288" y="360"/>
                  </a:lnTo>
                  <a:lnTo>
                    <a:pt x="2271" y="350"/>
                  </a:lnTo>
                  <a:lnTo>
                    <a:pt x="2254" y="340"/>
                  </a:lnTo>
                  <a:lnTo>
                    <a:pt x="2236" y="330"/>
                  </a:lnTo>
                  <a:lnTo>
                    <a:pt x="2218" y="322"/>
                  </a:lnTo>
                  <a:lnTo>
                    <a:pt x="2199" y="313"/>
                  </a:lnTo>
                  <a:lnTo>
                    <a:pt x="2180" y="306"/>
                  </a:lnTo>
                  <a:lnTo>
                    <a:pt x="2161" y="299"/>
                  </a:lnTo>
                  <a:lnTo>
                    <a:pt x="2142" y="294"/>
                  </a:lnTo>
                  <a:lnTo>
                    <a:pt x="2122" y="290"/>
                  </a:lnTo>
                  <a:lnTo>
                    <a:pt x="2102" y="287"/>
                  </a:lnTo>
                  <a:lnTo>
                    <a:pt x="2082" y="286"/>
                  </a:lnTo>
                  <a:lnTo>
                    <a:pt x="2060" y="286"/>
                  </a:lnTo>
                  <a:lnTo>
                    <a:pt x="2040" y="287"/>
                  </a:lnTo>
                  <a:lnTo>
                    <a:pt x="2019" y="290"/>
                  </a:lnTo>
                  <a:lnTo>
                    <a:pt x="1998" y="295"/>
                  </a:lnTo>
                  <a:lnTo>
                    <a:pt x="1978" y="300"/>
                  </a:lnTo>
                  <a:lnTo>
                    <a:pt x="1959" y="307"/>
                  </a:lnTo>
                  <a:lnTo>
                    <a:pt x="1941" y="313"/>
                  </a:lnTo>
                  <a:lnTo>
                    <a:pt x="1925" y="322"/>
                  </a:lnTo>
                  <a:lnTo>
                    <a:pt x="1919" y="326"/>
                  </a:lnTo>
                  <a:lnTo>
                    <a:pt x="1912" y="331"/>
                  </a:lnTo>
                  <a:lnTo>
                    <a:pt x="1906" y="337"/>
                  </a:lnTo>
                  <a:lnTo>
                    <a:pt x="1901" y="344"/>
                  </a:lnTo>
                  <a:lnTo>
                    <a:pt x="1896" y="351"/>
                  </a:lnTo>
                  <a:lnTo>
                    <a:pt x="1893" y="360"/>
                  </a:lnTo>
                  <a:lnTo>
                    <a:pt x="1890" y="368"/>
                  </a:lnTo>
                  <a:lnTo>
                    <a:pt x="1889" y="378"/>
                  </a:lnTo>
                  <a:lnTo>
                    <a:pt x="1889" y="387"/>
                  </a:lnTo>
                  <a:lnTo>
                    <a:pt x="1891" y="395"/>
                  </a:lnTo>
                  <a:lnTo>
                    <a:pt x="1894" y="401"/>
                  </a:lnTo>
                  <a:lnTo>
                    <a:pt x="1899" y="406"/>
                  </a:lnTo>
                  <a:lnTo>
                    <a:pt x="1924" y="427"/>
                  </a:lnTo>
                  <a:lnTo>
                    <a:pt x="1946" y="449"/>
                  </a:lnTo>
                  <a:lnTo>
                    <a:pt x="1967" y="471"/>
                  </a:lnTo>
                  <a:lnTo>
                    <a:pt x="1987" y="494"/>
                  </a:lnTo>
                  <a:lnTo>
                    <a:pt x="1997" y="506"/>
                  </a:lnTo>
                  <a:lnTo>
                    <a:pt x="2005" y="518"/>
                  </a:lnTo>
                  <a:lnTo>
                    <a:pt x="2014" y="532"/>
                  </a:lnTo>
                  <a:lnTo>
                    <a:pt x="2021" y="546"/>
                  </a:lnTo>
                  <a:lnTo>
                    <a:pt x="2029" y="560"/>
                  </a:lnTo>
                  <a:lnTo>
                    <a:pt x="2035" y="576"/>
                  </a:lnTo>
                  <a:lnTo>
                    <a:pt x="2041" y="592"/>
                  </a:lnTo>
                  <a:lnTo>
                    <a:pt x="2047" y="608"/>
                  </a:lnTo>
                  <a:lnTo>
                    <a:pt x="2046" y="618"/>
                  </a:lnTo>
                  <a:lnTo>
                    <a:pt x="2044" y="628"/>
                  </a:lnTo>
                  <a:lnTo>
                    <a:pt x="2040" y="637"/>
                  </a:lnTo>
                  <a:lnTo>
                    <a:pt x="2038" y="646"/>
                  </a:lnTo>
                  <a:lnTo>
                    <a:pt x="2032" y="664"/>
                  </a:lnTo>
                  <a:lnTo>
                    <a:pt x="2024" y="682"/>
                  </a:lnTo>
                  <a:lnTo>
                    <a:pt x="2022" y="691"/>
                  </a:lnTo>
                  <a:lnTo>
                    <a:pt x="2019" y="700"/>
                  </a:lnTo>
                  <a:lnTo>
                    <a:pt x="2017" y="709"/>
                  </a:lnTo>
                  <a:lnTo>
                    <a:pt x="2016" y="719"/>
                  </a:lnTo>
                  <a:lnTo>
                    <a:pt x="2015" y="729"/>
                  </a:lnTo>
                  <a:lnTo>
                    <a:pt x="2016" y="740"/>
                  </a:lnTo>
                  <a:lnTo>
                    <a:pt x="2017" y="751"/>
                  </a:lnTo>
                  <a:lnTo>
                    <a:pt x="2019" y="763"/>
                  </a:lnTo>
                  <a:lnTo>
                    <a:pt x="2027" y="781"/>
                  </a:lnTo>
                  <a:lnTo>
                    <a:pt x="2036" y="799"/>
                  </a:lnTo>
                  <a:lnTo>
                    <a:pt x="2046" y="816"/>
                  </a:lnTo>
                  <a:lnTo>
                    <a:pt x="2056" y="832"/>
                  </a:lnTo>
                  <a:lnTo>
                    <a:pt x="2068" y="848"/>
                  </a:lnTo>
                  <a:lnTo>
                    <a:pt x="2081" y="863"/>
                  </a:lnTo>
                  <a:lnTo>
                    <a:pt x="2094" y="876"/>
                  </a:lnTo>
                  <a:lnTo>
                    <a:pt x="2108" y="889"/>
                  </a:lnTo>
                  <a:lnTo>
                    <a:pt x="2123" y="901"/>
                  </a:lnTo>
                  <a:lnTo>
                    <a:pt x="2139" y="912"/>
                  </a:lnTo>
                  <a:lnTo>
                    <a:pt x="2155" y="923"/>
                  </a:lnTo>
                  <a:lnTo>
                    <a:pt x="2172" y="932"/>
                  </a:lnTo>
                  <a:lnTo>
                    <a:pt x="2189" y="942"/>
                  </a:lnTo>
                  <a:lnTo>
                    <a:pt x="2206" y="950"/>
                  </a:lnTo>
                  <a:lnTo>
                    <a:pt x="2224" y="959"/>
                  </a:lnTo>
                  <a:lnTo>
                    <a:pt x="2240" y="966"/>
                  </a:lnTo>
                  <a:lnTo>
                    <a:pt x="2236" y="966"/>
                  </a:lnTo>
                  <a:lnTo>
                    <a:pt x="2222" y="968"/>
                  </a:lnTo>
                  <a:lnTo>
                    <a:pt x="2202" y="973"/>
                  </a:lnTo>
                  <a:lnTo>
                    <a:pt x="2177" y="980"/>
                  </a:lnTo>
                  <a:lnTo>
                    <a:pt x="2164" y="985"/>
                  </a:lnTo>
                  <a:lnTo>
                    <a:pt x="2150" y="992"/>
                  </a:lnTo>
                  <a:lnTo>
                    <a:pt x="2137" y="999"/>
                  </a:lnTo>
                  <a:lnTo>
                    <a:pt x="2123" y="1009"/>
                  </a:lnTo>
                  <a:lnTo>
                    <a:pt x="2109" y="1019"/>
                  </a:lnTo>
                  <a:lnTo>
                    <a:pt x="2098" y="1031"/>
                  </a:lnTo>
                  <a:lnTo>
                    <a:pt x="2086" y="1045"/>
                  </a:lnTo>
                  <a:lnTo>
                    <a:pt x="2075" y="1061"/>
                  </a:lnTo>
                  <a:lnTo>
                    <a:pt x="2067" y="1045"/>
                  </a:lnTo>
                  <a:lnTo>
                    <a:pt x="2058" y="1032"/>
                  </a:lnTo>
                  <a:lnTo>
                    <a:pt x="2051" y="1020"/>
                  </a:lnTo>
                  <a:lnTo>
                    <a:pt x="2042" y="1011"/>
                  </a:lnTo>
                  <a:lnTo>
                    <a:pt x="2033" y="1002"/>
                  </a:lnTo>
                  <a:lnTo>
                    <a:pt x="2021" y="995"/>
                  </a:lnTo>
                  <a:lnTo>
                    <a:pt x="2008" y="986"/>
                  </a:lnTo>
                  <a:lnTo>
                    <a:pt x="1991" y="978"/>
                  </a:lnTo>
                  <a:lnTo>
                    <a:pt x="1983" y="976"/>
                  </a:lnTo>
                  <a:lnTo>
                    <a:pt x="1968" y="971"/>
                  </a:lnTo>
                  <a:lnTo>
                    <a:pt x="1959" y="966"/>
                  </a:lnTo>
                  <a:lnTo>
                    <a:pt x="1949" y="962"/>
                  </a:lnTo>
                  <a:lnTo>
                    <a:pt x="1940" y="957"/>
                  </a:lnTo>
                  <a:lnTo>
                    <a:pt x="1932" y="952"/>
                  </a:lnTo>
                  <a:lnTo>
                    <a:pt x="1929" y="948"/>
                  </a:lnTo>
                  <a:lnTo>
                    <a:pt x="1927" y="944"/>
                  </a:lnTo>
                  <a:lnTo>
                    <a:pt x="1925" y="939"/>
                  </a:lnTo>
                  <a:lnTo>
                    <a:pt x="1925" y="934"/>
                  </a:lnTo>
                  <a:lnTo>
                    <a:pt x="1924" y="921"/>
                  </a:lnTo>
                  <a:lnTo>
                    <a:pt x="1924" y="907"/>
                  </a:lnTo>
                  <a:lnTo>
                    <a:pt x="1923" y="894"/>
                  </a:lnTo>
                  <a:lnTo>
                    <a:pt x="1921" y="883"/>
                  </a:lnTo>
                  <a:lnTo>
                    <a:pt x="1919" y="877"/>
                  </a:lnTo>
                  <a:lnTo>
                    <a:pt x="1915" y="873"/>
                  </a:lnTo>
                  <a:lnTo>
                    <a:pt x="1911" y="870"/>
                  </a:lnTo>
                  <a:lnTo>
                    <a:pt x="1906" y="867"/>
                  </a:lnTo>
                  <a:lnTo>
                    <a:pt x="1894" y="880"/>
                  </a:lnTo>
                  <a:lnTo>
                    <a:pt x="1884" y="893"/>
                  </a:lnTo>
                  <a:lnTo>
                    <a:pt x="1874" y="907"/>
                  </a:lnTo>
                  <a:lnTo>
                    <a:pt x="1866" y="922"/>
                  </a:lnTo>
                  <a:lnTo>
                    <a:pt x="1858" y="937"/>
                  </a:lnTo>
                  <a:lnTo>
                    <a:pt x="1851" y="952"/>
                  </a:lnTo>
                  <a:lnTo>
                    <a:pt x="1845" y="967"/>
                  </a:lnTo>
                  <a:lnTo>
                    <a:pt x="1839" y="982"/>
                  </a:lnTo>
                  <a:lnTo>
                    <a:pt x="1835" y="999"/>
                  </a:lnTo>
                  <a:lnTo>
                    <a:pt x="1831" y="1015"/>
                  </a:lnTo>
                  <a:lnTo>
                    <a:pt x="1828" y="1032"/>
                  </a:lnTo>
                  <a:lnTo>
                    <a:pt x="1825" y="1048"/>
                  </a:lnTo>
                  <a:lnTo>
                    <a:pt x="1821" y="1083"/>
                  </a:lnTo>
                  <a:lnTo>
                    <a:pt x="1820" y="1118"/>
                  </a:lnTo>
                  <a:lnTo>
                    <a:pt x="1821" y="1141"/>
                  </a:lnTo>
                  <a:lnTo>
                    <a:pt x="1824" y="1164"/>
                  </a:lnTo>
                  <a:lnTo>
                    <a:pt x="1828" y="1188"/>
                  </a:lnTo>
                  <a:lnTo>
                    <a:pt x="1832" y="1210"/>
                  </a:lnTo>
                  <a:lnTo>
                    <a:pt x="1837" y="1232"/>
                  </a:lnTo>
                  <a:lnTo>
                    <a:pt x="1842" y="1253"/>
                  </a:lnTo>
                  <a:lnTo>
                    <a:pt x="1850" y="1273"/>
                  </a:lnTo>
                  <a:lnTo>
                    <a:pt x="1858" y="1294"/>
                  </a:lnTo>
                  <a:lnTo>
                    <a:pt x="1868" y="1314"/>
                  </a:lnTo>
                  <a:lnTo>
                    <a:pt x="1878" y="1332"/>
                  </a:lnTo>
                  <a:lnTo>
                    <a:pt x="1891" y="1350"/>
                  </a:lnTo>
                  <a:lnTo>
                    <a:pt x="1905" y="1368"/>
                  </a:lnTo>
                  <a:lnTo>
                    <a:pt x="1920" y="1384"/>
                  </a:lnTo>
                  <a:lnTo>
                    <a:pt x="1937" y="1399"/>
                  </a:lnTo>
                  <a:lnTo>
                    <a:pt x="1956" y="1413"/>
                  </a:lnTo>
                  <a:lnTo>
                    <a:pt x="1977" y="1427"/>
                  </a:lnTo>
                  <a:lnTo>
                    <a:pt x="1978" y="1443"/>
                  </a:lnTo>
                  <a:lnTo>
                    <a:pt x="1980" y="1457"/>
                  </a:lnTo>
                  <a:lnTo>
                    <a:pt x="1982" y="1470"/>
                  </a:lnTo>
                  <a:lnTo>
                    <a:pt x="1984" y="1483"/>
                  </a:lnTo>
                  <a:lnTo>
                    <a:pt x="1989" y="1495"/>
                  </a:lnTo>
                  <a:lnTo>
                    <a:pt x="1992" y="1506"/>
                  </a:lnTo>
                  <a:lnTo>
                    <a:pt x="1997" y="1517"/>
                  </a:lnTo>
                  <a:lnTo>
                    <a:pt x="2002" y="1528"/>
                  </a:lnTo>
                  <a:lnTo>
                    <a:pt x="2008" y="1537"/>
                  </a:lnTo>
                  <a:lnTo>
                    <a:pt x="2015" y="1547"/>
                  </a:lnTo>
                  <a:lnTo>
                    <a:pt x="2022" y="1556"/>
                  </a:lnTo>
                  <a:lnTo>
                    <a:pt x="2031" y="1566"/>
                  </a:lnTo>
                  <a:lnTo>
                    <a:pt x="2049" y="1584"/>
                  </a:lnTo>
                  <a:lnTo>
                    <a:pt x="2071" y="1604"/>
                  </a:lnTo>
                  <a:lnTo>
                    <a:pt x="2084" y="1610"/>
                  </a:lnTo>
                  <a:lnTo>
                    <a:pt x="2098" y="1615"/>
                  </a:lnTo>
                  <a:lnTo>
                    <a:pt x="2110" y="1620"/>
                  </a:lnTo>
                  <a:lnTo>
                    <a:pt x="2124" y="1624"/>
                  </a:lnTo>
                  <a:lnTo>
                    <a:pt x="2137" y="1627"/>
                  </a:lnTo>
                  <a:lnTo>
                    <a:pt x="2149" y="1629"/>
                  </a:lnTo>
                  <a:lnTo>
                    <a:pt x="2163" y="1630"/>
                  </a:lnTo>
                  <a:lnTo>
                    <a:pt x="2177" y="1631"/>
                  </a:lnTo>
                  <a:lnTo>
                    <a:pt x="2203" y="1631"/>
                  </a:lnTo>
                  <a:lnTo>
                    <a:pt x="2230" y="1630"/>
                  </a:lnTo>
                  <a:lnTo>
                    <a:pt x="2257" y="1627"/>
                  </a:lnTo>
                  <a:lnTo>
                    <a:pt x="2285" y="1624"/>
                  </a:lnTo>
                  <a:lnTo>
                    <a:pt x="2311" y="1621"/>
                  </a:lnTo>
                  <a:lnTo>
                    <a:pt x="2339" y="1618"/>
                  </a:lnTo>
                  <a:lnTo>
                    <a:pt x="2366" y="1615"/>
                  </a:lnTo>
                  <a:lnTo>
                    <a:pt x="2394" y="1614"/>
                  </a:lnTo>
                  <a:lnTo>
                    <a:pt x="2407" y="1614"/>
                  </a:lnTo>
                  <a:lnTo>
                    <a:pt x="2420" y="1614"/>
                  </a:lnTo>
                  <a:lnTo>
                    <a:pt x="2434" y="1616"/>
                  </a:lnTo>
                  <a:lnTo>
                    <a:pt x="2448" y="1618"/>
                  </a:lnTo>
                  <a:lnTo>
                    <a:pt x="2462" y="1621"/>
                  </a:lnTo>
                  <a:lnTo>
                    <a:pt x="2474" y="1624"/>
                  </a:lnTo>
                  <a:lnTo>
                    <a:pt x="2488" y="1628"/>
                  </a:lnTo>
                  <a:lnTo>
                    <a:pt x="2502" y="1633"/>
                  </a:lnTo>
                  <a:lnTo>
                    <a:pt x="2516" y="1642"/>
                  </a:lnTo>
                  <a:lnTo>
                    <a:pt x="2528" y="1650"/>
                  </a:lnTo>
                  <a:lnTo>
                    <a:pt x="2540" y="1659"/>
                  </a:lnTo>
                  <a:lnTo>
                    <a:pt x="2552" y="1668"/>
                  </a:lnTo>
                  <a:lnTo>
                    <a:pt x="2562" y="1679"/>
                  </a:lnTo>
                  <a:lnTo>
                    <a:pt x="2572" y="1688"/>
                  </a:lnTo>
                  <a:lnTo>
                    <a:pt x="2581" y="1699"/>
                  </a:lnTo>
                  <a:lnTo>
                    <a:pt x="2590" y="1710"/>
                  </a:lnTo>
                  <a:lnTo>
                    <a:pt x="2606" y="1733"/>
                  </a:lnTo>
                  <a:lnTo>
                    <a:pt x="2620" y="1756"/>
                  </a:lnTo>
                  <a:lnTo>
                    <a:pt x="2632" y="1781"/>
                  </a:lnTo>
                  <a:lnTo>
                    <a:pt x="2643" y="1805"/>
                  </a:lnTo>
                  <a:lnTo>
                    <a:pt x="2652" y="1830"/>
                  </a:lnTo>
                  <a:lnTo>
                    <a:pt x="2662" y="1857"/>
                  </a:lnTo>
                  <a:lnTo>
                    <a:pt x="2669" y="1882"/>
                  </a:lnTo>
                  <a:lnTo>
                    <a:pt x="2678" y="1909"/>
                  </a:lnTo>
                  <a:lnTo>
                    <a:pt x="2686" y="1935"/>
                  </a:lnTo>
                  <a:lnTo>
                    <a:pt x="2694" y="1962"/>
                  </a:lnTo>
                  <a:lnTo>
                    <a:pt x="2702" y="1987"/>
                  </a:lnTo>
                  <a:lnTo>
                    <a:pt x="2712" y="2012"/>
                  </a:lnTo>
                  <a:lnTo>
                    <a:pt x="2721" y="2044"/>
                  </a:lnTo>
                  <a:lnTo>
                    <a:pt x="2730" y="2078"/>
                  </a:lnTo>
                  <a:lnTo>
                    <a:pt x="2737" y="2114"/>
                  </a:lnTo>
                  <a:lnTo>
                    <a:pt x="2744" y="2149"/>
                  </a:lnTo>
                  <a:lnTo>
                    <a:pt x="2750" y="2181"/>
                  </a:lnTo>
                  <a:lnTo>
                    <a:pt x="2754" y="2209"/>
                  </a:lnTo>
                  <a:lnTo>
                    <a:pt x="2757" y="2231"/>
                  </a:lnTo>
                  <a:lnTo>
                    <a:pt x="2757" y="2245"/>
                  </a:lnTo>
                  <a:lnTo>
                    <a:pt x="2756" y="2253"/>
                  </a:lnTo>
                  <a:lnTo>
                    <a:pt x="2753" y="2257"/>
                  </a:lnTo>
                  <a:lnTo>
                    <a:pt x="2750" y="2260"/>
                  </a:lnTo>
                  <a:lnTo>
                    <a:pt x="2746" y="2261"/>
                  </a:lnTo>
                  <a:lnTo>
                    <a:pt x="2739" y="2260"/>
                  </a:lnTo>
                  <a:lnTo>
                    <a:pt x="2736" y="2259"/>
                  </a:lnTo>
                  <a:lnTo>
                    <a:pt x="2728" y="2255"/>
                  </a:lnTo>
                  <a:lnTo>
                    <a:pt x="2717" y="2248"/>
                  </a:lnTo>
                  <a:lnTo>
                    <a:pt x="2706" y="2239"/>
                  </a:lnTo>
                  <a:lnTo>
                    <a:pt x="2695" y="2230"/>
                  </a:lnTo>
                  <a:lnTo>
                    <a:pt x="2670" y="2207"/>
                  </a:lnTo>
                  <a:lnTo>
                    <a:pt x="2646" y="2185"/>
                  </a:lnTo>
                  <a:lnTo>
                    <a:pt x="2634" y="2176"/>
                  </a:lnTo>
                  <a:lnTo>
                    <a:pt x="2623" y="2167"/>
                  </a:lnTo>
                  <a:lnTo>
                    <a:pt x="2611" y="2160"/>
                  </a:lnTo>
                  <a:lnTo>
                    <a:pt x="2600" y="2155"/>
                  </a:lnTo>
                  <a:lnTo>
                    <a:pt x="2595" y="2154"/>
                  </a:lnTo>
                  <a:lnTo>
                    <a:pt x="2591" y="2154"/>
                  </a:lnTo>
                  <a:lnTo>
                    <a:pt x="2586" y="2154"/>
                  </a:lnTo>
                  <a:lnTo>
                    <a:pt x="2581" y="2155"/>
                  </a:lnTo>
                  <a:lnTo>
                    <a:pt x="2577" y="2159"/>
                  </a:lnTo>
                  <a:lnTo>
                    <a:pt x="2574" y="2162"/>
                  </a:lnTo>
                  <a:lnTo>
                    <a:pt x="2570" y="2166"/>
                  </a:lnTo>
                  <a:lnTo>
                    <a:pt x="2567" y="2171"/>
                  </a:lnTo>
                  <a:lnTo>
                    <a:pt x="2564" y="2181"/>
                  </a:lnTo>
                  <a:lnTo>
                    <a:pt x="2563" y="2190"/>
                  </a:lnTo>
                  <a:lnTo>
                    <a:pt x="2562" y="2201"/>
                  </a:lnTo>
                  <a:lnTo>
                    <a:pt x="2562" y="2213"/>
                  </a:lnTo>
                  <a:lnTo>
                    <a:pt x="2563" y="2224"/>
                  </a:lnTo>
                  <a:lnTo>
                    <a:pt x="2564" y="2236"/>
                  </a:lnTo>
                  <a:lnTo>
                    <a:pt x="2566" y="2249"/>
                  </a:lnTo>
                  <a:lnTo>
                    <a:pt x="2569" y="2262"/>
                  </a:lnTo>
                  <a:lnTo>
                    <a:pt x="2575" y="2289"/>
                  </a:lnTo>
                  <a:lnTo>
                    <a:pt x="2584" y="2316"/>
                  </a:lnTo>
                  <a:lnTo>
                    <a:pt x="2593" y="2345"/>
                  </a:lnTo>
                  <a:lnTo>
                    <a:pt x="2606" y="2375"/>
                  </a:lnTo>
                  <a:lnTo>
                    <a:pt x="2620" y="2403"/>
                  </a:lnTo>
                  <a:lnTo>
                    <a:pt x="2635" y="2432"/>
                  </a:lnTo>
                  <a:lnTo>
                    <a:pt x="2651" y="2460"/>
                  </a:lnTo>
                  <a:lnTo>
                    <a:pt x="2669" y="2488"/>
                  </a:lnTo>
                  <a:lnTo>
                    <a:pt x="2689" y="2514"/>
                  </a:lnTo>
                  <a:lnTo>
                    <a:pt x="2708" y="2540"/>
                  </a:lnTo>
                  <a:lnTo>
                    <a:pt x="2730" y="2563"/>
                  </a:lnTo>
                  <a:lnTo>
                    <a:pt x="2751" y="2584"/>
                  </a:lnTo>
                  <a:lnTo>
                    <a:pt x="2771" y="2600"/>
                  </a:lnTo>
                  <a:lnTo>
                    <a:pt x="2792" y="2616"/>
                  </a:lnTo>
                  <a:lnTo>
                    <a:pt x="2804" y="2623"/>
                  </a:lnTo>
                  <a:lnTo>
                    <a:pt x="2816" y="2631"/>
                  </a:lnTo>
                  <a:lnTo>
                    <a:pt x="2828" y="2636"/>
                  </a:lnTo>
                  <a:lnTo>
                    <a:pt x="2840" y="2641"/>
                  </a:lnTo>
                  <a:lnTo>
                    <a:pt x="2850" y="2645"/>
                  </a:lnTo>
                  <a:lnTo>
                    <a:pt x="2860" y="2650"/>
                  </a:lnTo>
                  <a:lnTo>
                    <a:pt x="2870" y="2655"/>
                  </a:lnTo>
                  <a:lnTo>
                    <a:pt x="2880" y="2663"/>
                  </a:lnTo>
                  <a:lnTo>
                    <a:pt x="2884" y="2666"/>
                  </a:lnTo>
                  <a:lnTo>
                    <a:pt x="2887" y="2670"/>
                  </a:lnTo>
                  <a:lnTo>
                    <a:pt x="2891" y="2674"/>
                  </a:lnTo>
                  <a:lnTo>
                    <a:pt x="2893" y="2678"/>
                  </a:lnTo>
                  <a:lnTo>
                    <a:pt x="2894" y="2684"/>
                  </a:lnTo>
                  <a:lnTo>
                    <a:pt x="2895" y="2689"/>
                  </a:lnTo>
                  <a:lnTo>
                    <a:pt x="2894" y="2694"/>
                  </a:lnTo>
                  <a:lnTo>
                    <a:pt x="2893" y="2700"/>
                  </a:lnTo>
                  <a:lnTo>
                    <a:pt x="2889" y="2708"/>
                  </a:lnTo>
                  <a:lnTo>
                    <a:pt x="2885" y="2714"/>
                  </a:lnTo>
                  <a:lnTo>
                    <a:pt x="2881" y="2720"/>
                  </a:lnTo>
                  <a:lnTo>
                    <a:pt x="2877" y="2724"/>
                  </a:lnTo>
                  <a:lnTo>
                    <a:pt x="2871" y="2727"/>
                  </a:lnTo>
                  <a:lnTo>
                    <a:pt x="2867" y="2728"/>
                  </a:lnTo>
                  <a:lnTo>
                    <a:pt x="2863" y="2729"/>
                  </a:lnTo>
                  <a:lnTo>
                    <a:pt x="2858" y="2729"/>
                  </a:lnTo>
                  <a:lnTo>
                    <a:pt x="2849" y="2727"/>
                  </a:lnTo>
                  <a:lnTo>
                    <a:pt x="2843" y="2725"/>
                  </a:lnTo>
                  <a:lnTo>
                    <a:pt x="2839" y="2723"/>
                  </a:lnTo>
                  <a:lnTo>
                    <a:pt x="2837" y="2721"/>
                  </a:lnTo>
                  <a:lnTo>
                    <a:pt x="2826" y="2718"/>
                  </a:lnTo>
                  <a:lnTo>
                    <a:pt x="2814" y="2711"/>
                  </a:lnTo>
                  <a:lnTo>
                    <a:pt x="2804" y="2705"/>
                  </a:lnTo>
                  <a:lnTo>
                    <a:pt x="2792" y="2696"/>
                  </a:lnTo>
                  <a:lnTo>
                    <a:pt x="2770" y="2678"/>
                  </a:lnTo>
                  <a:lnTo>
                    <a:pt x="2749" y="2658"/>
                  </a:lnTo>
                  <a:lnTo>
                    <a:pt x="2728" y="2640"/>
                  </a:lnTo>
                  <a:lnTo>
                    <a:pt x="2708" y="2627"/>
                  </a:lnTo>
                  <a:lnTo>
                    <a:pt x="2700" y="2621"/>
                  </a:lnTo>
                  <a:lnTo>
                    <a:pt x="2690" y="2618"/>
                  </a:lnTo>
                  <a:lnTo>
                    <a:pt x="2687" y="2617"/>
                  </a:lnTo>
                  <a:lnTo>
                    <a:pt x="2683" y="2617"/>
                  </a:lnTo>
                  <a:lnTo>
                    <a:pt x="2679" y="2617"/>
                  </a:lnTo>
                  <a:lnTo>
                    <a:pt x="2676" y="2618"/>
                  </a:lnTo>
                  <a:lnTo>
                    <a:pt x="2671" y="2623"/>
                  </a:lnTo>
                  <a:lnTo>
                    <a:pt x="2669" y="2630"/>
                  </a:lnTo>
                  <a:lnTo>
                    <a:pt x="2668" y="2637"/>
                  </a:lnTo>
                  <a:lnTo>
                    <a:pt x="2667" y="2646"/>
                  </a:lnTo>
                  <a:lnTo>
                    <a:pt x="2668" y="2654"/>
                  </a:lnTo>
                  <a:lnTo>
                    <a:pt x="2670" y="2664"/>
                  </a:lnTo>
                  <a:lnTo>
                    <a:pt x="2674" y="2674"/>
                  </a:lnTo>
                  <a:lnTo>
                    <a:pt x="2678" y="2686"/>
                  </a:lnTo>
                  <a:lnTo>
                    <a:pt x="2689" y="2709"/>
                  </a:lnTo>
                  <a:lnTo>
                    <a:pt x="2703" y="2736"/>
                  </a:lnTo>
                  <a:lnTo>
                    <a:pt x="2720" y="2762"/>
                  </a:lnTo>
                  <a:lnTo>
                    <a:pt x="2739" y="2791"/>
                  </a:lnTo>
                  <a:lnTo>
                    <a:pt x="2760" y="2819"/>
                  </a:lnTo>
                  <a:lnTo>
                    <a:pt x="2782" y="2848"/>
                  </a:lnTo>
                  <a:lnTo>
                    <a:pt x="2805" y="2875"/>
                  </a:lnTo>
                  <a:lnTo>
                    <a:pt x="2828" y="2903"/>
                  </a:lnTo>
                  <a:lnTo>
                    <a:pt x="2852" y="2928"/>
                  </a:lnTo>
                  <a:lnTo>
                    <a:pt x="2875" y="2952"/>
                  </a:lnTo>
                  <a:lnTo>
                    <a:pt x="2897" y="2972"/>
                  </a:lnTo>
                  <a:lnTo>
                    <a:pt x="2918" y="2990"/>
                  </a:lnTo>
                  <a:lnTo>
                    <a:pt x="2924" y="2998"/>
                  </a:lnTo>
                  <a:lnTo>
                    <a:pt x="2929" y="3007"/>
                  </a:lnTo>
                  <a:lnTo>
                    <a:pt x="2931" y="3013"/>
                  </a:lnTo>
                  <a:lnTo>
                    <a:pt x="2932" y="3018"/>
                  </a:lnTo>
                  <a:lnTo>
                    <a:pt x="2932" y="3023"/>
                  </a:lnTo>
                  <a:lnTo>
                    <a:pt x="2930" y="3026"/>
                  </a:lnTo>
                  <a:lnTo>
                    <a:pt x="2927" y="3028"/>
                  </a:lnTo>
                  <a:lnTo>
                    <a:pt x="2922" y="3030"/>
                  </a:lnTo>
                  <a:lnTo>
                    <a:pt x="2917" y="3031"/>
                  </a:lnTo>
                  <a:lnTo>
                    <a:pt x="2911" y="3031"/>
                  </a:lnTo>
                  <a:lnTo>
                    <a:pt x="2903" y="3031"/>
                  </a:lnTo>
                  <a:lnTo>
                    <a:pt x="2895" y="3030"/>
                  </a:lnTo>
                  <a:lnTo>
                    <a:pt x="2877" y="3028"/>
                  </a:lnTo>
                  <a:lnTo>
                    <a:pt x="2856" y="3024"/>
                  </a:lnTo>
                  <a:lnTo>
                    <a:pt x="2811" y="3013"/>
                  </a:lnTo>
                  <a:lnTo>
                    <a:pt x="2769" y="3005"/>
                  </a:lnTo>
                  <a:lnTo>
                    <a:pt x="2749" y="3001"/>
                  </a:lnTo>
                  <a:lnTo>
                    <a:pt x="2733" y="3000"/>
                  </a:lnTo>
                  <a:lnTo>
                    <a:pt x="2725" y="3001"/>
                  </a:lnTo>
                  <a:lnTo>
                    <a:pt x="2719" y="3002"/>
                  </a:lnTo>
                  <a:lnTo>
                    <a:pt x="2715" y="3004"/>
                  </a:lnTo>
                  <a:lnTo>
                    <a:pt x="2711" y="3007"/>
                  </a:lnTo>
                  <a:lnTo>
                    <a:pt x="2706" y="3009"/>
                  </a:lnTo>
                  <a:lnTo>
                    <a:pt x="2704" y="3012"/>
                  </a:lnTo>
                  <a:lnTo>
                    <a:pt x="2702" y="3016"/>
                  </a:lnTo>
                  <a:lnTo>
                    <a:pt x="2701" y="3022"/>
                  </a:lnTo>
                  <a:lnTo>
                    <a:pt x="2702" y="3027"/>
                  </a:lnTo>
                  <a:lnTo>
                    <a:pt x="2703" y="3034"/>
                  </a:lnTo>
                  <a:lnTo>
                    <a:pt x="2705" y="3042"/>
                  </a:lnTo>
                  <a:lnTo>
                    <a:pt x="2707" y="3050"/>
                  </a:lnTo>
                  <a:lnTo>
                    <a:pt x="2716" y="3069"/>
                  </a:lnTo>
                  <a:lnTo>
                    <a:pt x="2726" y="3090"/>
                  </a:lnTo>
                  <a:lnTo>
                    <a:pt x="2740" y="3114"/>
                  </a:lnTo>
                  <a:lnTo>
                    <a:pt x="2756" y="3138"/>
                  </a:lnTo>
                  <a:lnTo>
                    <a:pt x="2775" y="3164"/>
                  </a:lnTo>
                  <a:lnTo>
                    <a:pt x="2795" y="3190"/>
                  </a:lnTo>
                  <a:lnTo>
                    <a:pt x="2818" y="3216"/>
                  </a:lnTo>
                  <a:lnTo>
                    <a:pt x="2841" y="3242"/>
                  </a:lnTo>
                  <a:lnTo>
                    <a:pt x="2865" y="3266"/>
                  </a:lnTo>
                  <a:lnTo>
                    <a:pt x="2891" y="3290"/>
                  </a:lnTo>
                  <a:lnTo>
                    <a:pt x="2917" y="3312"/>
                  </a:lnTo>
                  <a:lnTo>
                    <a:pt x="2943" y="3331"/>
                  </a:lnTo>
                  <a:lnTo>
                    <a:pt x="2954" y="3339"/>
                  </a:lnTo>
                  <a:lnTo>
                    <a:pt x="2967" y="3346"/>
                  </a:lnTo>
                  <a:lnTo>
                    <a:pt x="2982" y="3352"/>
                  </a:lnTo>
                  <a:lnTo>
                    <a:pt x="2996" y="3358"/>
                  </a:lnTo>
                  <a:lnTo>
                    <a:pt x="3030" y="3370"/>
                  </a:lnTo>
                  <a:lnTo>
                    <a:pt x="3064" y="3382"/>
                  </a:lnTo>
                  <a:lnTo>
                    <a:pt x="3081" y="3388"/>
                  </a:lnTo>
                  <a:lnTo>
                    <a:pt x="3098" y="3393"/>
                  </a:lnTo>
                  <a:lnTo>
                    <a:pt x="3113" y="3400"/>
                  </a:lnTo>
                  <a:lnTo>
                    <a:pt x="3127" y="3406"/>
                  </a:lnTo>
                  <a:lnTo>
                    <a:pt x="3139" y="3412"/>
                  </a:lnTo>
                  <a:lnTo>
                    <a:pt x="3150" y="3420"/>
                  </a:lnTo>
                  <a:lnTo>
                    <a:pt x="3154" y="3424"/>
                  </a:lnTo>
                  <a:lnTo>
                    <a:pt x="3158" y="3427"/>
                  </a:lnTo>
                  <a:lnTo>
                    <a:pt x="3162" y="3431"/>
                  </a:lnTo>
                  <a:lnTo>
                    <a:pt x="3164" y="3436"/>
                  </a:lnTo>
                  <a:lnTo>
                    <a:pt x="3167" y="3452"/>
                  </a:lnTo>
                  <a:lnTo>
                    <a:pt x="3165" y="3457"/>
                  </a:lnTo>
                  <a:lnTo>
                    <a:pt x="3163" y="3462"/>
                  </a:lnTo>
                  <a:lnTo>
                    <a:pt x="3159" y="3466"/>
                  </a:lnTo>
                  <a:lnTo>
                    <a:pt x="3154" y="3469"/>
                  </a:lnTo>
                  <a:lnTo>
                    <a:pt x="3149" y="3473"/>
                  </a:lnTo>
                  <a:lnTo>
                    <a:pt x="3143" y="3476"/>
                  </a:lnTo>
                  <a:lnTo>
                    <a:pt x="3136" y="3478"/>
                  </a:lnTo>
                  <a:lnTo>
                    <a:pt x="3129" y="3480"/>
                  </a:lnTo>
                  <a:lnTo>
                    <a:pt x="3120" y="3481"/>
                  </a:lnTo>
                  <a:lnTo>
                    <a:pt x="3113" y="3482"/>
                  </a:lnTo>
                  <a:lnTo>
                    <a:pt x="3103" y="3482"/>
                  </a:lnTo>
                  <a:lnTo>
                    <a:pt x="3095" y="3481"/>
                  </a:lnTo>
                  <a:lnTo>
                    <a:pt x="3086" y="3480"/>
                  </a:lnTo>
                  <a:lnTo>
                    <a:pt x="3077" y="3479"/>
                  </a:lnTo>
                  <a:lnTo>
                    <a:pt x="3068" y="3476"/>
                  </a:lnTo>
                  <a:lnTo>
                    <a:pt x="3059" y="3474"/>
                  </a:lnTo>
                  <a:lnTo>
                    <a:pt x="3053" y="3473"/>
                  </a:lnTo>
                  <a:lnTo>
                    <a:pt x="3044" y="3469"/>
                  </a:lnTo>
                  <a:lnTo>
                    <a:pt x="3033" y="3465"/>
                  </a:lnTo>
                  <a:lnTo>
                    <a:pt x="3022" y="3460"/>
                  </a:lnTo>
                  <a:lnTo>
                    <a:pt x="2997" y="3447"/>
                  </a:lnTo>
                  <a:lnTo>
                    <a:pt x="2971" y="3433"/>
                  </a:lnTo>
                  <a:lnTo>
                    <a:pt x="2958" y="3428"/>
                  </a:lnTo>
                  <a:lnTo>
                    <a:pt x="2946" y="3423"/>
                  </a:lnTo>
                  <a:lnTo>
                    <a:pt x="2934" y="3419"/>
                  </a:lnTo>
                  <a:lnTo>
                    <a:pt x="2924" y="3416"/>
                  </a:lnTo>
                  <a:lnTo>
                    <a:pt x="2919" y="3415"/>
                  </a:lnTo>
                  <a:lnTo>
                    <a:pt x="2916" y="3415"/>
                  </a:lnTo>
                  <a:lnTo>
                    <a:pt x="2912" y="3415"/>
                  </a:lnTo>
                  <a:lnTo>
                    <a:pt x="2909" y="3416"/>
                  </a:lnTo>
                  <a:lnTo>
                    <a:pt x="2906" y="3419"/>
                  </a:lnTo>
                  <a:lnTo>
                    <a:pt x="2904" y="3421"/>
                  </a:lnTo>
                  <a:lnTo>
                    <a:pt x="2902" y="3424"/>
                  </a:lnTo>
                  <a:lnTo>
                    <a:pt x="2901" y="3427"/>
                  </a:lnTo>
                  <a:lnTo>
                    <a:pt x="2898" y="3444"/>
                  </a:lnTo>
                  <a:lnTo>
                    <a:pt x="2896" y="3462"/>
                  </a:lnTo>
                  <a:lnTo>
                    <a:pt x="2896" y="3480"/>
                  </a:lnTo>
                  <a:lnTo>
                    <a:pt x="2897" y="3499"/>
                  </a:lnTo>
                  <a:lnTo>
                    <a:pt x="2900" y="3518"/>
                  </a:lnTo>
                  <a:lnTo>
                    <a:pt x="2905" y="3537"/>
                  </a:lnTo>
                  <a:lnTo>
                    <a:pt x="2912" y="3556"/>
                  </a:lnTo>
                  <a:lnTo>
                    <a:pt x="2920" y="3575"/>
                  </a:lnTo>
                  <a:lnTo>
                    <a:pt x="2929" y="3594"/>
                  </a:lnTo>
                  <a:lnTo>
                    <a:pt x="2940" y="3612"/>
                  </a:lnTo>
                  <a:lnTo>
                    <a:pt x="2952" y="3631"/>
                  </a:lnTo>
                  <a:lnTo>
                    <a:pt x="2965" y="3648"/>
                  </a:lnTo>
                  <a:lnTo>
                    <a:pt x="2979" y="3665"/>
                  </a:lnTo>
                  <a:lnTo>
                    <a:pt x="2995" y="3682"/>
                  </a:lnTo>
                  <a:lnTo>
                    <a:pt x="3011" y="3697"/>
                  </a:lnTo>
                  <a:lnTo>
                    <a:pt x="3028" y="3712"/>
                  </a:lnTo>
                  <a:lnTo>
                    <a:pt x="3041" y="3721"/>
                  </a:lnTo>
                  <a:lnTo>
                    <a:pt x="3055" y="3731"/>
                  </a:lnTo>
                  <a:lnTo>
                    <a:pt x="3067" y="3740"/>
                  </a:lnTo>
                  <a:lnTo>
                    <a:pt x="3081" y="3749"/>
                  </a:lnTo>
                  <a:lnTo>
                    <a:pt x="3095" y="3757"/>
                  </a:lnTo>
                  <a:lnTo>
                    <a:pt x="3110" y="3765"/>
                  </a:lnTo>
                  <a:lnTo>
                    <a:pt x="3123" y="3771"/>
                  </a:lnTo>
                  <a:lnTo>
                    <a:pt x="3138" y="3778"/>
                  </a:lnTo>
                  <a:lnTo>
                    <a:pt x="3167" y="3789"/>
                  </a:lnTo>
                  <a:lnTo>
                    <a:pt x="3197" y="3799"/>
                  </a:lnTo>
                  <a:lnTo>
                    <a:pt x="3226" y="3807"/>
                  </a:lnTo>
                  <a:lnTo>
                    <a:pt x="3257" y="3815"/>
                  </a:lnTo>
                  <a:lnTo>
                    <a:pt x="3263" y="3819"/>
                  </a:lnTo>
                  <a:lnTo>
                    <a:pt x="3270" y="3823"/>
                  </a:lnTo>
                  <a:lnTo>
                    <a:pt x="3274" y="3827"/>
                  </a:lnTo>
                  <a:lnTo>
                    <a:pt x="3277" y="3833"/>
                  </a:lnTo>
                  <a:lnTo>
                    <a:pt x="3279" y="3837"/>
                  </a:lnTo>
                  <a:lnTo>
                    <a:pt x="3280" y="3842"/>
                  </a:lnTo>
                  <a:lnTo>
                    <a:pt x="3280" y="3846"/>
                  </a:lnTo>
                  <a:lnTo>
                    <a:pt x="3279" y="3852"/>
                  </a:lnTo>
                  <a:lnTo>
                    <a:pt x="3277" y="3857"/>
                  </a:lnTo>
                  <a:lnTo>
                    <a:pt x="3275" y="3861"/>
                  </a:lnTo>
                  <a:lnTo>
                    <a:pt x="3272" y="3866"/>
                  </a:lnTo>
                  <a:lnTo>
                    <a:pt x="3267" y="3872"/>
                  </a:lnTo>
                  <a:lnTo>
                    <a:pt x="3258" y="3881"/>
                  </a:lnTo>
                  <a:lnTo>
                    <a:pt x="3247" y="3892"/>
                  </a:lnTo>
                  <a:lnTo>
                    <a:pt x="3222" y="3913"/>
                  </a:lnTo>
                  <a:lnTo>
                    <a:pt x="3198" y="3934"/>
                  </a:lnTo>
                  <a:lnTo>
                    <a:pt x="3187" y="3946"/>
                  </a:lnTo>
                  <a:lnTo>
                    <a:pt x="3179" y="3956"/>
                  </a:lnTo>
                  <a:lnTo>
                    <a:pt x="3175" y="3962"/>
                  </a:lnTo>
                  <a:lnTo>
                    <a:pt x="3173" y="3967"/>
                  </a:lnTo>
                  <a:lnTo>
                    <a:pt x="3171" y="3973"/>
                  </a:lnTo>
                  <a:lnTo>
                    <a:pt x="3170" y="3979"/>
                  </a:lnTo>
                  <a:lnTo>
                    <a:pt x="3168" y="3986"/>
                  </a:lnTo>
                  <a:lnTo>
                    <a:pt x="3166" y="3995"/>
                  </a:lnTo>
                  <a:lnTo>
                    <a:pt x="3164" y="4002"/>
                  </a:lnTo>
                  <a:lnTo>
                    <a:pt x="3164" y="4010"/>
                  </a:lnTo>
                  <a:lnTo>
                    <a:pt x="3164" y="4025"/>
                  </a:lnTo>
                  <a:lnTo>
                    <a:pt x="3165" y="4041"/>
                  </a:lnTo>
                  <a:lnTo>
                    <a:pt x="3171" y="4073"/>
                  </a:lnTo>
                  <a:lnTo>
                    <a:pt x="3177" y="4105"/>
                  </a:lnTo>
                  <a:lnTo>
                    <a:pt x="3181" y="4121"/>
                  </a:lnTo>
                  <a:lnTo>
                    <a:pt x="3182" y="4136"/>
                  </a:lnTo>
                  <a:lnTo>
                    <a:pt x="3182" y="4153"/>
                  </a:lnTo>
                  <a:lnTo>
                    <a:pt x="3180" y="4169"/>
                  </a:lnTo>
                  <a:lnTo>
                    <a:pt x="3177" y="4178"/>
                  </a:lnTo>
                  <a:lnTo>
                    <a:pt x="3175" y="4186"/>
                  </a:lnTo>
                  <a:lnTo>
                    <a:pt x="3172" y="4195"/>
                  </a:lnTo>
                  <a:lnTo>
                    <a:pt x="3168" y="4204"/>
                  </a:lnTo>
                  <a:lnTo>
                    <a:pt x="3163" y="4213"/>
                  </a:lnTo>
                  <a:lnTo>
                    <a:pt x="3156" y="4221"/>
                  </a:lnTo>
                  <a:lnTo>
                    <a:pt x="3150" y="4230"/>
                  </a:lnTo>
                  <a:lnTo>
                    <a:pt x="3141" y="4239"/>
                  </a:lnTo>
                  <a:lnTo>
                    <a:pt x="3136" y="4247"/>
                  </a:lnTo>
                  <a:lnTo>
                    <a:pt x="3131" y="4256"/>
                  </a:lnTo>
                  <a:lnTo>
                    <a:pt x="3127" y="4266"/>
                  </a:lnTo>
                  <a:lnTo>
                    <a:pt x="3122" y="4275"/>
                  </a:lnTo>
                  <a:lnTo>
                    <a:pt x="3117" y="4291"/>
                  </a:lnTo>
                  <a:lnTo>
                    <a:pt x="3115" y="4297"/>
                  </a:lnTo>
                  <a:lnTo>
                    <a:pt x="3111" y="4324"/>
                  </a:lnTo>
                  <a:lnTo>
                    <a:pt x="3109" y="4352"/>
                  </a:lnTo>
                  <a:lnTo>
                    <a:pt x="3108" y="4382"/>
                  </a:lnTo>
                  <a:lnTo>
                    <a:pt x="3110" y="4412"/>
                  </a:lnTo>
                  <a:lnTo>
                    <a:pt x="3111" y="4427"/>
                  </a:lnTo>
                  <a:lnTo>
                    <a:pt x="3113" y="4441"/>
                  </a:lnTo>
                  <a:lnTo>
                    <a:pt x="3116" y="4455"/>
                  </a:lnTo>
                  <a:lnTo>
                    <a:pt x="3119" y="4469"/>
                  </a:lnTo>
                  <a:lnTo>
                    <a:pt x="3123" y="4482"/>
                  </a:lnTo>
                  <a:lnTo>
                    <a:pt x="3129" y="4493"/>
                  </a:lnTo>
                  <a:lnTo>
                    <a:pt x="3134" y="4505"/>
                  </a:lnTo>
                  <a:lnTo>
                    <a:pt x="3141" y="4516"/>
                  </a:lnTo>
                  <a:lnTo>
                    <a:pt x="3135" y="4516"/>
                  </a:lnTo>
                  <a:lnTo>
                    <a:pt x="3117" y="4514"/>
                  </a:lnTo>
                  <a:lnTo>
                    <a:pt x="3087" y="4513"/>
                  </a:lnTo>
                  <a:lnTo>
                    <a:pt x="3049" y="4511"/>
                  </a:lnTo>
                  <a:lnTo>
                    <a:pt x="3003" y="4509"/>
                  </a:lnTo>
                  <a:lnTo>
                    <a:pt x="2950" y="4506"/>
                  </a:lnTo>
                  <a:lnTo>
                    <a:pt x="2891" y="4503"/>
                  </a:lnTo>
                  <a:lnTo>
                    <a:pt x="2827" y="4499"/>
                  </a:lnTo>
                  <a:lnTo>
                    <a:pt x="2760" y="4494"/>
                  </a:lnTo>
                  <a:lnTo>
                    <a:pt x="2692" y="4490"/>
                  </a:lnTo>
                  <a:lnTo>
                    <a:pt x="2623" y="4485"/>
                  </a:lnTo>
                  <a:lnTo>
                    <a:pt x="2555" y="4480"/>
                  </a:lnTo>
                  <a:lnTo>
                    <a:pt x="2488" y="4473"/>
                  </a:lnTo>
                  <a:lnTo>
                    <a:pt x="2425" y="4467"/>
                  </a:lnTo>
                  <a:lnTo>
                    <a:pt x="2365" y="4460"/>
                  </a:lnTo>
                  <a:lnTo>
                    <a:pt x="2312" y="4453"/>
                  </a:lnTo>
                  <a:lnTo>
                    <a:pt x="2271" y="4450"/>
                  </a:lnTo>
                  <a:lnTo>
                    <a:pt x="2231" y="4445"/>
                  </a:lnTo>
                  <a:lnTo>
                    <a:pt x="2191" y="4437"/>
                  </a:lnTo>
                  <a:lnTo>
                    <a:pt x="2150" y="4429"/>
                  </a:lnTo>
                  <a:lnTo>
                    <a:pt x="2110" y="4418"/>
                  </a:lnTo>
                  <a:lnTo>
                    <a:pt x="2070" y="4406"/>
                  </a:lnTo>
                  <a:lnTo>
                    <a:pt x="2031" y="4394"/>
                  </a:lnTo>
                  <a:lnTo>
                    <a:pt x="1992" y="4379"/>
                  </a:lnTo>
                  <a:lnTo>
                    <a:pt x="1953" y="4364"/>
                  </a:lnTo>
                  <a:lnTo>
                    <a:pt x="1914" y="4348"/>
                  </a:lnTo>
                  <a:lnTo>
                    <a:pt x="1876" y="4332"/>
                  </a:lnTo>
                  <a:lnTo>
                    <a:pt x="1839" y="4315"/>
                  </a:lnTo>
                  <a:lnTo>
                    <a:pt x="1766" y="4283"/>
                  </a:lnTo>
                  <a:lnTo>
                    <a:pt x="1695" y="4250"/>
                  </a:lnTo>
                  <a:lnTo>
                    <a:pt x="1667" y="4235"/>
                  </a:lnTo>
                  <a:lnTo>
                    <a:pt x="1640" y="4220"/>
                  </a:lnTo>
                  <a:lnTo>
                    <a:pt x="1617" y="4203"/>
                  </a:lnTo>
                  <a:lnTo>
                    <a:pt x="1596" y="4185"/>
                  </a:lnTo>
                  <a:lnTo>
                    <a:pt x="1576" y="4166"/>
                  </a:lnTo>
                  <a:lnTo>
                    <a:pt x="1558" y="4146"/>
                  </a:lnTo>
                  <a:lnTo>
                    <a:pt x="1542" y="4125"/>
                  </a:lnTo>
                  <a:lnTo>
                    <a:pt x="1528" y="4104"/>
                  </a:lnTo>
                  <a:lnTo>
                    <a:pt x="1514" y="4080"/>
                  </a:lnTo>
                  <a:lnTo>
                    <a:pt x="1503" y="4057"/>
                  </a:lnTo>
                  <a:lnTo>
                    <a:pt x="1491" y="4034"/>
                  </a:lnTo>
                  <a:lnTo>
                    <a:pt x="1481" y="4009"/>
                  </a:lnTo>
                  <a:lnTo>
                    <a:pt x="1462" y="3961"/>
                  </a:lnTo>
                  <a:lnTo>
                    <a:pt x="1445" y="3911"/>
                  </a:lnTo>
                  <a:lnTo>
                    <a:pt x="1428" y="3862"/>
                  </a:lnTo>
                  <a:lnTo>
                    <a:pt x="1410" y="3814"/>
                  </a:lnTo>
                  <a:lnTo>
                    <a:pt x="1400" y="3790"/>
                  </a:lnTo>
                  <a:lnTo>
                    <a:pt x="1389" y="3768"/>
                  </a:lnTo>
                  <a:lnTo>
                    <a:pt x="1378" y="3746"/>
                  </a:lnTo>
                  <a:lnTo>
                    <a:pt x="1365" y="3725"/>
                  </a:lnTo>
                  <a:lnTo>
                    <a:pt x="1350" y="3704"/>
                  </a:lnTo>
                  <a:lnTo>
                    <a:pt x="1334" y="3685"/>
                  </a:lnTo>
                  <a:lnTo>
                    <a:pt x="1317" y="3667"/>
                  </a:lnTo>
                  <a:lnTo>
                    <a:pt x="1298" y="3650"/>
                  </a:lnTo>
                  <a:lnTo>
                    <a:pt x="1277" y="3635"/>
                  </a:lnTo>
                  <a:lnTo>
                    <a:pt x="1254" y="3621"/>
                  </a:lnTo>
                  <a:lnTo>
                    <a:pt x="1228" y="3608"/>
                  </a:lnTo>
                  <a:lnTo>
                    <a:pt x="1200" y="3596"/>
                  </a:lnTo>
                  <a:lnTo>
                    <a:pt x="1176" y="3555"/>
                  </a:lnTo>
                  <a:lnTo>
                    <a:pt x="1154" y="3516"/>
                  </a:lnTo>
                  <a:lnTo>
                    <a:pt x="1143" y="3498"/>
                  </a:lnTo>
                  <a:lnTo>
                    <a:pt x="1130" y="3480"/>
                  </a:lnTo>
                  <a:lnTo>
                    <a:pt x="1117" y="3463"/>
                  </a:lnTo>
                  <a:lnTo>
                    <a:pt x="1104" y="3446"/>
                  </a:lnTo>
                  <a:lnTo>
                    <a:pt x="1090" y="3430"/>
                  </a:lnTo>
                  <a:lnTo>
                    <a:pt x="1075" y="3415"/>
                  </a:lnTo>
                  <a:lnTo>
                    <a:pt x="1059" y="3402"/>
                  </a:lnTo>
                  <a:lnTo>
                    <a:pt x="1041" y="3389"/>
                  </a:lnTo>
                  <a:lnTo>
                    <a:pt x="1022" y="3377"/>
                  </a:lnTo>
                  <a:lnTo>
                    <a:pt x="1002" y="3367"/>
                  </a:lnTo>
                  <a:lnTo>
                    <a:pt x="980" y="3357"/>
                  </a:lnTo>
                  <a:lnTo>
                    <a:pt x="955" y="3349"/>
                  </a:lnTo>
                  <a:lnTo>
                    <a:pt x="952" y="3349"/>
                  </a:lnTo>
                  <a:lnTo>
                    <a:pt x="944" y="3347"/>
                  </a:lnTo>
                  <a:lnTo>
                    <a:pt x="932" y="3344"/>
                  </a:lnTo>
                  <a:lnTo>
                    <a:pt x="916" y="3344"/>
                  </a:lnTo>
                  <a:lnTo>
                    <a:pt x="908" y="3344"/>
                  </a:lnTo>
                  <a:lnTo>
                    <a:pt x="898" y="3346"/>
                  </a:lnTo>
                  <a:lnTo>
                    <a:pt x="890" y="3347"/>
                  </a:lnTo>
                  <a:lnTo>
                    <a:pt x="880" y="3350"/>
                  </a:lnTo>
                  <a:lnTo>
                    <a:pt x="870" y="3353"/>
                  </a:lnTo>
                  <a:lnTo>
                    <a:pt x="862" y="3357"/>
                  </a:lnTo>
                  <a:lnTo>
                    <a:pt x="854" y="3364"/>
                  </a:lnTo>
                  <a:lnTo>
                    <a:pt x="845" y="3371"/>
                  </a:lnTo>
                  <a:lnTo>
                    <a:pt x="842" y="3374"/>
                  </a:lnTo>
                  <a:lnTo>
                    <a:pt x="840" y="3379"/>
                  </a:lnTo>
                  <a:lnTo>
                    <a:pt x="838" y="3385"/>
                  </a:lnTo>
                  <a:lnTo>
                    <a:pt x="837" y="3391"/>
                  </a:lnTo>
                  <a:lnTo>
                    <a:pt x="837" y="3405"/>
                  </a:lnTo>
                  <a:lnTo>
                    <a:pt x="838" y="3420"/>
                  </a:lnTo>
                  <a:lnTo>
                    <a:pt x="841" y="3437"/>
                  </a:lnTo>
                  <a:lnTo>
                    <a:pt x="845" y="3456"/>
                  </a:lnTo>
                  <a:lnTo>
                    <a:pt x="850" y="3475"/>
                  </a:lnTo>
                  <a:lnTo>
                    <a:pt x="857" y="3495"/>
                  </a:lnTo>
                  <a:lnTo>
                    <a:pt x="868" y="3535"/>
                  </a:lnTo>
                  <a:lnTo>
                    <a:pt x="879" y="3574"/>
                  </a:lnTo>
                  <a:lnTo>
                    <a:pt x="882" y="3592"/>
                  </a:lnTo>
                  <a:lnTo>
                    <a:pt x="884" y="3609"/>
                  </a:lnTo>
                  <a:lnTo>
                    <a:pt x="884" y="3617"/>
                  </a:lnTo>
                  <a:lnTo>
                    <a:pt x="883" y="3624"/>
                  </a:lnTo>
                  <a:lnTo>
                    <a:pt x="882" y="3630"/>
                  </a:lnTo>
                  <a:lnTo>
                    <a:pt x="881" y="3637"/>
                  </a:lnTo>
                  <a:lnTo>
                    <a:pt x="874" y="3640"/>
                  </a:lnTo>
                  <a:lnTo>
                    <a:pt x="867" y="3643"/>
                  </a:lnTo>
                  <a:lnTo>
                    <a:pt x="862" y="3646"/>
                  </a:lnTo>
                  <a:lnTo>
                    <a:pt x="858" y="3650"/>
                  </a:lnTo>
                  <a:lnTo>
                    <a:pt x="855" y="3656"/>
                  </a:lnTo>
                  <a:lnTo>
                    <a:pt x="851" y="3661"/>
                  </a:lnTo>
                  <a:lnTo>
                    <a:pt x="849" y="3666"/>
                  </a:lnTo>
                  <a:lnTo>
                    <a:pt x="847" y="3673"/>
                  </a:lnTo>
                  <a:lnTo>
                    <a:pt x="845" y="3685"/>
                  </a:lnTo>
                  <a:lnTo>
                    <a:pt x="844" y="3699"/>
                  </a:lnTo>
                  <a:lnTo>
                    <a:pt x="844" y="3714"/>
                  </a:lnTo>
                  <a:lnTo>
                    <a:pt x="843" y="3729"/>
                  </a:lnTo>
                  <a:lnTo>
                    <a:pt x="843" y="3743"/>
                  </a:lnTo>
                  <a:lnTo>
                    <a:pt x="842" y="3757"/>
                  </a:lnTo>
                  <a:lnTo>
                    <a:pt x="841" y="3764"/>
                  </a:lnTo>
                  <a:lnTo>
                    <a:pt x="839" y="3770"/>
                  </a:lnTo>
                  <a:lnTo>
                    <a:pt x="837" y="3776"/>
                  </a:lnTo>
                  <a:lnTo>
                    <a:pt x="834" y="3782"/>
                  </a:lnTo>
                  <a:lnTo>
                    <a:pt x="831" y="3788"/>
                  </a:lnTo>
                  <a:lnTo>
                    <a:pt x="827" y="3792"/>
                  </a:lnTo>
                  <a:lnTo>
                    <a:pt x="822" y="3798"/>
                  </a:lnTo>
                  <a:lnTo>
                    <a:pt x="816" y="3802"/>
                  </a:lnTo>
                  <a:lnTo>
                    <a:pt x="810" y="3805"/>
                  </a:lnTo>
                  <a:lnTo>
                    <a:pt x="802" y="3808"/>
                  </a:lnTo>
                  <a:lnTo>
                    <a:pt x="793" y="3810"/>
                  </a:lnTo>
                  <a:lnTo>
                    <a:pt x="784" y="3811"/>
                  </a:lnTo>
                  <a:lnTo>
                    <a:pt x="768" y="3801"/>
                  </a:lnTo>
                  <a:lnTo>
                    <a:pt x="753" y="3788"/>
                  </a:lnTo>
                  <a:lnTo>
                    <a:pt x="739" y="3775"/>
                  </a:lnTo>
                  <a:lnTo>
                    <a:pt x="724" y="3762"/>
                  </a:lnTo>
                  <a:lnTo>
                    <a:pt x="711" y="3748"/>
                  </a:lnTo>
                  <a:lnTo>
                    <a:pt x="697" y="3735"/>
                  </a:lnTo>
                  <a:lnTo>
                    <a:pt x="683" y="3722"/>
                  </a:lnTo>
                  <a:lnTo>
                    <a:pt x="668" y="3711"/>
                  </a:lnTo>
                  <a:lnTo>
                    <a:pt x="653" y="3700"/>
                  </a:lnTo>
                  <a:lnTo>
                    <a:pt x="638" y="3693"/>
                  </a:lnTo>
                  <a:lnTo>
                    <a:pt x="630" y="3690"/>
                  </a:lnTo>
                  <a:lnTo>
                    <a:pt x="622" y="3686"/>
                  </a:lnTo>
                  <a:lnTo>
                    <a:pt x="613" y="3685"/>
                  </a:lnTo>
                  <a:lnTo>
                    <a:pt x="605" y="3684"/>
                  </a:lnTo>
                  <a:lnTo>
                    <a:pt x="595" y="3684"/>
                  </a:lnTo>
                  <a:lnTo>
                    <a:pt x="587" y="3684"/>
                  </a:lnTo>
                  <a:lnTo>
                    <a:pt x="577" y="3685"/>
                  </a:lnTo>
                  <a:lnTo>
                    <a:pt x="567" y="3689"/>
                  </a:lnTo>
                  <a:lnTo>
                    <a:pt x="557" y="3692"/>
                  </a:lnTo>
                  <a:lnTo>
                    <a:pt x="546" y="3696"/>
                  </a:lnTo>
                  <a:lnTo>
                    <a:pt x="535" y="3702"/>
                  </a:lnTo>
                  <a:lnTo>
                    <a:pt x="524" y="3709"/>
                  </a:lnTo>
                  <a:lnTo>
                    <a:pt x="504" y="3709"/>
                  </a:lnTo>
                  <a:lnTo>
                    <a:pt x="484" y="3708"/>
                  </a:lnTo>
                  <a:lnTo>
                    <a:pt x="465" y="3706"/>
                  </a:lnTo>
                  <a:lnTo>
                    <a:pt x="446" y="3702"/>
                  </a:lnTo>
                  <a:lnTo>
                    <a:pt x="407" y="3695"/>
                  </a:lnTo>
                  <a:lnTo>
                    <a:pt x="370" y="3686"/>
                  </a:lnTo>
                  <a:lnTo>
                    <a:pt x="351" y="3683"/>
                  </a:lnTo>
                  <a:lnTo>
                    <a:pt x="332" y="3680"/>
                  </a:lnTo>
                  <a:lnTo>
                    <a:pt x="312" y="3677"/>
                  </a:lnTo>
                  <a:lnTo>
                    <a:pt x="293" y="3676"/>
                  </a:lnTo>
                  <a:lnTo>
                    <a:pt x="273" y="3676"/>
                  </a:lnTo>
                  <a:lnTo>
                    <a:pt x="254" y="3677"/>
                  </a:lnTo>
                  <a:lnTo>
                    <a:pt x="235" y="3680"/>
                  </a:lnTo>
                  <a:lnTo>
                    <a:pt x="215" y="3685"/>
                  </a:lnTo>
                  <a:lnTo>
                    <a:pt x="195" y="3692"/>
                  </a:lnTo>
                  <a:lnTo>
                    <a:pt x="175" y="3701"/>
                  </a:lnTo>
                  <a:lnTo>
                    <a:pt x="154" y="3713"/>
                  </a:lnTo>
                  <a:lnTo>
                    <a:pt x="134" y="3726"/>
                  </a:lnTo>
                  <a:lnTo>
                    <a:pt x="112" y="3740"/>
                  </a:lnTo>
                  <a:lnTo>
                    <a:pt x="93" y="3756"/>
                  </a:lnTo>
                  <a:lnTo>
                    <a:pt x="74" y="3773"/>
                  </a:lnTo>
                  <a:lnTo>
                    <a:pt x="57" y="3790"/>
                  </a:lnTo>
                  <a:lnTo>
                    <a:pt x="43" y="3807"/>
                  </a:lnTo>
                  <a:lnTo>
                    <a:pt x="29" y="3825"/>
                  </a:lnTo>
                  <a:lnTo>
                    <a:pt x="17" y="3842"/>
                  </a:lnTo>
                  <a:lnTo>
                    <a:pt x="9" y="3858"/>
                  </a:lnTo>
                  <a:lnTo>
                    <a:pt x="5" y="3866"/>
                  </a:lnTo>
                  <a:lnTo>
                    <a:pt x="3" y="3874"/>
                  </a:lnTo>
                  <a:lnTo>
                    <a:pt x="1" y="3881"/>
                  </a:lnTo>
                  <a:lnTo>
                    <a:pt x="0" y="3889"/>
                  </a:lnTo>
                  <a:lnTo>
                    <a:pt x="0" y="3895"/>
                  </a:lnTo>
                  <a:lnTo>
                    <a:pt x="1" y="3901"/>
                  </a:lnTo>
                  <a:lnTo>
                    <a:pt x="3" y="3907"/>
                  </a:lnTo>
                  <a:lnTo>
                    <a:pt x="7" y="3912"/>
                  </a:lnTo>
                  <a:lnTo>
                    <a:pt x="41" y="3917"/>
                  </a:lnTo>
                  <a:lnTo>
                    <a:pt x="76" y="3923"/>
                  </a:lnTo>
                  <a:lnTo>
                    <a:pt x="93" y="3927"/>
                  </a:lnTo>
                  <a:lnTo>
                    <a:pt x="109" y="3931"/>
                  </a:lnTo>
                  <a:lnTo>
                    <a:pt x="126" y="3935"/>
                  </a:lnTo>
                  <a:lnTo>
                    <a:pt x="142" y="3941"/>
                  </a:lnTo>
                  <a:lnTo>
                    <a:pt x="157" y="3946"/>
                  </a:lnTo>
                  <a:lnTo>
                    <a:pt x="173" y="3952"/>
                  </a:lnTo>
                  <a:lnTo>
                    <a:pt x="188" y="3959"/>
                  </a:lnTo>
                  <a:lnTo>
                    <a:pt x="201" y="3967"/>
                  </a:lnTo>
                  <a:lnTo>
                    <a:pt x="216" y="3974"/>
                  </a:lnTo>
                  <a:lnTo>
                    <a:pt x="230" y="3984"/>
                  </a:lnTo>
                  <a:lnTo>
                    <a:pt x="243" y="3994"/>
                  </a:lnTo>
                  <a:lnTo>
                    <a:pt x="255" y="4004"/>
                  </a:lnTo>
                  <a:lnTo>
                    <a:pt x="250" y="4027"/>
                  </a:lnTo>
                  <a:lnTo>
                    <a:pt x="244" y="4050"/>
                  </a:lnTo>
                  <a:lnTo>
                    <a:pt x="242" y="4062"/>
                  </a:lnTo>
                  <a:lnTo>
                    <a:pt x="241" y="4077"/>
                  </a:lnTo>
                  <a:lnTo>
                    <a:pt x="242" y="4093"/>
                  </a:lnTo>
                  <a:lnTo>
                    <a:pt x="244" y="4111"/>
                  </a:lnTo>
                  <a:lnTo>
                    <a:pt x="247" y="4121"/>
                  </a:lnTo>
                  <a:lnTo>
                    <a:pt x="250" y="4130"/>
                  </a:lnTo>
                  <a:lnTo>
                    <a:pt x="255" y="4140"/>
                  </a:lnTo>
                  <a:lnTo>
                    <a:pt x="262" y="4148"/>
                  </a:lnTo>
                  <a:lnTo>
                    <a:pt x="269" y="4158"/>
                  </a:lnTo>
                  <a:lnTo>
                    <a:pt x="278" y="4166"/>
                  </a:lnTo>
                  <a:lnTo>
                    <a:pt x="286" y="4175"/>
                  </a:lnTo>
                  <a:lnTo>
                    <a:pt x="296" y="4182"/>
                  </a:lnTo>
                  <a:lnTo>
                    <a:pt x="305" y="4189"/>
                  </a:lnTo>
                  <a:lnTo>
                    <a:pt x="315" y="4197"/>
                  </a:lnTo>
                  <a:lnTo>
                    <a:pt x="324" y="4203"/>
                  </a:lnTo>
                  <a:lnTo>
                    <a:pt x="335" y="4208"/>
                  </a:lnTo>
                  <a:lnTo>
                    <a:pt x="344" y="4214"/>
                  </a:lnTo>
                  <a:lnTo>
                    <a:pt x="354" y="4217"/>
                  </a:lnTo>
                  <a:lnTo>
                    <a:pt x="362" y="4221"/>
                  </a:lnTo>
                  <a:lnTo>
                    <a:pt x="371" y="4223"/>
                  </a:lnTo>
                  <a:lnTo>
                    <a:pt x="369" y="4232"/>
                  </a:lnTo>
                  <a:lnTo>
                    <a:pt x="365" y="4239"/>
                  </a:lnTo>
                  <a:lnTo>
                    <a:pt x="361" y="4248"/>
                  </a:lnTo>
                  <a:lnTo>
                    <a:pt x="357" y="4255"/>
                  </a:lnTo>
                  <a:lnTo>
                    <a:pt x="346" y="4269"/>
                  </a:lnTo>
                  <a:lnTo>
                    <a:pt x="335" y="4282"/>
                  </a:lnTo>
                  <a:lnTo>
                    <a:pt x="322" y="4293"/>
                  </a:lnTo>
                  <a:lnTo>
                    <a:pt x="307" y="4305"/>
                  </a:lnTo>
                  <a:lnTo>
                    <a:pt x="292" y="4314"/>
                  </a:lnTo>
                  <a:lnTo>
                    <a:pt x="275" y="4324"/>
                  </a:lnTo>
                  <a:lnTo>
                    <a:pt x="259" y="4332"/>
                  </a:lnTo>
                  <a:lnTo>
                    <a:pt x="241" y="4340"/>
                  </a:lnTo>
                  <a:lnTo>
                    <a:pt x="223" y="4346"/>
                  </a:lnTo>
                  <a:lnTo>
                    <a:pt x="205" y="4352"/>
                  </a:lnTo>
                  <a:lnTo>
                    <a:pt x="170" y="4362"/>
                  </a:lnTo>
                  <a:lnTo>
                    <a:pt x="136" y="4370"/>
                  </a:lnTo>
                  <a:lnTo>
                    <a:pt x="127" y="4373"/>
                  </a:lnTo>
                  <a:lnTo>
                    <a:pt x="119" y="4376"/>
                  </a:lnTo>
                  <a:lnTo>
                    <a:pt x="110" y="4379"/>
                  </a:lnTo>
                  <a:lnTo>
                    <a:pt x="103" y="4382"/>
                  </a:lnTo>
                  <a:lnTo>
                    <a:pt x="88" y="4392"/>
                  </a:lnTo>
                  <a:lnTo>
                    <a:pt x="75" y="4401"/>
                  </a:lnTo>
                  <a:lnTo>
                    <a:pt x="64" y="4411"/>
                  </a:lnTo>
                  <a:lnTo>
                    <a:pt x="54" y="4420"/>
                  </a:lnTo>
                  <a:lnTo>
                    <a:pt x="46" y="4430"/>
                  </a:lnTo>
                  <a:lnTo>
                    <a:pt x="39" y="4438"/>
                  </a:lnTo>
                  <a:lnTo>
                    <a:pt x="30" y="4455"/>
                  </a:lnTo>
                  <a:lnTo>
                    <a:pt x="20" y="4473"/>
                  </a:lnTo>
                  <a:lnTo>
                    <a:pt x="13" y="4491"/>
                  </a:lnTo>
                  <a:lnTo>
                    <a:pt x="7" y="4510"/>
                  </a:lnTo>
                  <a:lnTo>
                    <a:pt x="4" y="4520"/>
                  </a:lnTo>
                  <a:lnTo>
                    <a:pt x="3" y="4529"/>
                  </a:lnTo>
                  <a:lnTo>
                    <a:pt x="3" y="4539"/>
                  </a:lnTo>
                  <a:lnTo>
                    <a:pt x="3" y="4548"/>
                  </a:lnTo>
                  <a:lnTo>
                    <a:pt x="5" y="4558"/>
                  </a:lnTo>
                  <a:lnTo>
                    <a:pt x="8" y="4567"/>
                  </a:lnTo>
                  <a:lnTo>
                    <a:pt x="12" y="4578"/>
                  </a:lnTo>
                  <a:lnTo>
                    <a:pt x="17" y="4588"/>
                  </a:lnTo>
                  <a:lnTo>
                    <a:pt x="41" y="4592"/>
                  </a:lnTo>
                  <a:lnTo>
                    <a:pt x="65" y="4595"/>
                  </a:lnTo>
                  <a:lnTo>
                    <a:pt x="87" y="4598"/>
                  </a:lnTo>
                  <a:lnTo>
                    <a:pt x="107" y="4601"/>
                  </a:lnTo>
                  <a:lnTo>
                    <a:pt x="128" y="4606"/>
                  </a:lnTo>
                  <a:lnTo>
                    <a:pt x="148" y="4609"/>
                  </a:lnTo>
                  <a:lnTo>
                    <a:pt x="171" y="4612"/>
                  </a:lnTo>
                  <a:lnTo>
                    <a:pt x="194" y="4616"/>
                  </a:lnTo>
                  <a:lnTo>
                    <a:pt x="198" y="4617"/>
                  </a:lnTo>
                  <a:lnTo>
                    <a:pt x="202" y="4619"/>
                  </a:lnTo>
                  <a:lnTo>
                    <a:pt x="207" y="4621"/>
                  </a:lnTo>
                  <a:lnTo>
                    <a:pt x="210" y="4626"/>
                  </a:lnTo>
                  <a:lnTo>
                    <a:pt x="216" y="4634"/>
                  </a:lnTo>
                  <a:lnTo>
                    <a:pt x="223" y="4645"/>
                  </a:lnTo>
                  <a:lnTo>
                    <a:pt x="234" y="4672"/>
                  </a:lnTo>
                  <a:lnTo>
                    <a:pt x="246" y="4704"/>
                  </a:lnTo>
                  <a:lnTo>
                    <a:pt x="252" y="4721"/>
                  </a:lnTo>
                  <a:lnTo>
                    <a:pt x="260" y="4738"/>
                  </a:lnTo>
                  <a:lnTo>
                    <a:pt x="269" y="4754"/>
                  </a:lnTo>
                  <a:lnTo>
                    <a:pt x="279" y="4770"/>
                  </a:lnTo>
                  <a:lnTo>
                    <a:pt x="285" y="4777"/>
                  </a:lnTo>
                  <a:lnTo>
                    <a:pt x="291" y="4784"/>
                  </a:lnTo>
                  <a:lnTo>
                    <a:pt x="298" y="4791"/>
                  </a:lnTo>
                  <a:lnTo>
                    <a:pt x="305" y="4798"/>
                  </a:lnTo>
                  <a:lnTo>
                    <a:pt x="312" y="4804"/>
                  </a:lnTo>
                  <a:lnTo>
                    <a:pt x="321" y="4809"/>
                  </a:lnTo>
                  <a:lnTo>
                    <a:pt x="330" y="4814"/>
                  </a:lnTo>
                  <a:lnTo>
                    <a:pt x="340" y="4818"/>
                  </a:lnTo>
                  <a:lnTo>
                    <a:pt x="352" y="4823"/>
                  </a:lnTo>
                  <a:lnTo>
                    <a:pt x="364" y="4826"/>
                  </a:lnTo>
                  <a:lnTo>
                    <a:pt x="378" y="4828"/>
                  </a:lnTo>
                  <a:lnTo>
                    <a:pt x="391" y="4830"/>
                  </a:lnTo>
                  <a:lnTo>
                    <a:pt x="418" y="4833"/>
                  </a:lnTo>
                  <a:lnTo>
                    <a:pt x="446" y="4833"/>
                  </a:lnTo>
                  <a:lnTo>
                    <a:pt x="473" y="4831"/>
                  </a:lnTo>
                  <a:lnTo>
                    <a:pt x="500" y="4828"/>
                  </a:lnTo>
                  <a:lnTo>
                    <a:pt x="513" y="4825"/>
                  </a:lnTo>
                  <a:lnTo>
                    <a:pt x="525" y="4823"/>
                  </a:lnTo>
                  <a:lnTo>
                    <a:pt x="537" y="4818"/>
                  </a:lnTo>
                  <a:lnTo>
                    <a:pt x="548" y="4815"/>
                  </a:lnTo>
                  <a:lnTo>
                    <a:pt x="580" y="4806"/>
                  </a:lnTo>
                  <a:lnTo>
                    <a:pt x="616" y="4797"/>
                  </a:lnTo>
                  <a:lnTo>
                    <a:pt x="633" y="4794"/>
                  </a:lnTo>
                  <a:lnTo>
                    <a:pt x="650" y="4792"/>
                  </a:lnTo>
                  <a:lnTo>
                    <a:pt x="658" y="4792"/>
                  </a:lnTo>
                  <a:lnTo>
                    <a:pt x="666" y="4792"/>
                  </a:lnTo>
                  <a:lnTo>
                    <a:pt x="674" y="4793"/>
                  </a:lnTo>
                  <a:lnTo>
                    <a:pt x="681" y="4795"/>
                  </a:lnTo>
                  <a:lnTo>
                    <a:pt x="678" y="4801"/>
                  </a:lnTo>
                  <a:lnTo>
                    <a:pt x="675" y="4810"/>
                  </a:lnTo>
                  <a:lnTo>
                    <a:pt x="672" y="4819"/>
                  </a:lnTo>
                  <a:lnTo>
                    <a:pt x="670" y="4830"/>
                  </a:lnTo>
                  <a:lnTo>
                    <a:pt x="667" y="4853"/>
                  </a:lnTo>
                  <a:lnTo>
                    <a:pt x="664" y="4879"/>
                  </a:lnTo>
                  <a:lnTo>
                    <a:pt x="663" y="4904"/>
                  </a:lnTo>
                  <a:lnTo>
                    <a:pt x="662" y="4930"/>
                  </a:lnTo>
                  <a:lnTo>
                    <a:pt x="661" y="4953"/>
                  </a:lnTo>
                  <a:lnTo>
                    <a:pt x="660" y="4972"/>
                  </a:lnTo>
                  <a:lnTo>
                    <a:pt x="661" y="5005"/>
                  </a:lnTo>
                  <a:lnTo>
                    <a:pt x="660" y="5038"/>
                  </a:lnTo>
                  <a:lnTo>
                    <a:pt x="660" y="5056"/>
                  </a:lnTo>
                  <a:lnTo>
                    <a:pt x="660" y="5072"/>
                  </a:lnTo>
                  <a:lnTo>
                    <a:pt x="661" y="5090"/>
                  </a:lnTo>
                  <a:lnTo>
                    <a:pt x="663" y="5107"/>
                  </a:lnTo>
                  <a:lnTo>
                    <a:pt x="665" y="5124"/>
                  </a:lnTo>
                  <a:lnTo>
                    <a:pt x="668" y="5141"/>
                  </a:lnTo>
                  <a:lnTo>
                    <a:pt x="674" y="5158"/>
                  </a:lnTo>
                  <a:lnTo>
                    <a:pt x="680" y="5175"/>
                  </a:lnTo>
                  <a:lnTo>
                    <a:pt x="688" y="5191"/>
                  </a:lnTo>
                  <a:lnTo>
                    <a:pt x="698" y="5207"/>
                  </a:lnTo>
                  <a:lnTo>
                    <a:pt x="704" y="5214"/>
                  </a:lnTo>
                  <a:lnTo>
                    <a:pt x="711" y="5222"/>
                  </a:lnTo>
                  <a:lnTo>
                    <a:pt x="717" y="5229"/>
                  </a:lnTo>
                  <a:lnTo>
                    <a:pt x="725" y="5237"/>
                  </a:lnTo>
                  <a:lnTo>
                    <a:pt x="732" y="5240"/>
                  </a:lnTo>
                  <a:lnTo>
                    <a:pt x="738" y="5242"/>
                  </a:lnTo>
                  <a:lnTo>
                    <a:pt x="744" y="5243"/>
                  </a:lnTo>
                  <a:lnTo>
                    <a:pt x="750" y="5244"/>
                  </a:lnTo>
                  <a:lnTo>
                    <a:pt x="755" y="5243"/>
                  </a:lnTo>
                  <a:lnTo>
                    <a:pt x="760" y="5242"/>
                  </a:lnTo>
                  <a:lnTo>
                    <a:pt x="766" y="5240"/>
                  </a:lnTo>
                  <a:lnTo>
                    <a:pt x="770" y="5237"/>
                  </a:lnTo>
                  <a:lnTo>
                    <a:pt x="778" y="5230"/>
                  </a:lnTo>
                  <a:lnTo>
                    <a:pt x="787" y="5222"/>
                  </a:lnTo>
                  <a:lnTo>
                    <a:pt x="793" y="5213"/>
                  </a:lnTo>
                  <a:lnTo>
                    <a:pt x="800" y="5205"/>
                  </a:lnTo>
                  <a:lnTo>
                    <a:pt x="806" y="5201"/>
                  </a:lnTo>
                  <a:lnTo>
                    <a:pt x="812" y="5196"/>
                  </a:lnTo>
                  <a:lnTo>
                    <a:pt x="819" y="5194"/>
                  </a:lnTo>
                  <a:lnTo>
                    <a:pt x="824" y="5191"/>
                  </a:lnTo>
                  <a:lnTo>
                    <a:pt x="830" y="5190"/>
                  </a:lnTo>
                  <a:lnTo>
                    <a:pt x="836" y="5188"/>
                  </a:lnTo>
                  <a:lnTo>
                    <a:pt x="841" y="5188"/>
                  </a:lnTo>
                  <a:lnTo>
                    <a:pt x="846" y="5188"/>
                  </a:lnTo>
                  <a:lnTo>
                    <a:pt x="857" y="5189"/>
                  </a:lnTo>
                  <a:lnTo>
                    <a:pt x="867" y="5192"/>
                  </a:lnTo>
                  <a:lnTo>
                    <a:pt x="877" y="5196"/>
                  </a:lnTo>
                  <a:lnTo>
                    <a:pt x="886" y="5202"/>
                  </a:lnTo>
                  <a:lnTo>
                    <a:pt x="906" y="5215"/>
                  </a:lnTo>
                  <a:lnTo>
                    <a:pt x="926" y="5230"/>
                  </a:lnTo>
                  <a:lnTo>
                    <a:pt x="936" y="5238"/>
                  </a:lnTo>
                  <a:lnTo>
                    <a:pt x="947" y="5244"/>
                  </a:lnTo>
                  <a:lnTo>
                    <a:pt x="958" y="5249"/>
                  </a:lnTo>
                  <a:lnTo>
                    <a:pt x="970" y="5255"/>
                  </a:lnTo>
                  <a:lnTo>
                    <a:pt x="994" y="5260"/>
                  </a:lnTo>
                  <a:lnTo>
                    <a:pt x="1017" y="5264"/>
                  </a:lnTo>
                  <a:lnTo>
                    <a:pt x="1038" y="5266"/>
                  </a:lnTo>
                  <a:lnTo>
                    <a:pt x="1057" y="5266"/>
                  </a:lnTo>
                  <a:lnTo>
                    <a:pt x="1076" y="5265"/>
                  </a:lnTo>
                  <a:lnTo>
                    <a:pt x="1092" y="5262"/>
                  </a:lnTo>
                  <a:lnTo>
                    <a:pt x="1108" y="5257"/>
                  </a:lnTo>
                  <a:lnTo>
                    <a:pt x="1122" y="5250"/>
                  </a:lnTo>
                  <a:lnTo>
                    <a:pt x="1135" y="5243"/>
                  </a:lnTo>
                  <a:lnTo>
                    <a:pt x="1148" y="5234"/>
                  </a:lnTo>
                  <a:lnTo>
                    <a:pt x="1159" y="5225"/>
                  </a:lnTo>
                  <a:lnTo>
                    <a:pt x="1170" y="5214"/>
                  </a:lnTo>
                  <a:lnTo>
                    <a:pt x="1181" y="5203"/>
                  </a:lnTo>
                  <a:lnTo>
                    <a:pt x="1191" y="5191"/>
                  </a:lnTo>
                  <a:lnTo>
                    <a:pt x="1201" y="5178"/>
                  </a:lnTo>
                  <a:lnTo>
                    <a:pt x="1209" y="5165"/>
                  </a:lnTo>
                  <a:lnTo>
                    <a:pt x="1227" y="5138"/>
                  </a:lnTo>
                  <a:lnTo>
                    <a:pt x="1245" y="5111"/>
                  </a:lnTo>
                  <a:lnTo>
                    <a:pt x="1255" y="5097"/>
                  </a:lnTo>
                  <a:lnTo>
                    <a:pt x="1264" y="5084"/>
                  </a:lnTo>
                  <a:lnTo>
                    <a:pt x="1275" y="5071"/>
                  </a:lnTo>
                  <a:lnTo>
                    <a:pt x="1285" y="5059"/>
                  </a:lnTo>
                  <a:lnTo>
                    <a:pt x="1296" y="5047"/>
                  </a:lnTo>
                  <a:lnTo>
                    <a:pt x="1309" y="5035"/>
                  </a:lnTo>
                  <a:lnTo>
                    <a:pt x="1321" y="5026"/>
                  </a:lnTo>
                  <a:lnTo>
                    <a:pt x="1335" y="5016"/>
                  </a:lnTo>
                  <a:lnTo>
                    <a:pt x="1350" y="5008"/>
                  </a:lnTo>
                  <a:lnTo>
                    <a:pt x="1366" y="5002"/>
                  </a:lnTo>
                  <a:lnTo>
                    <a:pt x="1384" y="4996"/>
                  </a:lnTo>
                  <a:lnTo>
                    <a:pt x="1402" y="4992"/>
                  </a:lnTo>
                  <a:lnTo>
                    <a:pt x="1428" y="4990"/>
                  </a:lnTo>
                  <a:lnTo>
                    <a:pt x="1447" y="4990"/>
                  </a:lnTo>
                  <a:lnTo>
                    <a:pt x="1463" y="4991"/>
                  </a:lnTo>
                  <a:lnTo>
                    <a:pt x="1482" y="4992"/>
                  </a:lnTo>
                  <a:lnTo>
                    <a:pt x="1499" y="4993"/>
                  </a:lnTo>
                  <a:lnTo>
                    <a:pt x="1515" y="4994"/>
                  </a:lnTo>
                  <a:lnTo>
                    <a:pt x="1532" y="4997"/>
                  </a:lnTo>
                  <a:lnTo>
                    <a:pt x="1548" y="5000"/>
                  </a:lnTo>
                  <a:lnTo>
                    <a:pt x="1564" y="5005"/>
                  </a:lnTo>
                  <a:lnTo>
                    <a:pt x="1580" y="5010"/>
                  </a:lnTo>
                  <a:lnTo>
                    <a:pt x="1595" y="5015"/>
                  </a:lnTo>
                  <a:lnTo>
                    <a:pt x="1611" y="5022"/>
                  </a:lnTo>
                  <a:lnTo>
                    <a:pt x="1640" y="5034"/>
                  </a:lnTo>
                  <a:lnTo>
                    <a:pt x="1670" y="5047"/>
                  </a:lnTo>
                  <a:lnTo>
                    <a:pt x="1698" y="5061"/>
                  </a:lnTo>
                  <a:lnTo>
                    <a:pt x="1726" y="5074"/>
                  </a:lnTo>
                  <a:lnTo>
                    <a:pt x="1778" y="5100"/>
                  </a:lnTo>
                  <a:lnTo>
                    <a:pt x="1831" y="5125"/>
                  </a:lnTo>
                  <a:lnTo>
                    <a:pt x="1884" y="5150"/>
                  </a:lnTo>
                  <a:lnTo>
                    <a:pt x="1937" y="5174"/>
                  </a:lnTo>
                  <a:lnTo>
                    <a:pt x="1991" y="5198"/>
                  </a:lnTo>
                  <a:lnTo>
                    <a:pt x="2045" y="5223"/>
                  </a:lnTo>
                  <a:lnTo>
                    <a:pt x="2099" y="5247"/>
                  </a:lnTo>
                  <a:lnTo>
                    <a:pt x="2153" y="5272"/>
                  </a:lnTo>
                  <a:lnTo>
                    <a:pt x="2206" y="5297"/>
                  </a:lnTo>
                  <a:lnTo>
                    <a:pt x="2260" y="5322"/>
                  </a:lnTo>
                  <a:lnTo>
                    <a:pt x="2314" y="5348"/>
                  </a:lnTo>
                  <a:lnTo>
                    <a:pt x="2366" y="5374"/>
                  </a:lnTo>
                  <a:lnTo>
                    <a:pt x="2419" y="5402"/>
                  </a:lnTo>
                  <a:lnTo>
                    <a:pt x="2471" y="5429"/>
                  </a:lnTo>
                  <a:lnTo>
                    <a:pt x="2523" y="5459"/>
                  </a:lnTo>
                  <a:lnTo>
                    <a:pt x="2574" y="5490"/>
                  </a:lnTo>
                  <a:lnTo>
                    <a:pt x="2596" y="5499"/>
                  </a:lnTo>
                  <a:lnTo>
                    <a:pt x="2575" y="5522"/>
                  </a:lnTo>
                  <a:lnTo>
                    <a:pt x="2556" y="5544"/>
                  </a:lnTo>
                  <a:lnTo>
                    <a:pt x="2551" y="5549"/>
                  </a:lnTo>
                  <a:lnTo>
                    <a:pt x="2545" y="5553"/>
                  </a:lnTo>
                  <a:lnTo>
                    <a:pt x="2538" y="5557"/>
                  </a:lnTo>
                  <a:lnTo>
                    <a:pt x="2532" y="5562"/>
                  </a:lnTo>
                  <a:lnTo>
                    <a:pt x="2523" y="5566"/>
                  </a:lnTo>
                  <a:lnTo>
                    <a:pt x="2515" y="5569"/>
                  </a:lnTo>
                  <a:lnTo>
                    <a:pt x="2504" y="5571"/>
                  </a:lnTo>
                  <a:lnTo>
                    <a:pt x="2494" y="5574"/>
                  </a:lnTo>
                  <a:lnTo>
                    <a:pt x="2485" y="5576"/>
                  </a:lnTo>
                  <a:lnTo>
                    <a:pt x="2477" y="5579"/>
                  </a:lnTo>
                  <a:lnTo>
                    <a:pt x="2467" y="5579"/>
                  </a:lnTo>
                  <a:lnTo>
                    <a:pt x="2456" y="5579"/>
                  </a:lnTo>
                  <a:lnTo>
                    <a:pt x="2436" y="5579"/>
                  </a:lnTo>
                  <a:lnTo>
                    <a:pt x="2417" y="5578"/>
                  </a:lnTo>
                  <a:lnTo>
                    <a:pt x="2408" y="5579"/>
                  </a:lnTo>
                  <a:lnTo>
                    <a:pt x="2398" y="5579"/>
                  </a:lnTo>
                  <a:lnTo>
                    <a:pt x="2390" y="5581"/>
                  </a:lnTo>
                  <a:lnTo>
                    <a:pt x="2382" y="5583"/>
                  </a:lnTo>
                  <a:lnTo>
                    <a:pt x="2375" y="5586"/>
                  </a:lnTo>
                  <a:lnTo>
                    <a:pt x="2369" y="5591"/>
                  </a:lnTo>
                  <a:lnTo>
                    <a:pt x="2364" y="5598"/>
                  </a:lnTo>
                  <a:lnTo>
                    <a:pt x="2360" y="5605"/>
                  </a:lnTo>
                  <a:lnTo>
                    <a:pt x="2360" y="5609"/>
                  </a:lnTo>
                  <a:lnTo>
                    <a:pt x="2360" y="5614"/>
                  </a:lnTo>
                  <a:lnTo>
                    <a:pt x="2362" y="5619"/>
                  </a:lnTo>
                  <a:lnTo>
                    <a:pt x="2364" y="5623"/>
                  </a:lnTo>
                  <a:lnTo>
                    <a:pt x="2371" y="5633"/>
                  </a:lnTo>
                  <a:lnTo>
                    <a:pt x="2379" y="5641"/>
                  </a:lnTo>
                  <a:lnTo>
                    <a:pt x="2390" y="5651"/>
                  </a:lnTo>
                  <a:lnTo>
                    <a:pt x="2402" y="5660"/>
                  </a:lnTo>
                  <a:lnTo>
                    <a:pt x="2415" y="5669"/>
                  </a:lnTo>
                  <a:lnTo>
                    <a:pt x="2429" y="5677"/>
                  </a:lnTo>
                  <a:lnTo>
                    <a:pt x="2480" y="5704"/>
                  </a:lnTo>
                  <a:lnTo>
                    <a:pt x="2503" y="5714"/>
                  </a:lnTo>
                  <a:lnTo>
                    <a:pt x="2518" y="5720"/>
                  </a:lnTo>
                  <a:lnTo>
                    <a:pt x="2533" y="5726"/>
                  </a:lnTo>
                  <a:lnTo>
                    <a:pt x="2546" y="5730"/>
                  </a:lnTo>
                  <a:lnTo>
                    <a:pt x="2560" y="5733"/>
                  </a:lnTo>
                  <a:lnTo>
                    <a:pt x="2573" y="5735"/>
                  </a:lnTo>
                  <a:lnTo>
                    <a:pt x="2586" y="5737"/>
                  </a:lnTo>
                  <a:lnTo>
                    <a:pt x="2599" y="5738"/>
                  </a:lnTo>
                  <a:lnTo>
                    <a:pt x="2611" y="5738"/>
                  </a:lnTo>
                  <a:lnTo>
                    <a:pt x="2636" y="5737"/>
                  </a:lnTo>
                  <a:lnTo>
                    <a:pt x="2662" y="5735"/>
                  </a:lnTo>
                  <a:lnTo>
                    <a:pt x="2688" y="5731"/>
                  </a:lnTo>
                  <a:lnTo>
                    <a:pt x="2717" y="5727"/>
                  </a:lnTo>
                  <a:lnTo>
                    <a:pt x="2746" y="5720"/>
                  </a:lnTo>
                  <a:lnTo>
                    <a:pt x="2775" y="5713"/>
                  </a:lnTo>
                  <a:lnTo>
                    <a:pt x="2805" y="5705"/>
                  </a:lnTo>
                  <a:lnTo>
                    <a:pt x="2834" y="5695"/>
                  </a:lnTo>
                  <a:lnTo>
                    <a:pt x="2862" y="5684"/>
                  </a:lnTo>
                  <a:lnTo>
                    <a:pt x="2886" y="5674"/>
                  </a:lnTo>
                  <a:lnTo>
                    <a:pt x="2897" y="5668"/>
                  </a:lnTo>
                  <a:lnTo>
                    <a:pt x="2906" y="5661"/>
                  </a:lnTo>
                  <a:lnTo>
                    <a:pt x="2915" y="5656"/>
                  </a:lnTo>
                  <a:lnTo>
                    <a:pt x="2922" y="5650"/>
                  </a:lnTo>
                  <a:lnTo>
                    <a:pt x="2932" y="5646"/>
                  </a:lnTo>
                  <a:lnTo>
                    <a:pt x="2951" y="5644"/>
                  </a:lnTo>
                  <a:lnTo>
                    <a:pt x="2956" y="5645"/>
                  </a:lnTo>
                  <a:lnTo>
                    <a:pt x="2961" y="5646"/>
                  </a:lnTo>
                  <a:lnTo>
                    <a:pt x="2965" y="5648"/>
                  </a:lnTo>
                  <a:lnTo>
                    <a:pt x="2969" y="5651"/>
                  </a:lnTo>
                  <a:lnTo>
                    <a:pt x="2971" y="5655"/>
                  </a:lnTo>
                  <a:lnTo>
                    <a:pt x="2972" y="5660"/>
                  </a:lnTo>
                  <a:lnTo>
                    <a:pt x="2972" y="5666"/>
                  </a:lnTo>
                  <a:lnTo>
                    <a:pt x="2971" y="5675"/>
                  </a:lnTo>
                  <a:lnTo>
                    <a:pt x="2968" y="5684"/>
                  </a:lnTo>
                  <a:lnTo>
                    <a:pt x="2963" y="5694"/>
                  </a:lnTo>
                  <a:lnTo>
                    <a:pt x="2955" y="5705"/>
                  </a:lnTo>
                  <a:lnTo>
                    <a:pt x="2947" y="5715"/>
                  </a:lnTo>
                  <a:lnTo>
                    <a:pt x="2937" y="5727"/>
                  </a:lnTo>
                  <a:lnTo>
                    <a:pt x="2925" y="5738"/>
                  </a:lnTo>
                  <a:lnTo>
                    <a:pt x="2913" y="5749"/>
                  </a:lnTo>
                  <a:lnTo>
                    <a:pt x="2899" y="5760"/>
                  </a:lnTo>
                  <a:lnTo>
                    <a:pt x="2884" y="5770"/>
                  </a:lnTo>
                  <a:lnTo>
                    <a:pt x="2867" y="5780"/>
                  </a:lnTo>
                  <a:lnTo>
                    <a:pt x="2850" y="5788"/>
                  </a:lnTo>
                  <a:lnTo>
                    <a:pt x="2833" y="5796"/>
                  </a:lnTo>
                  <a:lnTo>
                    <a:pt x="2814" y="5802"/>
                  </a:lnTo>
                  <a:lnTo>
                    <a:pt x="2795" y="5806"/>
                  </a:lnTo>
                  <a:lnTo>
                    <a:pt x="2776" y="5809"/>
                  </a:lnTo>
                  <a:lnTo>
                    <a:pt x="2756" y="5810"/>
                  </a:lnTo>
                  <a:lnTo>
                    <a:pt x="2747" y="5813"/>
                  </a:lnTo>
                  <a:lnTo>
                    <a:pt x="2738" y="5815"/>
                  </a:lnTo>
                  <a:lnTo>
                    <a:pt x="2730" y="5818"/>
                  </a:lnTo>
                  <a:lnTo>
                    <a:pt x="2724" y="5822"/>
                  </a:lnTo>
                  <a:lnTo>
                    <a:pt x="2721" y="5825"/>
                  </a:lnTo>
                  <a:lnTo>
                    <a:pt x="2719" y="5827"/>
                  </a:lnTo>
                  <a:lnTo>
                    <a:pt x="2718" y="5831"/>
                  </a:lnTo>
                  <a:lnTo>
                    <a:pt x="2717" y="5835"/>
                  </a:lnTo>
                  <a:lnTo>
                    <a:pt x="2717" y="5838"/>
                  </a:lnTo>
                  <a:lnTo>
                    <a:pt x="2717" y="5842"/>
                  </a:lnTo>
                  <a:lnTo>
                    <a:pt x="2718" y="5846"/>
                  </a:lnTo>
                  <a:lnTo>
                    <a:pt x="2720" y="5852"/>
                  </a:lnTo>
                  <a:lnTo>
                    <a:pt x="2722" y="5858"/>
                  </a:lnTo>
                  <a:lnTo>
                    <a:pt x="2725" y="5864"/>
                  </a:lnTo>
                  <a:lnTo>
                    <a:pt x="2729" y="5871"/>
                  </a:lnTo>
                  <a:lnTo>
                    <a:pt x="2733" y="5876"/>
                  </a:lnTo>
                  <a:lnTo>
                    <a:pt x="2737" y="5882"/>
                  </a:lnTo>
                  <a:lnTo>
                    <a:pt x="2743" y="5887"/>
                  </a:lnTo>
                  <a:lnTo>
                    <a:pt x="2750" y="5891"/>
                  </a:lnTo>
                  <a:lnTo>
                    <a:pt x="2758" y="5895"/>
                  </a:lnTo>
                  <a:lnTo>
                    <a:pt x="2769" y="5898"/>
                  </a:lnTo>
                  <a:lnTo>
                    <a:pt x="2780" y="5900"/>
                  </a:lnTo>
                  <a:lnTo>
                    <a:pt x="2794" y="5903"/>
                  </a:lnTo>
                  <a:lnTo>
                    <a:pt x="2810" y="5904"/>
                  </a:lnTo>
                  <a:lnTo>
                    <a:pt x="2828" y="5905"/>
                  </a:lnTo>
                  <a:lnTo>
                    <a:pt x="2849" y="5904"/>
                  </a:lnTo>
                  <a:lnTo>
                    <a:pt x="2873" y="5903"/>
                  </a:lnTo>
                  <a:lnTo>
                    <a:pt x="2899" y="5900"/>
                  </a:lnTo>
                  <a:lnTo>
                    <a:pt x="3066" y="5866"/>
                  </a:lnTo>
                  <a:lnTo>
                    <a:pt x="3085" y="5864"/>
                  </a:lnTo>
                  <a:lnTo>
                    <a:pt x="3115" y="5861"/>
                  </a:lnTo>
                  <a:lnTo>
                    <a:pt x="3150" y="5858"/>
                  </a:lnTo>
                  <a:lnTo>
                    <a:pt x="3188" y="5856"/>
                  </a:lnTo>
                  <a:lnTo>
                    <a:pt x="3206" y="5855"/>
                  </a:lnTo>
                  <a:lnTo>
                    <a:pt x="3224" y="5856"/>
                  </a:lnTo>
                  <a:lnTo>
                    <a:pt x="3240" y="5858"/>
                  </a:lnTo>
                  <a:lnTo>
                    <a:pt x="3255" y="5860"/>
                  </a:lnTo>
                  <a:lnTo>
                    <a:pt x="3261" y="5862"/>
                  </a:lnTo>
                  <a:lnTo>
                    <a:pt x="3267" y="5864"/>
                  </a:lnTo>
                  <a:lnTo>
                    <a:pt x="3272" y="5868"/>
                  </a:lnTo>
                  <a:lnTo>
                    <a:pt x="3277" y="5871"/>
                  </a:lnTo>
                  <a:lnTo>
                    <a:pt x="3280" y="5875"/>
                  </a:lnTo>
                  <a:lnTo>
                    <a:pt x="3283" y="5879"/>
                  </a:lnTo>
                  <a:lnTo>
                    <a:pt x="3285" y="5883"/>
                  </a:lnTo>
                  <a:lnTo>
                    <a:pt x="3287" y="5889"/>
                  </a:lnTo>
                  <a:lnTo>
                    <a:pt x="3287" y="5892"/>
                  </a:lnTo>
                  <a:lnTo>
                    <a:pt x="3285" y="5895"/>
                  </a:lnTo>
                  <a:lnTo>
                    <a:pt x="3283" y="5898"/>
                  </a:lnTo>
                  <a:lnTo>
                    <a:pt x="3280" y="5901"/>
                  </a:lnTo>
                  <a:lnTo>
                    <a:pt x="3273" y="5908"/>
                  </a:lnTo>
                  <a:lnTo>
                    <a:pt x="3262" y="5913"/>
                  </a:lnTo>
                  <a:lnTo>
                    <a:pt x="3251" y="5919"/>
                  </a:lnTo>
                  <a:lnTo>
                    <a:pt x="3236" y="5925"/>
                  </a:lnTo>
                  <a:lnTo>
                    <a:pt x="3221" y="5929"/>
                  </a:lnTo>
                  <a:lnTo>
                    <a:pt x="3205" y="5934"/>
                  </a:lnTo>
                  <a:lnTo>
                    <a:pt x="3171" y="5943"/>
                  </a:lnTo>
                  <a:lnTo>
                    <a:pt x="3140" y="5949"/>
                  </a:lnTo>
                  <a:lnTo>
                    <a:pt x="3115" y="5954"/>
                  </a:lnTo>
                  <a:lnTo>
                    <a:pt x="3098" y="5959"/>
                  </a:lnTo>
                  <a:lnTo>
                    <a:pt x="3093" y="5960"/>
                  </a:lnTo>
                  <a:lnTo>
                    <a:pt x="3089" y="5962"/>
                  </a:lnTo>
                  <a:lnTo>
                    <a:pt x="3085" y="5965"/>
                  </a:lnTo>
                  <a:lnTo>
                    <a:pt x="3081" y="5967"/>
                  </a:lnTo>
                  <a:lnTo>
                    <a:pt x="3078" y="5971"/>
                  </a:lnTo>
                  <a:lnTo>
                    <a:pt x="3076" y="5975"/>
                  </a:lnTo>
                  <a:lnTo>
                    <a:pt x="3074" y="5979"/>
                  </a:lnTo>
                  <a:lnTo>
                    <a:pt x="3072" y="5983"/>
                  </a:lnTo>
                  <a:lnTo>
                    <a:pt x="3071" y="5987"/>
                  </a:lnTo>
                  <a:lnTo>
                    <a:pt x="3071" y="5991"/>
                  </a:lnTo>
                  <a:lnTo>
                    <a:pt x="3071" y="5996"/>
                  </a:lnTo>
                  <a:lnTo>
                    <a:pt x="3072" y="6000"/>
                  </a:lnTo>
                  <a:lnTo>
                    <a:pt x="3073" y="6004"/>
                  </a:lnTo>
                  <a:lnTo>
                    <a:pt x="3075" y="6008"/>
                  </a:lnTo>
                  <a:lnTo>
                    <a:pt x="3077" y="6012"/>
                  </a:lnTo>
                  <a:lnTo>
                    <a:pt x="3080" y="6015"/>
                  </a:lnTo>
                  <a:lnTo>
                    <a:pt x="3085" y="6020"/>
                  </a:lnTo>
                  <a:lnTo>
                    <a:pt x="3091" y="6025"/>
                  </a:lnTo>
                  <a:lnTo>
                    <a:pt x="3096" y="6031"/>
                  </a:lnTo>
                  <a:lnTo>
                    <a:pt x="3103" y="6034"/>
                  </a:lnTo>
                  <a:lnTo>
                    <a:pt x="3110" y="6038"/>
                  </a:lnTo>
                  <a:lnTo>
                    <a:pt x="3118" y="6041"/>
                  </a:lnTo>
                  <a:lnTo>
                    <a:pt x="3126" y="6043"/>
                  </a:lnTo>
                  <a:lnTo>
                    <a:pt x="3135" y="6045"/>
                  </a:lnTo>
                  <a:lnTo>
                    <a:pt x="3153" y="6049"/>
                  </a:lnTo>
                  <a:lnTo>
                    <a:pt x="3174" y="6050"/>
                  </a:lnTo>
                  <a:lnTo>
                    <a:pt x="3195" y="6051"/>
                  </a:lnTo>
                  <a:lnTo>
                    <a:pt x="3219" y="6050"/>
                  </a:lnTo>
                  <a:lnTo>
                    <a:pt x="3267" y="6047"/>
                  </a:lnTo>
                  <a:lnTo>
                    <a:pt x="3318" y="6042"/>
                  </a:lnTo>
                  <a:lnTo>
                    <a:pt x="3343" y="6040"/>
                  </a:lnTo>
                  <a:lnTo>
                    <a:pt x="3368" y="6038"/>
                  </a:lnTo>
                  <a:lnTo>
                    <a:pt x="3392" y="6037"/>
                  </a:lnTo>
                  <a:lnTo>
                    <a:pt x="3416" y="6037"/>
                  </a:lnTo>
                  <a:lnTo>
                    <a:pt x="3432" y="6037"/>
                  </a:lnTo>
                  <a:lnTo>
                    <a:pt x="3453" y="6036"/>
                  </a:lnTo>
                  <a:lnTo>
                    <a:pt x="3477" y="6035"/>
                  </a:lnTo>
                  <a:lnTo>
                    <a:pt x="3503" y="6034"/>
                  </a:lnTo>
                  <a:lnTo>
                    <a:pt x="3528" y="6032"/>
                  </a:lnTo>
                  <a:lnTo>
                    <a:pt x="3553" y="6031"/>
                  </a:lnTo>
                  <a:lnTo>
                    <a:pt x="3576" y="6030"/>
                  </a:lnTo>
                  <a:lnTo>
                    <a:pt x="3594" y="6030"/>
                  </a:lnTo>
                  <a:lnTo>
                    <a:pt x="3596" y="6031"/>
                  </a:lnTo>
                  <a:lnTo>
                    <a:pt x="3603" y="6031"/>
                  </a:lnTo>
                  <a:lnTo>
                    <a:pt x="3612" y="6033"/>
                  </a:lnTo>
                  <a:lnTo>
                    <a:pt x="3621" y="6036"/>
                  </a:lnTo>
                  <a:lnTo>
                    <a:pt x="3624" y="6039"/>
                  </a:lnTo>
                  <a:lnTo>
                    <a:pt x="3627" y="6042"/>
                  </a:lnTo>
                  <a:lnTo>
                    <a:pt x="3630" y="6045"/>
                  </a:lnTo>
                  <a:lnTo>
                    <a:pt x="3631" y="6050"/>
                  </a:lnTo>
                  <a:lnTo>
                    <a:pt x="3631" y="6055"/>
                  </a:lnTo>
                  <a:lnTo>
                    <a:pt x="3629" y="6061"/>
                  </a:lnTo>
                  <a:lnTo>
                    <a:pt x="3624" y="6068"/>
                  </a:lnTo>
                  <a:lnTo>
                    <a:pt x="3618" y="6075"/>
                  </a:lnTo>
                  <a:lnTo>
                    <a:pt x="3612" y="6081"/>
                  </a:lnTo>
                  <a:lnTo>
                    <a:pt x="3604" y="6087"/>
                  </a:lnTo>
                  <a:lnTo>
                    <a:pt x="3596" y="6091"/>
                  </a:lnTo>
                  <a:lnTo>
                    <a:pt x="3586" y="6095"/>
                  </a:lnTo>
                  <a:lnTo>
                    <a:pt x="3576" y="6099"/>
                  </a:lnTo>
                  <a:lnTo>
                    <a:pt x="3564" y="6104"/>
                  </a:lnTo>
                  <a:lnTo>
                    <a:pt x="3552" y="6107"/>
                  </a:lnTo>
                  <a:lnTo>
                    <a:pt x="3540" y="6110"/>
                  </a:lnTo>
                  <a:lnTo>
                    <a:pt x="3512" y="6114"/>
                  </a:lnTo>
                  <a:lnTo>
                    <a:pt x="3485" y="6119"/>
                  </a:lnTo>
                  <a:lnTo>
                    <a:pt x="3455" y="6121"/>
                  </a:lnTo>
                  <a:lnTo>
                    <a:pt x="3426" y="6121"/>
                  </a:lnTo>
                  <a:lnTo>
                    <a:pt x="3422" y="6121"/>
                  </a:lnTo>
                  <a:lnTo>
                    <a:pt x="3417" y="6121"/>
                  </a:lnTo>
                  <a:lnTo>
                    <a:pt x="3413" y="6121"/>
                  </a:lnTo>
                  <a:lnTo>
                    <a:pt x="3408" y="6122"/>
                  </a:lnTo>
                  <a:lnTo>
                    <a:pt x="3399" y="6126"/>
                  </a:lnTo>
                  <a:lnTo>
                    <a:pt x="3390" y="6132"/>
                  </a:lnTo>
                  <a:lnTo>
                    <a:pt x="3387" y="6135"/>
                  </a:lnTo>
                  <a:lnTo>
                    <a:pt x="3384" y="6140"/>
                  </a:lnTo>
                  <a:lnTo>
                    <a:pt x="3382" y="6144"/>
                  </a:lnTo>
                  <a:lnTo>
                    <a:pt x="3380" y="6148"/>
                  </a:lnTo>
                  <a:lnTo>
                    <a:pt x="3378" y="6152"/>
                  </a:lnTo>
                  <a:lnTo>
                    <a:pt x="3378" y="6158"/>
                  </a:lnTo>
                  <a:lnTo>
                    <a:pt x="3378" y="6163"/>
                  </a:lnTo>
                  <a:lnTo>
                    <a:pt x="3379" y="6168"/>
                  </a:lnTo>
                  <a:lnTo>
                    <a:pt x="3381" y="6175"/>
                  </a:lnTo>
                  <a:lnTo>
                    <a:pt x="3383" y="6180"/>
                  </a:lnTo>
                  <a:lnTo>
                    <a:pt x="3387" y="6186"/>
                  </a:lnTo>
                  <a:lnTo>
                    <a:pt x="3392" y="6192"/>
                  </a:lnTo>
                  <a:lnTo>
                    <a:pt x="3399" y="6198"/>
                  </a:lnTo>
                  <a:lnTo>
                    <a:pt x="3406" y="6204"/>
                  </a:lnTo>
                  <a:lnTo>
                    <a:pt x="3416" y="6210"/>
                  </a:lnTo>
                  <a:lnTo>
                    <a:pt x="3426" y="6216"/>
                  </a:lnTo>
                  <a:lnTo>
                    <a:pt x="3438" y="6221"/>
                  </a:lnTo>
                  <a:lnTo>
                    <a:pt x="3452" y="6228"/>
                  </a:lnTo>
                  <a:lnTo>
                    <a:pt x="3467" y="6233"/>
                  </a:lnTo>
                  <a:lnTo>
                    <a:pt x="3483" y="6238"/>
                  </a:lnTo>
                  <a:lnTo>
                    <a:pt x="3503" y="6243"/>
                  </a:lnTo>
                  <a:lnTo>
                    <a:pt x="3523" y="6249"/>
                  </a:lnTo>
                  <a:lnTo>
                    <a:pt x="3546" y="6253"/>
                  </a:lnTo>
                  <a:lnTo>
                    <a:pt x="3570" y="6257"/>
                  </a:lnTo>
                  <a:lnTo>
                    <a:pt x="3594" y="6261"/>
                  </a:lnTo>
                  <a:lnTo>
                    <a:pt x="3618" y="6264"/>
                  </a:lnTo>
                  <a:lnTo>
                    <a:pt x="3643" y="6266"/>
                  </a:lnTo>
                  <a:lnTo>
                    <a:pt x="3669" y="6266"/>
                  </a:lnTo>
                  <a:lnTo>
                    <a:pt x="3694" y="6266"/>
                  </a:lnTo>
                  <a:lnTo>
                    <a:pt x="3721" y="6264"/>
                  </a:lnTo>
                  <a:lnTo>
                    <a:pt x="3746" y="6260"/>
                  </a:lnTo>
                  <a:lnTo>
                    <a:pt x="3772" y="6256"/>
                  </a:lnTo>
                  <a:lnTo>
                    <a:pt x="3797" y="6251"/>
                  </a:lnTo>
                  <a:lnTo>
                    <a:pt x="3822" y="6245"/>
                  </a:lnTo>
                  <a:lnTo>
                    <a:pt x="3846" y="6236"/>
                  </a:lnTo>
                  <a:lnTo>
                    <a:pt x="3869" y="6228"/>
                  </a:lnTo>
                  <a:lnTo>
                    <a:pt x="3890" y="6216"/>
                  </a:lnTo>
                  <a:lnTo>
                    <a:pt x="3910" y="6204"/>
                  </a:lnTo>
                  <a:lnTo>
                    <a:pt x="3920" y="6198"/>
                  </a:lnTo>
                  <a:lnTo>
                    <a:pt x="3929" y="6191"/>
                  </a:lnTo>
                  <a:lnTo>
                    <a:pt x="3938" y="6183"/>
                  </a:lnTo>
                  <a:lnTo>
                    <a:pt x="3946" y="6176"/>
                  </a:lnTo>
                  <a:lnTo>
                    <a:pt x="3958" y="6181"/>
                  </a:lnTo>
                  <a:lnTo>
                    <a:pt x="3967" y="6187"/>
                  </a:lnTo>
                  <a:lnTo>
                    <a:pt x="3975" y="6193"/>
                  </a:lnTo>
                  <a:lnTo>
                    <a:pt x="3982" y="6198"/>
                  </a:lnTo>
                  <a:lnTo>
                    <a:pt x="3987" y="6203"/>
                  </a:lnTo>
                  <a:lnTo>
                    <a:pt x="3992" y="6209"/>
                  </a:lnTo>
                  <a:lnTo>
                    <a:pt x="3996" y="6214"/>
                  </a:lnTo>
                  <a:lnTo>
                    <a:pt x="3998" y="6219"/>
                  </a:lnTo>
                  <a:lnTo>
                    <a:pt x="3999" y="6224"/>
                  </a:lnTo>
                  <a:lnTo>
                    <a:pt x="3999" y="6230"/>
                  </a:lnTo>
                  <a:lnTo>
                    <a:pt x="3999" y="6235"/>
                  </a:lnTo>
                  <a:lnTo>
                    <a:pt x="3998" y="6240"/>
                  </a:lnTo>
                  <a:lnTo>
                    <a:pt x="3994" y="6250"/>
                  </a:lnTo>
                  <a:lnTo>
                    <a:pt x="3988" y="6260"/>
                  </a:lnTo>
                  <a:lnTo>
                    <a:pt x="3974" y="6282"/>
                  </a:lnTo>
                  <a:lnTo>
                    <a:pt x="3959" y="6303"/>
                  </a:lnTo>
                  <a:lnTo>
                    <a:pt x="3954" y="6314"/>
                  </a:lnTo>
                  <a:lnTo>
                    <a:pt x="3949" y="6326"/>
                  </a:lnTo>
                  <a:lnTo>
                    <a:pt x="3948" y="6332"/>
                  </a:lnTo>
                  <a:lnTo>
                    <a:pt x="3948" y="6339"/>
                  </a:lnTo>
                  <a:lnTo>
                    <a:pt x="3948" y="6345"/>
                  </a:lnTo>
                  <a:lnTo>
                    <a:pt x="3950" y="6351"/>
                  </a:lnTo>
                  <a:lnTo>
                    <a:pt x="3952" y="6358"/>
                  </a:lnTo>
                  <a:lnTo>
                    <a:pt x="3956" y="6364"/>
                  </a:lnTo>
                  <a:lnTo>
                    <a:pt x="3960" y="6368"/>
                  </a:lnTo>
                  <a:lnTo>
                    <a:pt x="3963" y="6373"/>
                  </a:lnTo>
                  <a:lnTo>
                    <a:pt x="3968" y="6376"/>
                  </a:lnTo>
                  <a:lnTo>
                    <a:pt x="3973" y="6378"/>
                  </a:lnTo>
                  <a:lnTo>
                    <a:pt x="3978" y="6380"/>
                  </a:lnTo>
                  <a:lnTo>
                    <a:pt x="3983" y="6381"/>
                  </a:lnTo>
                  <a:lnTo>
                    <a:pt x="3995" y="6381"/>
                  </a:lnTo>
                  <a:lnTo>
                    <a:pt x="4008" y="6379"/>
                  </a:lnTo>
                  <a:lnTo>
                    <a:pt x="4020" y="6377"/>
                  </a:lnTo>
                  <a:lnTo>
                    <a:pt x="4034" y="6373"/>
                  </a:lnTo>
                  <a:lnTo>
                    <a:pt x="4049" y="6369"/>
                  </a:lnTo>
                  <a:lnTo>
                    <a:pt x="4064" y="6366"/>
                  </a:lnTo>
                  <a:lnTo>
                    <a:pt x="4077" y="6364"/>
                  </a:lnTo>
                  <a:lnTo>
                    <a:pt x="4092" y="6363"/>
                  </a:lnTo>
                  <a:lnTo>
                    <a:pt x="4099" y="6363"/>
                  </a:lnTo>
                  <a:lnTo>
                    <a:pt x="4106" y="6364"/>
                  </a:lnTo>
                  <a:lnTo>
                    <a:pt x="4112" y="6366"/>
                  </a:lnTo>
                  <a:lnTo>
                    <a:pt x="4120" y="6368"/>
                  </a:lnTo>
                  <a:lnTo>
                    <a:pt x="4126" y="6372"/>
                  </a:lnTo>
                  <a:lnTo>
                    <a:pt x="4131" y="6375"/>
                  </a:lnTo>
                  <a:lnTo>
                    <a:pt x="4138" y="6380"/>
                  </a:lnTo>
                  <a:lnTo>
                    <a:pt x="4143" y="6385"/>
                  </a:lnTo>
                  <a:lnTo>
                    <a:pt x="4145" y="6393"/>
                  </a:lnTo>
                  <a:lnTo>
                    <a:pt x="4146" y="6399"/>
                  </a:lnTo>
                  <a:lnTo>
                    <a:pt x="4146" y="6405"/>
                  </a:lnTo>
                  <a:lnTo>
                    <a:pt x="4146" y="6411"/>
                  </a:lnTo>
                  <a:lnTo>
                    <a:pt x="4145" y="6416"/>
                  </a:lnTo>
                  <a:lnTo>
                    <a:pt x="4143" y="6421"/>
                  </a:lnTo>
                  <a:lnTo>
                    <a:pt x="4140" y="6427"/>
                  </a:lnTo>
                  <a:lnTo>
                    <a:pt x="4137" y="6431"/>
                  </a:lnTo>
                  <a:lnTo>
                    <a:pt x="4128" y="6440"/>
                  </a:lnTo>
                  <a:lnTo>
                    <a:pt x="4119" y="6449"/>
                  </a:lnTo>
                  <a:lnTo>
                    <a:pt x="4107" y="6456"/>
                  </a:lnTo>
                  <a:lnTo>
                    <a:pt x="4095" y="6465"/>
                  </a:lnTo>
                  <a:lnTo>
                    <a:pt x="4083" y="6473"/>
                  </a:lnTo>
                  <a:lnTo>
                    <a:pt x="4071" y="6482"/>
                  </a:lnTo>
                  <a:lnTo>
                    <a:pt x="4059" y="6490"/>
                  </a:lnTo>
                  <a:lnTo>
                    <a:pt x="4048" y="6501"/>
                  </a:lnTo>
                  <a:lnTo>
                    <a:pt x="4044" y="6506"/>
                  </a:lnTo>
                  <a:lnTo>
                    <a:pt x="4039" y="6511"/>
                  </a:lnTo>
                  <a:lnTo>
                    <a:pt x="4035" y="6518"/>
                  </a:lnTo>
                  <a:lnTo>
                    <a:pt x="4031" y="6524"/>
                  </a:lnTo>
                  <a:lnTo>
                    <a:pt x="4028" y="6530"/>
                  </a:lnTo>
                  <a:lnTo>
                    <a:pt x="4026" y="6538"/>
                  </a:lnTo>
                  <a:lnTo>
                    <a:pt x="4024" y="6545"/>
                  </a:lnTo>
                  <a:lnTo>
                    <a:pt x="4023" y="6553"/>
                  </a:lnTo>
                  <a:lnTo>
                    <a:pt x="4028" y="6561"/>
                  </a:lnTo>
                  <a:lnTo>
                    <a:pt x="4089" y="6578"/>
                  </a:lnTo>
                  <a:lnTo>
                    <a:pt x="4155" y="6598"/>
                  </a:lnTo>
                  <a:lnTo>
                    <a:pt x="4189" y="6608"/>
                  </a:lnTo>
                  <a:lnTo>
                    <a:pt x="4222" y="6617"/>
                  </a:lnTo>
                  <a:lnTo>
                    <a:pt x="4256" y="6626"/>
                  </a:lnTo>
                  <a:lnTo>
                    <a:pt x="4290" y="6632"/>
                  </a:lnTo>
                  <a:lnTo>
                    <a:pt x="4307" y="6635"/>
                  </a:lnTo>
                  <a:lnTo>
                    <a:pt x="4323" y="6637"/>
                  </a:lnTo>
                  <a:lnTo>
                    <a:pt x="4340" y="6639"/>
                  </a:lnTo>
                  <a:lnTo>
                    <a:pt x="4357" y="6641"/>
                  </a:lnTo>
                  <a:lnTo>
                    <a:pt x="4373" y="6641"/>
                  </a:lnTo>
                  <a:lnTo>
                    <a:pt x="4389" y="6641"/>
                  </a:lnTo>
                  <a:lnTo>
                    <a:pt x="4405" y="6639"/>
                  </a:lnTo>
                  <a:lnTo>
                    <a:pt x="4420" y="6637"/>
                  </a:lnTo>
                  <a:lnTo>
                    <a:pt x="4435" y="6634"/>
                  </a:lnTo>
                  <a:lnTo>
                    <a:pt x="4451" y="6630"/>
                  </a:lnTo>
                  <a:lnTo>
                    <a:pt x="4465" y="6626"/>
                  </a:lnTo>
                  <a:lnTo>
                    <a:pt x="4480" y="6619"/>
                  </a:lnTo>
                  <a:lnTo>
                    <a:pt x="4494" y="6613"/>
                  </a:lnTo>
                  <a:lnTo>
                    <a:pt x="4507" y="6605"/>
                  </a:lnTo>
                  <a:lnTo>
                    <a:pt x="4521" y="6595"/>
                  </a:lnTo>
                  <a:lnTo>
                    <a:pt x="4534" y="6584"/>
                  </a:lnTo>
                  <a:lnTo>
                    <a:pt x="4539" y="6578"/>
                  </a:lnTo>
                  <a:lnTo>
                    <a:pt x="4544" y="6571"/>
                  </a:lnTo>
                  <a:lnTo>
                    <a:pt x="4550" y="6562"/>
                  </a:lnTo>
                  <a:lnTo>
                    <a:pt x="4554" y="6553"/>
                  </a:lnTo>
                  <a:lnTo>
                    <a:pt x="4562" y="6534"/>
                  </a:lnTo>
                  <a:lnTo>
                    <a:pt x="4570" y="6512"/>
                  </a:lnTo>
                  <a:lnTo>
                    <a:pt x="4577" y="6492"/>
                  </a:lnTo>
                  <a:lnTo>
                    <a:pt x="4583" y="6472"/>
                  </a:lnTo>
                  <a:lnTo>
                    <a:pt x="4591" y="6455"/>
                  </a:lnTo>
                  <a:lnTo>
                    <a:pt x="4598" y="6441"/>
                  </a:lnTo>
                  <a:lnTo>
                    <a:pt x="4605" y="6430"/>
                  </a:lnTo>
                  <a:lnTo>
                    <a:pt x="4612" y="6419"/>
                  </a:lnTo>
                  <a:lnTo>
                    <a:pt x="4621" y="6411"/>
                  </a:lnTo>
                  <a:lnTo>
                    <a:pt x="4629" y="6402"/>
                  </a:lnTo>
                  <a:lnTo>
                    <a:pt x="4637" y="6395"/>
                  </a:lnTo>
                  <a:lnTo>
                    <a:pt x="4647" y="6389"/>
                  </a:lnTo>
                  <a:lnTo>
                    <a:pt x="4657" y="6383"/>
                  </a:lnTo>
                  <a:lnTo>
                    <a:pt x="4667" y="6378"/>
                  </a:lnTo>
                  <a:lnTo>
                    <a:pt x="4687" y="6368"/>
                  </a:lnTo>
                  <a:lnTo>
                    <a:pt x="4709" y="6359"/>
                  </a:lnTo>
                  <a:lnTo>
                    <a:pt x="4732" y="6348"/>
                  </a:lnTo>
                  <a:lnTo>
                    <a:pt x="4753" y="6336"/>
                  </a:lnTo>
                  <a:lnTo>
                    <a:pt x="4783" y="6367"/>
                  </a:lnTo>
                  <a:lnTo>
                    <a:pt x="4813" y="6399"/>
                  </a:lnTo>
                  <a:lnTo>
                    <a:pt x="4845" y="6429"/>
                  </a:lnTo>
                  <a:lnTo>
                    <a:pt x="4878" y="6456"/>
                  </a:lnTo>
                  <a:lnTo>
                    <a:pt x="4912" y="6484"/>
                  </a:lnTo>
                  <a:lnTo>
                    <a:pt x="4948" y="6511"/>
                  </a:lnTo>
                  <a:lnTo>
                    <a:pt x="4985" y="6537"/>
                  </a:lnTo>
                  <a:lnTo>
                    <a:pt x="5023" y="6561"/>
                  </a:lnTo>
                  <a:lnTo>
                    <a:pt x="5061" y="6585"/>
                  </a:lnTo>
                  <a:lnTo>
                    <a:pt x="5101" y="6609"/>
                  </a:lnTo>
                  <a:lnTo>
                    <a:pt x="5141" y="6631"/>
                  </a:lnTo>
                  <a:lnTo>
                    <a:pt x="5183" y="6653"/>
                  </a:lnTo>
                  <a:lnTo>
                    <a:pt x="5224" y="6674"/>
                  </a:lnTo>
                  <a:lnTo>
                    <a:pt x="5266" y="6695"/>
                  </a:lnTo>
                  <a:lnTo>
                    <a:pt x="5310" y="6716"/>
                  </a:lnTo>
                  <a:lnTo>
                    <a:pt x="5352" y="6735"/>
                  </a:lnTo>
                  <a:lnTo>
                    <a:pt x="5440" y="6774"/>
                  </a:lnTo>
                  <a:lnTo>
                    <a:pt x="5529" y="6812"/>
                  </a:lnTo>
                  <a:lnTo>
                    <a:pt x="5617" y="6850"/>
                  </a:lnTo>
                  <a:lnTo>
                    <a:pt x="5705" y="6887"/>
                  </a:lnTo>
                  <a:lnTo>
                    <a:pt x="5792" y="6925"/>
                  </a:lnTo>
                  <a:lnTo>
                    <a:pt x="5877" y="6965"/>
                  </a:lnTo>
                  <a:lnTo>
                    <a:pt x="5919" y="6985"/>
                  </a:lnTo>
                  <a:lnTo>
                    <a:pt x="5960" y="7005"/>
                  </a:lnTo>
                  <a:lnTo>
                    <a:pt x="6001" y="7026"/>
                  </a:lnTo>
                  <a:lnTo>
                    <a:pt x="6040" y="7047"/>
                  </a:lnTo>
                  <a:lnTo>
                    <a:pt x="5984" y="7063"/>
                  </a:lnTo>
                  <a:lnTo>
                    <a:pt x="5927" y="7078"/>
                  </a:lnTo>
                  <a:lnTo>
                    <a:pt x="5871" y="7094"/>
                  </a:lnTo>
                  <a:lnTo>
                    <a:pt x="5815" y="7111"/>
                  </a:lnTo>
                  <a:lnTo>
                    <a:pt x="5788" y="7120"/>
                  </a:lnTo>
                  <a:lnTo>
                    <a:pt x="5761" y="7130"/>
                  </a:lnTo>
                  <a:lnTo>
                    <a:pt x="5734" y="7139"/>
                  </a:lnTo>
                  <a:lnTo>
                    <a:pt x="5709" y="7150"/>
                  </a:lnTo>
                  <a:lnTo>
                    <a:pt x="5684" y="7161"/>
                  </a:lnTo>
                  <a:lnTo>
                    <a:pt x="5659" y="7173"/>
                  </a:lnTo>
                  <a:lnTo>
                    <a:pt x="5636" y="7186"/>
                  </a:lnTo>
                  <a:lnTo>
                    <a:pt x="5614" y="7199"/>
                  </a:lnTo>
                  <a:lnTo>
                    <a:pt x="5594" y="7212"/>
                  </a:lnTo>
                  <a:lnTo>
                    <a:pt x="5574" y="7226"/>
                  </a:lnTo>
                  <a:lnTo>
                    <a:pt x="5556" y="7241"/>
                  </a:lnTo>
                  <a:lnTo>
                    <a:pt x="5538" y="7256"/>
                  </a:lnTo>
                  <a:lnTo>
                    <a:pt x="5522" y="7272"/>
                  </a:lnTo>
                  <a:lnTo>
                    <a:pt x="5505" y="7289"/>
                  </a:lnTo>
                  <a:lnTo>
                    <a:pt x="5489" y="7304"/>
                  </a:lnTo>
                  <a:lnTo>
                    <a:pt x="5473" y="7322"/>
                  </a:lnTo>
                  <a:lnTo>
                    <a:pt x="5458" y="7339"/>
                  </a:lnTo>
                  <a:lnTo>
                    <a:pt x="5444" y="7358"/>
                  </a:lnTo>
                  <a:lnTo>
                    <a:pt x="5430" y="7376"/>
                  </a:lnTo>
                  <a:lnTo>
                    <a:pt x="5419" y="7395"/>
                  </a:lnTo>
                  <a:lnTo>
                    <a:pt x="5406" y="7415"/>
                  </a:lnTo>
                  <a:lnTo>
                    <a:pt x="5396" y="7435"/>
                  </a:lnTo>
                  <a:lnTo>
                    <a:pt x="5385" y="7455"/>
                  </a:lnTo>
                  <a:lnTo>
                    <a:pt x="5377" y="7475"/>
                  </a:lnTo>
                  <a:lnTo>
                    <a:pt x="5367" y="7496"/>
                  </a:lnTo>
                  <a:lnTo>
                    <a:pt x="5360" y="7517"/>
                  </a:lnTo>
                  <a:lnTo>
                    <a:pt x="5353" y="7538"/>
                  </a:lnTo>
                  <a:lnTo>
                    <a:pt x="5347" y="7561"/>
                  </a:lnTo>
                  <a:lnTo>
                    <a:pt x="5342" y="7582"/>
                  </a:lnTo>
                  <a:lnTo>
                    <a:pt x="5338" y="7604"/>
                  </a:lnTo>
                  <a:lnTo>
                    <a:pt x="5335" y="7626"/>
                  </a:lnTo>
                  <a:lnTo>
                    <a:pt x="5333" y="7649"/>
                  </a:lnTo>
                  <a:lnTo>
                    <a:pt x="5331" y="7672"/>
                  </a:lnTo>
                  <a:lnTo>
                    <a:pt x="5331" y="7694"/>
                  </a:lnTo>
                  <a:lnTo>
                    <a:pt x="5332" y="7717"/>
                  </a:lnTo>
                  <a:lnTo>
                    <a:pt x="5334" y="7741"/>
                  </a:lnTo>
                  <a:lnTo>
                    <a:pt x="5336" y="7764"/>
                  </a:lnTo>
                  <a:lnTo>
                    <a:pt x="5341" y="7787"/>
                  </a:lnTo>
                  <a:lnTo>
                    <a:pt x="5346" y="7811"/>
                  </a:lnTo>
                  <a:lnTo>
                    <a:pt x="5352" y="7834"/>
                  </a:lnTo>
                  <a:lnTo>
                    <a:pt x="5372" y="7876"/>
                  </a:lnTo>
                  <a:lnTo>
                    <a:pt x="5392" y="7916"/>
                  </a:lnTo>
                  <a:lnTo>
                    <a:pt x="5397" y="7925"/>
                  </a:lnTo>
                  <a:lnTo>
                    <a:pt x="5399" y="7933"/>
                  </a:lnTo>
                  <a:lnTo>
                    <a:pt x="5400" y="7941"/>
                  </a:lnTo>
                  <a:lnTo>
                    <a:pt x="5400" y="7947"/>
                  </a:lnTo>
                  <a:lnTo>
                    <a:pt x="5399" y="7950"/>
                  </a:lnTo>
                  <a:lnTo>
                    <a:pt x="5398" y="7953"/>
                  </a:lnTo>
                  <a:lnTo>
                    <a:pt x="5396" y="7956"/>
                  </a:lnTo>
                  <a:lnTo>
                    <a:pt x="5393" y="7958"/>
                  </a:lnTo>
                  <a:lnTo>
                    <a:pt x="5388" y="7961"/>
                  </a:lnTo>
                  <a:lnTo>
                    <a:pt x="5380" y="7963"/>
                  </a:lnTo>
                  <a:lnTo>
                    <a:pt x="5309" y="7958"/>
                  </a:lnTo>
                  <a:lnTo>
                    <a:pt x="5238" y="7951"/>
                  </a:lnTo>
                  <a:lnTo>
                    <a:pt x="5202" y="7947"/>
                  </a:lnTo>
                  <a:lnTo>
                    <a:pt x="5167" y="7942"/>
                  </a:lnTo>
                  <a:lnTo>
                    <a:pt x="5131" y="7937"/>
                  </a:lnTo>
                  <a:lnTo>
                    <a:pt x="5096" y="7931"/>
                  </a:lnTo>
                  <a:lnTo>
                    <a:pt x="5061" y="7924"/>
                  </a:lnTo>
                  <a:lnTo>
                    <a:pt x="5026" y="7916"/>
                  </a:lnTo>
                  <a:lnTo>
                    <a:pt x="4992" y="7907"/>
                  </a:lnTo>
                  <a:lnTo>
                    <a:pt x="4958" y="7897"/>
                  </a:lnTo>
                  <a:lnTo>
                    <a:pt x="4925" y="7887"/>
                  </a:lnTo>
                  <a:lnTo>
                    <a:pt x="4894" y="7875"/>
                  </a:lnTo>
                  <a:lnTo>
                    <a:pt x="4863" y="7861"/>
                  </a:lnTo>
                  <a:lnTo>
                    <a:pt x="4832" y="7847"/>
                  </a:lnTo>
                  <a:lnTo>
                    <a:pt x="4814" y="7838"/>
                  </a:lnTo>
                  <a:lnTo>
                    <a:pt x="4797" y="7827"/>
                  </a:lnTo>
                  <a:lnTo>
                    <a:pt x="4784" y="7817"/>
                  </a:lnTo>
                  <a:lnTo>
                    <a:pt x="4770" y="7806"/>
                  </a:lnTo>
                  <a:lnTo>
                    <a:pt x="4759" y="7796"/>
                  </a:lnTo>
                  <a:lnTo>
                    <a:pt x="4750" y="7784"/>
                  </a:lnTo>
                  <a:lnTo>
                    <a:pt x="4741" y="7771"/>
                  </a:lnTo>
                  <a:lnTo>
                    <a:pt x="4735" y="7760"/>
                  </a:lnTo>
                  <a:lnTo>
                    <a:pt x="4729" y="7746"/>
                  </a:lnTo>
                  <a:lnTo>
                    <a:pt x="4724" y="7733"/>
                  </a:lnTo>
                  <a:lnTo>
                    <a:pt x="4721" y="7719"/>
                  </a:lnTo>
                  <a:lnTo>
                    <a:pt x="4718" y="7706"/>
                  </a:lnTo>
                  <a:lnTo>
                    <a:pt x="4717" y="7692"/>
                  </a:lnTo>
                  <a:lnTo>
                    <a:pt x="4716" y="7678"/>
                  </a:lnTo>
                  <a:lnTo>
                    <a:pt x="4715" y="7663"/>
                  </a:lnTo>
                  <a:lnTo>
                    <a:pt x="4715" y="7649"/>
                  </a:lnTo>
                  <a:lnTo>
                    <a:pt x="4718" y="7588"/>
                  </a:lnTo>
                  <a:lnTo>
                    <a:pt x="4720" y="7526"/>
                  </a:lnTo>
                  <a:lnTo>
                    <a:pt x="4720" y="7510"/>
                  </a:lnTo>
                  <a:lnTo>
                    <a:pt x="4719" y="7494"/>
                  </a:lnTo>
                  <a:lnTo>
                    <a:pt x="4718" y="7478"/>
                  </a:lnTo>
                  <a:lnTo>
                    <a:pt x="4716" y="7462"/>
                  </a:lnTo>
                  <a:lnTo>
                    <a:pt x="4713" y="7446"/>
                  </a:lnTo>
                  <a:lnTo>
                    <a:pt x="4708" y="7430"/>
                  </a:lnTo>
                  <a:lnTo>
                    <a:pt x="4704" y="7415"/>
                  </a:lnTo>
                  <a:lnTo>
                    <a:pt x="4698" y="7400"/>
                  </a:lnTo>
                  <a:lnTo>
                    <a:pt x="4683" y="7383"/>
                  </a:lnTo>
                  <a:lnTo>
                    <a:pt x="4668" y="7367"/>
                  </a:lnTo>
                  <a:lnTo>
                    <a:pt x="4661" y="7359"/>
                  </a:lnTo>
                  <a:lnTo>
                    <a:pt x="4652" y="7353"/>
                  </a:lnTo>
                  <a:lnTo>
                    <a:pt x="4644" y="7347"/>
                  </a:lnTo>
                  <a:lnTo>
                    <a:pt x="4635" y="7340"/>
                  </a:lnTo>
                  <a:lnTo>
                    <a:pt x="4626" y="7336"/>
                  </a:lnTo>
                  <a:lnTo>
                    <a:pt x="4616" y="7332"/>
                  </a:lnTo>
                  <a:lnTo>
                    <a:pt x="4607" y="7329"/>
                  </a:lnTo>
                  <a:lnTo>
                    <a:pt x="4596" y="7328"/>
                  </a:lnTo>
                  <a:lnTo>
                    <a:pt x="4586" y="7327"/>
                  </a:lnTo>
                  <a:lnTo>
                    <a:pt x="4574" y="7328"/>
                  </a:lnTo>
                  <a:lnTo>
                    <a:pt x="4561" y="7330"/>
                  </a:lnTo>
                  <a:lnTo>
                    <a:pt x="4549" y="7334"/>
                  </a:lnTo>
                  <a:lnTo>
                    <a:pt x="4539" y="7317"/>
                  </a:lnTo>
                  <a:lnTo>
                    <a:pt x="4531" y="7300"/>
                  </a:lnTo>
                  <a:lnTo>
                    <a:pt x="4523" y="7284"/>
                  </a:lnTo>
                  <a:lnTo>
                    <a:pt x="4517" y="7268"/>
                  </a:lnTo>
                  <a:lnTo>
                    <a:pt x="4509" y="7255"/>
                  </a:lnTo>
                  <a:lnTo>
                    <a:pt x="4501" y="7241"/>
                  </a:lnTo>
                  <a:lnTo>
                    <a:pt x="4496" y="7235"/>
                  </a:lnTo>
                  <a:lnTo>
                    <a:pt x="4489" y="7228"/>
                  </a:lnTo>
                  <a:lnTo>
                    <a:pt x="4483" y="7223"/>
                  </a:lnTo>
                  <a:lnTo>
                    <a:pt x="4476" y="7217"/>
                  </a:lnTo>
                  <a:lnTo>
                    <a:pt x="4463" y="7207"/>
                  </a:lnTo>
                  <a:lnTo>
                    <a:pt x="4447" y="7196"/>
                  </a:lnTo>
                  <a:lnTo>
                    <a:pt x="4430" y="7187"/>
                  </a:lnTo>
                  <a:lnTo>
                    <a:pt x="4411" y="7177"/>
                  </a:lnTo>
                  <a:lnTo>
                    <a:pt x="4391" y="7169"/>
                  </a:lnTo>
                  <a:lnTo>
                    <a:pt x="4370" y="7163"/>
                  </a:lnTo>
                  <a:lnTo>
                    <a:pt x="4347" y="7156"/>
                  </a:lnTo>
                  <a:lnTo>
                    <a:pt x="4324" y="7152"/>
                  </a:lnTo>
                  <a:lnTo>
                    <a:pt x="4312" y="7151"/>
                  </a:lnTo>
                  <a:lnTo>
                    <a:pt x="4301" y="7150"/>
                  </a:lnTo>
                  <a:lnTo>
                    <a:pt x="4289" y="7150"/>
                  </a:lnTo>
                  <a:lnTo>
                    <a:pt x="4278" y="7151"/>
                  </a:lnTo>
                  <a:lnTo>
                    <a:pt x="4266" y="7152"/>
                  </a:lnTo>
                  <a:lnTo>
                    <a:pt x="4255" y="7153"/>
                  </a:lnTo>
                  <a:lnTo>
                    <a:pt x="4244" y="7155"/>
                  </a:lnTo>
                  <a:lnTo>
                    <a:pt x="4233" y="7158"/>
                  </a:lnTo>
                  <a:lnTo>
                    <a:pt x="4222" y="7163"/>
                  </a:lnTo>
                  <a:lnTo>
                    <a:pt x="4212" y="7168"/>
                  </a:lnTo>
                  <a:lnTo>
                    <a:pt x="4201" y="7173"/>
                  </a:lnTo>
                  <a:lnTo>
                    <a:pt x="4192" y="7179"/>
                  </a:lnTo>
                  <a:lnTo>
                    <a:pt x="4182" y="7187"/>
                  </a:lnTo>
                  <a:lnTo>
                    <a:pt x="4173" y="7194"/>
                  </a:lnTo>
                  <a:lnTo>
                    <a:pt x="4164" y="7204"/>
                  </a:lnTo>
                  <a:lnTo>
                    <a:pt x="4157" y="7214"/>
                  </a:lnTo>
                  <a:lnTo>
                    <a:pt x="4153" y="7222"/>
                  </a:lnTo>
                  <a:lnTo>
                    <a:pt x="4152" y="7229"/>
                  </a:lnTo>
                  <a:lnTo>
                    <a:pt x="4153" y="7236"/>
                  </a:lnTo>
                  <a:lnTo>
                    <a:pt x="4155" y="7242"/>
                  </a:lnTo>
                  <a:lnTo>
                    <a:pt x="4159" y="7248"/>
                  </a:lnTo>
                  <a:lnTo>
                    <a:pt x="4164" y="7255"/>
                  </a:lnTo>
                  <a:lnTo>
                    <a:pt x="4171" y="7261"/>
                  </a:lnTo>
                  <a:lnTo>
                    <a:pt x="4178" y="7267"/>
                  </a:lnTo>
                  <a:lnTo>
                    <a:pt x="4185" y="7275"/>
                  </a:lnTo>
                  <a:lnTo>
                    <a:pt x="4193" y="7282"/>
                  </a:lnTo>
                  <a:lnTo>
                    <a:pt x="4199" y="7291"/>
                  </a:lnTo>
                  <a:lnTo>
                    <a:pt x="4207" y="7300"/>
                  </a:lnTo>
                  <a:lnTo>
                    <a:pt x="4212" y="7311"/>
                  </a:lnTo>
                  <a:lnTo>
                    <a:pt x="4217" y="7323"/>
                  </a:lnTo>
                  <a:lnTo>
                    <a:pt x="4220" y="7336"/>
                  </a:lnTo>
                  <a:lnTo>
                    <a:pt x="4222" y="7351"/>
                  </a:lnTo>
                  <a:lnTo>
                    <a:pt x="4225" y="7361"/>
                  </a:lnTo>
                  <a:lnTo>
                    <a:pt x="4225" y="7373"/>
                  </a:lnTo>
                  <a:lnTo>
                    <a:pt x="4224" y="7380"/>
                  </a:lnTo>
                  <a:lnTo>
                    <a:pt x="4222" y="7386"/>
                  </a:lnTo>
                  <a:lnTo>
                    <a:pt x="4220" y="7392"/>
                  </a:lnTo>
                  <a:lnTo>
                    <a:pt x="4218" y="7399"/>
                  </a:lnTo>
                  <a:lnTo>
                    <a:pt x="4215" y="7405"/>
                  </a:lnTo>
                  <a:lnTo>
                    <a:pt x="4211" y="7411"/>
                  </a:lnTo>
                  <a:lnTo>
                    <a:pt x="4207" y="7417"/>
                  </a:lnTo>
                  <a:lnTo>
                    <a:pt x="4201" y="7422"/>
                  </a:lnTo>
                  <a:lnTo>
                    <a:pt x="4195" y="7426"/>
                  </a:lnTo>
                  <a:lnTo>
                    <a:pt x="4189" y="7429"/>
                  </a:lnTo>
                  <a:lnTo>
                    <a:pt x="4180" y="7431"/>
                  </a:lnTo>
                  <a:lnTo>
                    <a:pt x="4171" y="7433"/>
                  </a:lnTo>
                  <a:lnTo>
                    <a:pt x="4164" y="7437"/>
                  </a:lnTo>
                  <a:lnTo>
                    <a:pt x="4158" y="7441"/>
                  </a:lnTo>
                  <a:lnTo>
                    <a:pt x="4152" y="7445"/>
                  </a:lnTo>
                  <a:lnTo>
                    <a:pt x="4146" y="7451"/>
                  </a:lnTo>
                  <a:lnTo>
                    <a:pt x="4142" y="7456"/>
                  </a:lnTo>
                  <a:lnTo>
                    <a:pt x="4138" y="7461"/>
                  </a:lnTo>
                  <a:lnTo>
                    <a:pt x="4135" y="7467"/>
                  </a:lnTo>
                  <a:lnTo>
                    <a:pt x="4131" y="7473"/>
                  </a:lnTo>
                  <a:lnTo>
                    <a:pt x="4127" y="7485"/>
                  </a:lnTo>
                  <a:lnTo>
                    <a:pt x="4124" y="7499"/>
                  </a:lnTo>
                  <a:lnTo>
                    <a:pt x="4122" y="7513"/>
                  </a:lnTo>
                  <a:lnTo>
                    <a:pt x="4122" y="7527"/>
                  </a:lnTo>
                  <a:lnTo>
                    <a:pt x="4123" y="7542"/>
                  </a:lnTo>
                  <a:lnTo>
                    <a:pt x="4124" y="7555"/>
                  </a:lnTo>
                  <a:lnTo>
                    <a:pt x="4127" y="7570"/>
                  </a:lnTo>
                  <a:lnTo>
                    <a:pt x="4129" y="7584"/>
                  </a:lnTo>
                  <a:lnTo>
                    <a:pt x="4136" y="7610"/>
                  </a:lnTo>
                  <a:lnTo>
                    <a:pt x="4143" y="7635"/>
                  </a:lnTo>
                  <a:lnTo>
                    <a:pt x="4128" y="7627"/>
                  </a:lnTo>
                  <a:lnTo>
                    <a:pt x="4116" y="7622"/>
                  </a:lnTo>
                  <a:lnTo>
                    <a:pt x="4104" y="7618"/>
                  </a:lnTo>
                  <a:lnTo>
                    <a:pt x="4093" y="7616"/>
                  </a:lnTo>
                  <a:lnTo>
                    <a:pt x="4083" y="7614"/>
                  </a:lnTo>
                  <a:lnTo>
                    <a:pt x="4074" y="7614"/>
                  </a:lnTo>
                  <a:lnTo>
                    <a:pt x="4065" y="7614"/>
                  </a:lnTo>
                  <a:lnTo>
                    <a:pt x="4057" y="7616"/>
                  </a:lnTo>
                  <a:lnTo>
                    <a:pt x="4050" y="7618"/>
                  </a:lnTo>
                  <a:lnTo>
                    <a:pt x="4042" y="7621"/>
                  </a:lnTo>
                  <a:lnTo>
                    <a:pt x="4036" y="7624"/>
                  </a:lnTo>
                  <a:lnTo>
                    <a:pt x="4030" y="7628"/>
                  </a:lnTo>
                  <a:lnTo>
                    <a:pt x="4018" y="7638"/>
                  </a:lnTo>
                  <a:lnTo>
                    <a:pt x="4008" y="7649"/>
                  </a:lnTo>
                  <a:lnTo>
                    <a:pt x="3996" y="7659"/>
                  </a:lnTo>
                  <a:lnTo>
                    <a:pt x="3984" y="7670"/>
                  </a:lnTo>
                  <a:lnTo>
                    <a:pt x="3978" y="7675"/>
                  </a:lnTo>
                  <a:lnTo>
                    <a:pt x="3972" y="7679"/>
                  </a:lnTo>
                  <a:lnTo>
                    <a:pt x="3964" y="7683"/>
                  </a:lnTo>
                  <a:lnTo>
                    <a:pt x="3957" y="7687"/>
                  </a:lnTo>
                  <a:lnTo>
                    <a:pt x="3948" y="7689"/>
                  </a:lnTo>
                  <a:lnTo>
                    <a:pt x="3940" y="7691"/>
                  </a:lnTo>
                  <a:lnTo>
                    <a:pt x="3930" y="7692"/>
                  </a:lnTo>
                  <a:lnTo>
                    <a:pt x="3920" y="7693"/>
                  </a:lnTo>
                  <a:lnTo>
                    <a:pt x="3908" y="7692"/>
                  </a:lnTo>
                  <a:lnTo>
                    <a:pt x="3895" y="7690"/>
                  </a:lnTo>
                  <a:lnTo>
                    <a:pt x="3883" y="7687"/>
                  </a:lnTo>
                  <a:lnTo>
                    <a:pt x="3868" y="7682"/>
                  </a:lnTo>
                  <a:lnTo>
                    <a:pt x="3849" y="7679"/>
                  </a:lnTo>
                  <a:lnTo>
                    <a:pt x="3830" y="7677"/>
                  </a:lnTo>
                  <a:lnTo>
                    <a:pt x="3812" y="7675"/>
                  </a:lnTo>
                  <a:lnTo>
                    <a:pt x="3795" y="7675"/>
                  </a:lnTo>
                  <a:lnTo>
                    <a:pt x="3778" y="7675"/>
                  </a:lnTo>
                  <a:lnTo>
                    <a:pt x="3763" y="7676"/>
                  </a:lnTo>
                  <a:lnTo>
                    <a:pt x="3748" y="7678"/>
                  </a:lnTo>
                  <a:lnTo>
                    <a:pt x="3735" y="7680"/>
                  </a:lnTo>
                  <a:lnTo>
                    <a:pt x="3722" y="7683"/>
                  </a:lnTo>
                  <a:lnTo>
                    <a:pt x="3710" y="7688"/>
                  </a:lnTo>
                  <a:lnTo>
                    <a:pt x="3698" y="7692"/>
                  </a:lnTo>
                  <a:lnTo>
                    <a:pt x="3688" y="7697"/>
                  </a:lnTo>
                  <a:lnTo>
                    <a:pt x="3678" y="7704"/>
                  </a:lnTo>
                  <a:lnTo>
                    <a:pt x="3669" y="7711"/>
                  </a:lnTo>
                  <a:lnTo>
                    <a:pt x="3660" y="7718"/>
                  </a:lnTo>
                  <a:lnTo>
                    <a:pt x="3653" y="7726"/>
                  </a:lnTo>
                  <a:lnTo>
                    <a:pt x="3645" y="7734"/>
                  </a:lnTo>
                  <a:lnTo>
                    <a:pt x="3638" y="7744"/>
                  </a:lnTo>
                  <a:lnTo>
                    <a:pt x="3632" y="7753"/>
                  </a:lnTo>
                  <a:lnTo>
                    <a:pt x="3626" y="7764"/>
                  </a:lnTo>
                  <a:lnTo>
                    <a:pt x="3621" y="7775"/>
                  </a:lnTo>
                  <a:lnTo>
                    <a:pt x="3616" y="7786"/>
                  </a:lnTo>
                  <a:lnTo>
                    <a:pt x="3612" y="7798"/>
                  </a:lnTo>
                  <a:lnTo>
                    <a:pt x="3607" y="7809"/>
                  </a:lnTo>
                  <a:lnTo>
                    <a:pt x="3601" y="7836"/>
                  </a:lnTo>
                  <a:lnTo>
                    <a:pt x="3596" y="7863"/>
                  </a:lnTo>
                  <a:lnTo>
                    <a:pt x="3590" y="7892"/>
                  </a:lnTo>
                  <a:lnTo>
                    <a:pt x="3587" y="7923"/>
                  </a:lnTo>
                  <a:lnTo>
                    <a:pt x="3609" y="7928"/>
                  </a:lnTo>
                  <a:lnTo>
                    <a:pt x="3631" y="7933"/>
                  </a:lnTo>
                  <a:lnTo>
                    <a:pt x="3652" y="7937"/>
                  </a:lnTo>
                  <a:lnTo>
                    <a:pt x="3674" y="7940"/>
                  </a:lnTo>
                  <a:lnTo>
                    <a:pt x="3696" y="7942"/>
                  </a:lnTo>
                  <a:lnTo>
                    <a:pt x="3718" y="7944"/>
                  </a:lnTo>
                  <a:lnTo>
                    <a:pt x="3743" y="7945"/>
                  </a:lnTo>
                  <a:lnTo>
                    <a:pt x="3768" y="7945"/>
                  </a:lnTo>
                  <a:lnTo>
                    <a:pt x="3782" y="7947"/>
                  </a:lnTo>
                  <a:lnTo>
                    <a:pt x="3794" y="7949"/>
                  </a:lnTo>
                  <a:lnTo>
                    <a:pt x="3805" y="7952"/>
                  </a:lnTo>
                  <a:lnTo>
                    <a:pt x="3815" y="7958"/>
                  </a:lnTo>
                  <a:lnTo>
                    <a:pt x="3823" y="7963"/>
                  </a:lnTo>
                  <a:lnTo>
                    <a:pt x="3832" y="7970"/>
                  </a:lnTo>
                  <a:lnTo>
                    <a:pt x="3838" y="7978"/>
                  </a:lnTo>
                  <a:lnTo>
                    <a:pt x="3844" y="7986"/>
                  </a:lnTo>
                  <a:lnTo>
                    <a:pt x="3850" y="7995"/>
                  </a:lnTo>
                  <a:lnTo>
                    <a:pt x="3854" y="8004"/>
                  </a:lnTo>
                  <a:lnTo>
                    <a:pt x="3858" y="8015"/>
                  </a:lnTo>
                  <a:lnTo>
                    <a:pt x="3861" y="8025"/>
                  </a:lnTo>
                  <a:lnTo>
                    <a:pt x="3868" y="8047"/>
                  </a:lnTo>
                  <a:lnTo>
                    <a:pt x="3873" y="8070"/>
                  </a:lnTo>
                  <a:lnTo>
                    <a:pt x="3878" y="8093"/>
                  </a:lnTo>
                  <a:lnTo>
                    <a:pt x="3885" y="8115"/>
                  </a:lnTo>
                  <a:lnTo>
                    <a:pt x="3889" y="8126"/>
                  </a:lnTo>
                  <a:lnTo>
                    <a:pt x="3892" y="8137"/>
                  </a:lnTo>
                  <a:lnTo>
                    <a:pt x="3897" y="8146"/>
                  </a:lnTo>
                  <a:lnTo>
                    <a:pt x="3903" y="8156"/>
                  </a:lnTo>
                  <a:lnTo>
                    <a:pt x="3908" y="8164"/>
                  </a:lnTo>
                  <a:lnTo>
                    <a:pt x="3915" y="8173"/>
                  </a:lnTo>
                  <a:lnTo>
                    <a:pt x="3923" y="8180"/>
                  </a:lnTo>
                  <a:lnTo>
                    <a:pt x="3931" y="8186"/>
                  </a:lnTo>
                  <a:lnTo>
                    <a:pt x="3942" y="8192"/>
                  </a:lnTo>
                  <a:lnTo>
                    <a:pt x="3952" y="8197"/>
                  </a:lnTo>
                  <a:lnTo>
                    <a:pt x="3965" y="8200"/>
                  </a:lnTo>
                  <a:lnTo>
                    <a:pt x="3979" y="8202"/>
                  </a:lnTo>
                  <a:lnTo>
                    <a:pt x="3995" y="8203"/>
                  </a:lnTo>
                  <a:lnTo>
                    <a:pt x="4010" y="8204"/>
                  </a:lnTo>
                  <a:lnTo>
                    <a:pt x="4023" y="8205"/>
                  </a:lnTo>
                  <a:lnTo>
                    <a:pt x="4037" y="8204"/>
                  </a:lnTo>
                  <a:lnTo>
                    <a:pt x="4064" y="8202"/>
                  </a:lnTo>
                  <a:lnTo>
                    <a:pt x="4089" y="8198"/>
                  </a:lnTo>
                  <a:lnTo>
                    <a:pt x="4114" y="8194"/>
                  </a:lnTo>
                  <a:lnTo>
                    <a:pt x="4139" y="8190"/>
                  </a:lnTo>
                  <a:lnTo>
                    <a:pt x="4164" y="8185"/>
                  </a:lnTo>
                  <a:lnTo>
                    <a:pt x="4192" y="8182"/>
                  </a:lnTo>
                  <a:lnTo>
                    <a:pt x="4218" y="8181"/>
                  </a:lnTo>
                  <a:lnTo>
                    <a:pt x="4258" y="8182"/>
                  </a:lnTo>
                  <a:lnTo>
                    <a:pt x="4269" y="8182"/>
                  </a:lnTo>
                  <a:lnTo>
                    <a:pt x="4280" y="8183"/>
                  </a:lnTo>
                  <a:lnTo>
                    <a:pt x="4290" y="8185"/>
                  </a:lnTo>
                  <a:lnTo>
                    <a:pt x="4300" y="8187"/>
                  </a:lnTo>
                  <a:lnTo>
                    <a:pt x="4309" y="8191"/>
                  </a:lnTo>
                  <a:lnTo>
                    <a:pt x="4317" y="8195"/>
                  </a:lnTo>
                  <a:lnTo>
                    <a:pt x="4324" y="8199"/>
                  </a:lnTo>
                  <a:lnTo>
                    <a:pt x="4329" y="8204"/>
                  </a:lnTo>
                  <a:lnTo>
                    <a:pt x="4294" y="8226"/>
                  </a:lnTo>
                  <a:lnTo>
                    <a:pt x="4255" y="8247"/>
                  </a:lnTo>
                  <a:lnTo>
                    <a:pt x="4216" y="8268"/>
                  </a:lnTo>
                  <a:lnTo>
                    <a:pt x="4180" y="8289"/>
                  </a:lnTo>
                  <a:lnTo>
                    <a:pt x="4153" y="8310"/>
                  </a:lnTo>
                  <a:lnTo>
                    <a:pt x="4125" y="8336"/>
                  </a:lnTo>
                  <a:lnTo>
                    <a:pt x="4111" y="8348"/>
                  </a:lnTo>
                  <a:lnTo>
                    <a:pt x="4098" y="8363"/>
                  </a:lnTo>
                  <a:lnTo>
                    <a:pt x="4086" y="8378"/>
                  </a:lnTo>
                  <a:lnTo>
                    <a:pt x="4073" y="8393"/>
                  </a:lnTo>
                  <a:lnTo>
                    <a:pt x="4063" y="8410"/>
                  </a:lnTo>
                  <a:lnTo>
                    <a:pt x="4053" y="8427"/>
                  </a:lnTo>
                  <a:lnTo>
                    <a:pt x="4044" y="8445"/>
                  </a:lnTo>
                  <a:lnTo>
                    <a:pt x="4036" y="8464"/>
                  </a:lnTo>
                  <a:lnTo>
                    <a:pt x="4031" y="8484"/>
                  </a:lnTo>
                  <a:lnTo>
                    <a:pt x="4027" y="8504"/>
                  </a:lnTo>
                  <a:lnTo>
                    <a:pt x="4024" y="8525"/>
                  </a:lnTo>
                  <a:lnTo>
                    <a:pt x="4024" y="8549"/>
                  </a:lnTo>
                  <a:lnTo>
                    <a:pt x="4027" y="8551"/>
                  </a:lnTo>
                  <a:lnTo>
                    <a:pt x="4031" y="8554"/>
                  </a:lnTo>
                  <a:lnTo>
                    <a:pt x="4035" y="8556"/>
                  </a:lnTo>
                  <a:lnTo>
                    <a:pt x="4041" y="8558"/>
                  </a:lnTo>
                  <a:lnTo>
                    <a:pt x="4054" y="8562"/>
                  </a:lnTo>
                  <a:lnTo>
                    <a:pt x="4071" y="8565"/>
                  </a:lnTo>
                  <a:lnTo>
                    <a:pt x="4088" y="8568"/>
                  </a:lnTo>
                  <a:lnTo>
                    <a:pt x="4105" y="8570"/>
                  </a:lnTo>
                  <a:lnTo>
                    <a:pt x="4122" y="8571"/>
                  </a:lnTo>
                  <a:lnTo>
                    <a:pt x="4137" y="8571"/>
                  </a:lnTo>
                  <a:lnTo>
                    <a:pt x="4159" y="8572"/>
                  </a:lnTo>
                  <a:lnTo>
                    <a:pt x="4177" y="8573"/>
                  </a:lnTo>
                  <a:lnTo>
                    <a:pt x="4192" y="8575"/>
                  </a:lnTo>
                  <a:lnTo>
                    <a:pt x="4206" y="8577"/>
                  </a:lnTo>
                  <a:lnTo>
                    <a:pt x="4232" y="8582"/>
                  </a:lnTo>
                  <a:lnTo>
                    <a:pt x="4264" y="8590"/>
                  </a:lnTo>
                  <a:lnTo>
                    <a:pt x="4274" y="8593"/>
                  </a:lnTo>
                  <a:lnTo>
                    <a:pt x="4281" y="8595"/>
                  </a:lnTo>
                  <a:lnTo>
                    <a:pt x="4286" y="8599"/>
                  </a:lnTo>
                  <a:lnTo>
                    <a:pt x="4289" y="8604"/>
                  </a:lnTo>
                  <a:lnTo>
                    <a:pt x="4294" y="8614"/>
                  </a:lnTo>
                  <a:lnTo>
                    <a:pt x="4305" y="8630"/>
                  </a:lnTo>
                  <a:lnTo>
                    <a:pt x="4318" y="8655"/>
                  </a:lnTo>
                  <a:lnTo>
                    <a:pt x="4329" y="8677"/>
                  </a:lnTo>
                  <a:lnTo>
                    <a:pt x="4343" y="8695"/>
                  </a:lnTo>
                  <a:lnTo>
                    <a:pt x="4356" y="8711"/>
                  </a:lnTo>
                  <a:lnTo>
                    <a:pt x="4370" y="8723"/>
                  </a:lnTo>
                  <a:lnTo>
                    <a:pt x="4384" y="8734"/>
                  </a:lnTo>
                  <a:lnTo>
                    <a:pt x="4398" y="8742"/>
                  </a:lnTo>
                  <a:lnTo>
                    <a:pt x="4413" y="8748"/>
                  </a:lnTo>
                  <a:lnTo>
                    <a:pt x="4429" y="8751"/>
                  </a:lnTo>
                  <a:lnTo>
                    <a:pt x="4444" y="8753"/>
                  </a:lnTo>
                  <a:lnTo>
                    <a:pt x="4460" y="8753"/>
                  </a:lnTo>
                  <a:lnTo>
                    <a:pt x="4476" y="8751"/>
                  </a:lnTo>
                  <a:lnTo>
                    <a:pt x="4492" y="8748"/>
                  </a:lnTo>
                  <a:lnTo>
                    <a:pt x="4509" y="8743"/>
                  </a:lnTo>
                  <a:lnTo>
                    <a:pt x="4525" y="8738"/>
                  </a:lnTo>
                  <a:lnTo>
                    <a:pt x="4542" y="8732"/>
                  </a:lnTo>
                  <a:lnTo>
                    <a:pt x="4612" y="8700"/>
                  </a:lnTo>
                  <a:lnTo>
                    <a:pt x="4682" y="8666"/>
                  </a:lnTo>
                  <a:lnTo>
                    <a:pt x="4700" y="8659"/>
                  </a:lnTo>
                  <a:lnTo>
                    <a:pt x="4717" y="8651"/>
                  </a:lnTo>
                  <a:lnTo>
                    <a:pt x="4735" y="8646"/>
                  </a:lnTo>
                  <a:lnTo>
                    <a:pt x="4752" y="8641"/>
                  </a:lnTo>
                  <a:lnTo>
                    <a:pt x="4770" y="8636"/>
                  </a:lnTo>
                  <a:lnTo>
                    <a:pt x="4787" y="8634"/>
                  </a:lnTo>
                  <a:lnTo>
                    <a:pt x="4804" y="8633"/>
                  </a:lnTo>
                  <a:lnTo>
                    <a:pt x="4822" y="8634"/>
                  </a:lnTo>
                  <a:lnTo>
                    <a:pt x="4811" y="8661"/>
                  </a:lnTo>
                  <a:lnTo>
                    <a:pt x="4799" y="8688"/>
                  </a:lnTo>
                  <a:lnTo>
                    <a:pt x="4797" y="8696"/>
                  </a:lnTo>
                  <a:lnTo>
                    <a:pt x="4795" y="8703"/>
                  </a:lnTo>
                  <a:lnTo>
                    <a:pt x="4794" y="8712"/>
                  </a:lnTo>
                  <a:lnTo>
                    <a:pt x="4793" y="8720"/>
                  </a:lnTo>
                  <a:lnTo>
                    <a:pt x="4793" y="8730"/>
                  </a:lnTo>
                  <a:lnTo>
                    <a:pt x="4794" y="8739"/>
                  </a:lnTo>
                  <a:lnTo>
                    <a:pt x="4796" y="8750"/>
                  </a:lnTo>
                  <a:lnTo>
                    <a:pt x="4799" y="8761"/>
                  </a:lnTo>
                  <a:lnTo>
                    <a:pt x="4804" y="8771"/>
                  </a:lnTo>
                  <a:lnTo>
                    <a:pt x="4810" y="8780"/>
                  </a:lnTo>
                  <a:lnTo>
                    <a:pt x="4816" y="8790"/>
                  </a:lnTo>
                  <a:lnTo>
                    <a:pt x="4824" y="8798"/>
                  </a:lnTo>
                  <a:lnTo>
                    <a:pt x="4839" y="8815"/>
                  </a:lnTo>
                  <a:lnTo>
                    <a:pt x="4856" y="8831"/>
                  </a:lnTo>
                  <a:lnTo>
                    <a:pt x="4889" y="8860"/>
                  </a:lnTo>
                  <a:lnTo>
                    <a:pt x="4920" y="8885"/>
                  </a:lnTo>
                  <a:lnTo>
                    <a:pt x="4917" y="8901"/>
                  </a:lnTo>
                  <a:lnTo>
                    <a:pt x="4913" y="8918"/>
                  </a:lnTo>
                  <a:lnTo>
                    <a:pt x="4910" y="8927"/>
                  </a:lnTo>
                  <a:lnTo>
                    <a:pt x="4905" y="8935"/>
                  </a:lnTo>
                  <a:lnTo>
                    <a:pt x="4901" y="8943"/>
                  </a:lnTo>
                  <a:lnTo>
                    <a:pt x="4896" y="8952"/>
                  </a:lnTo>
                  <a:lnTo>
                    <a:pt x="4889" y="8960"/>
                  </a:lnTo>
                  <a:lnTo>
                    <a:pt x="4882" y="8968"/>
                  </a:lnTo>
                  <a:lnTo>
                    <a:pt x="4874" y="8975"/>
                  </a:lnTo>
                  <a:lnTo>
                    <a:pt x="4864" y="8983"/>
                  </a:lnTo>
                  <a:lnTo>
                    <a:pt x="4853" y="8989"/>
                  </a:lnTo>
                  <a:lnTo>
                    <a:pt x="4841" y="8995"/>
                  </a:lnTo>
                  <a:lnTo>
                    <a:pt x="4828" y="9002"/>
                  </a:lnTo>
                  <a:lnTo>
                    <a:pt x="4813" y="9006"/>
                  </a:lnTo>
                  <a:lnTo>
                    <a:pt x="4817" y="9015"/>
                  </a:lnTo>
                  <a:lnTo>
                    <a:pt x="4824" y="9023"/>
                  </a:lnTo>
                  <a:lnTo>
                    <a:pt x="4830" y="9031"/>
                  </a:lnTo>
                  <a:lnTo>
                    <a:pt x="4839" y="9039"/>
                  </a:lnTo>
                  <a:lnTo>
                    <a:pt x="4847" y="9045"/>
                  </a:lnTo>
                  <a:lnTo>
                    <a:pt x="4858" y="9051"/>
                  </a:lnTo>
                  <a:lnTo>
                    <a:pt x="4867" y="9058"/>
                  </a:lnTo>
                  <a:lnTo>
                    <a:pt x="4879" y="9063"/>
                  </a:lnTo>
                  <a:lnTo>
                    <a:pt x="4901" y="9073"/>
                  </a:lnTo>
                  <a:lnTo>
                    <a:pt x="4924" y="9080"/>
                  </a:lnTo>
                  <a:lnTo>
                    <a:pt x="4948" y="9085"/>
                  </a:lnTo>
                  <a:lnTo>
                    <a:pt x="4969" y="9089"/>
                  </a:lnTo>
                  <a:lnTo>
                    <a:pt x="4995" y="9092"/>
                  </a:lnTo>
                  <a:lnTo>
                    <a:pt x="5020" y="9094"/>
                  </a:lnTo>
                  <a:lnTo>
                    <a:pt x="5045" y="9094"/>
                  </a:lnTo>
                  <a:lnTo>
                    <a:pt x="5069" y="9092"/>
                  </a:lnTo>
                  <a:lnTo>
                    <a:pt x="5093" y="9089"/>
                  </a:lnTo>
                  <a:lnTo>
                    <a:pt x="5116" y="9084"/>
                  </a:lnTo>
                  <a:lnTo>
                    <a:pt x="5139" y="9078"/>
                  </a:lnTo>
                  <a:lnTo>
                    <a:pt x="5162" y="9071"/>
                  </a:lnTo>
                  <a:lnTo>
                    <a:pt x="5183" y="9061"/>
                  </a:lnTo>
                  <a:lnTo>
                    <a:pt x="5203" y="9051"/>
                  </a:lnTo>
                  <a:lnTo>
                    <a:pt x="5223" y="9041"/>
                  </a:lnTo>
                  <a:lnTo>
                    <a:pt x="5242" y="9028"/>
                  </a:lnTo>
                  <a:lnTo>
                    <a:pt x="5260" y="9015"/>
                  </a:lnTo>
                  <a:lnTo>
                    <a:pt x="5278" y="9002"/>
                  </a:lnTo>
                  <a:lnTo>
                    <a:pt x="5294" y="8987"/>
                  </a:lnTo>
                  <a:lnTo>
                    <a:pt x="5310" y="8971"/>
                  </a:lnTo>
                  <a:lnTo>
                    <a:pt x="5324" y="8958"/>
                  </a:lnTo>
                  <a:lnTo>
                    <a:pt x="5337" y="8945"/>
                  </a:lnTo>
                  <a:lnTo>
                    <a:pt x="5350" y="8931"/>
                  </a:lnTo>
                  <a:lnTo>
                    <a:pt x="5362" y="8917"/>
                  </a:lnTo>
                  <a:lnTo>
                    <a:pt x="5373" y="8902"/>
                  </a:lnTo>
                  <a:lnTo>
                    <a:pt x="5385" y="8887"/>
                  </a:lnTo>
                  <a:lnTo>
                    <a:pt x="5394" y="8873"/>
                  </a:lnTo>
                  <a:lnTo>
                    <a:pt x="5404" y="8857"/>
                  </a:lnTo>
                  <a:lnTo>
                    <a:pt x="5412" y="8840"/>
                  </a:lnTo>
                  <a:lnTo>
                    <a:pt x="5420" y="8823"/>
                  </a:lnTo>
                  <a:lnTo>
                    <a:pt x="5426" y="8805"/>
                  </a:lnTo>
                  <a:lnTo>
                    <a:pt x="5433" y="8786"/>
                  </a:lnTo>
                  <a:lnTo>
                    <a:pt x="5437" y="8767"/>
                  </a:lnTo>
                  <a:lnTo>
                    <a:pt x="5440" y="8747"/>
                  </a:lnTo>
                  <a:lnTo>
                    <a:pt x="5442" y="8725"/>
                  </a:lnTo>
                  <a:lnTo>
                    <a:pt x="5443" y="8702"/>
                  </a:lnTo>
                  <a:lnTo>
                    <a:pt x="5474" y="8699"/>
                  </a:lnTo>
                  <a:lnTo>
                    <a:pt x="5506" y="8698"/>
                  </a:lnTo>
                  <a:lnTo>
                    <a:pt x="5537" y="8697"/>
                  </a:lnTo>
                  <a:lnTo>
                    <a:pt x="5570" y="8697"/>
                  </a:lnTo>
                  <a:lnTo>
                    <a:pt x="5603" y="8698"/>
                  </a:lnTo>
                  <a:lnTo>
                    <a:pt x="5636" y="8701"/>
                  </a:lnTo>
                  <a:lnTo>
                    <a:pt x="5667" y="8704"/>
                  </a:lnTo>
                  <a:lnTo>
                    <a:pt x="5696" y="8708"/>
                  </a:lnTo>
                  <a:lnTo>
                    <a:pt x="5736" y="8713"/>
                  </a:lnTo>
                  <a:lnTo>
                    <a:pt x="5779" y="8718"/>
                  </a:lnTo>
                  <a:lnTo>
                    <a:pt x="5822" y="8723"/>
                  </a:lnTo>
                  <a:lnTo>
                    <a:pt x="5868" y="8731"/>
                  </a:lnTo>
                  <a:lnTo>
                    <a:pt x="5913" y="8738"/>
                  </a:lnTo>
                  <a:lnTo>
                    <a:pt x="5959" y="8748"/>
                  </a:lnTo>
                  <a:lnTo>
                    <a:pt x="5981" y="8753"/>
                  </a:lnTo>
                  <a:lnTo>
                    <a:pt x="6002" y="8758"/>
                  </a:lnTo>
                  <a:lnTo>
                    <a:pt x="6023" y="8765"/>
                  </a:lnTo>
                  <a:lnTo>
                    <a:pt x="6044" y="8771"/>
                  </a:lnTo>
                  <a:lnTo>
                    <a:pt x="6041" y="8793"/>
                  </a:lnTo>
                  <a:lnTo>
                    <a:pt x="6039" y="8814"/>
                  </a:lnTo>
                  <a:lnTo>
                    <a:pt x="6038" y="8825"/>
                  </a:lnTo>
                  <a:lnTo>
                    <a:pt x="6036" y="8835"/>
                  </a:lnTo>
                  <a:lnTo>
                    <a:pt x="6034" y="8845"/>
                  </a:lnTo>
                  <a:lnTo>
                    <a:pt x="6031" y="8855"/>
                  </a:lnTo>
                  <a:lnTo>
                    <a:pt x="6026" y="8863"/>
                  </a:lnTo>
                  <a:lnTo>
                    <a:pt x="6020" y="8871"/>
                  </a:lnTo>
                  <a:lnTo>
                    <a:pt x="6013" y="8880"/>
                  </a:lnTo>
                  <a:lnTo>
                    <a:pt x="6004" y="8887"/>
                  </a:lnTo>
                  <a:lnTo>
                    <a:pt x="5994" y="8894"/>
                  </a:lnTo>
                  <a:lnTo>
                    <a:pt x="5981" y="8900"/>
                  </a:lnTo>
                  <a:lnTo>
                    <a:pt x="5967" y="8904"/>
                  </a:lnTo>
                  <a:lnTo>
                    <a:pt x="5950" y="8909"/>
                  </a:lnTo>
                  <a:lnTo>
                    <a:pt x="5924" y="8917"/>
                  </a:lnTo>
                  <a:lnTo>
                    <a:pt x="5897" y="8928"/>
                  </a:lnTo>
                  <a:lnTo>
                    <a:pt x="5872" y="8939"/>
                  </a:lnTo>
                  <a:lnTo>
                    <a:pt x="5847" y="8953"/>
                  </a:lnTo>
                  <a:lnTo>
                    <a:pt x="5835" y="8959"/>
                  </a:lnTo>
                  <a:lnTo>
                    <a:pt x="5824" y="8968"/>
                  </a:lnTo>
                  <a:lnTo>
                    <a:pt x="5814" y="8976"/>
                  </a:lnTo>
                  <a:lnTo>
                    <a:pt x="5804" y="8985"/>
                  </a:lnTo>
                  <a:lnTo>
                    <a:pt x="5796" y="8993"/>
                  </a:lnTo>
                  <a:lnTo>
                    <a:pt x="5788" y="9004"/>
                  </a:lnTo>
                  <a:lnTo>
                    <a:pt x="5781" y="9013"/>
                  </a:lnTo>
                  <a:lnTo>
                    <a:pt x="5776" y="9024"/>
                  </a:lnTo>
                  <a:lnTo>
                    <a:pt x="5801" y="9026"/>
                  </a:lnTo>
                  <a:lnTo>
                    <a:pt x="5824" y="9029"/>
                  </a:lnTo>
                  <a:lnTo>
                    <a:pt x="5846" y="9033"/>
                  </a:lnTo>
                  <a:lnTo>
                    <a:pt x="5867" y="9039"/>
                  </a:lnTo>
                  <a:lnTo>
                    <a:pt x="5886" y="9045"/>
                  </a:lnTo>
                  <a:lnTo>
                    <a:pt x="5904" y="9051"/>
                  </a:lnTo>
                  <a:lnTo>
                    <a:pt x="5921" y="9059"/>
                  </a:lnTo>
                  <a:lnTo>
                    <a:pt x="5938" y="9067"/>
                  </a:lnTo>
                  <a:lnTo>
                    <a:pt x="5968" y="9084"/>
                  </a:lnTo>
                  <a:lnTo>
                    <a:pt x="5999" y="9103"/>
                  </a:lnTo>
                  <a:lnTo>
                    <a:pt x="6030" y="9121"/>
                  </a:lnTo>
                  <a:lnTo>
                    <a:pt x="6062" y="9138"/>
                  </a:lnTo>
                  <a:lnTo>
                    <a:pt x="6071" y="9141"/>
                  </a:lnTo>
                  <a:lnTo>
                    <a:pt x="6080" y="9144"/>
                  </a:lnTo>
                  <a:lnTo>
                    <a:pt x="6089" y="9144"/>
                  </a:lnTo>
                  <a:lnTo>
                    <a:pt x="6098" y="9144"/>
                  </a:lnTo>
                  <a:lnTo>
                    <a:pt x="6116" y="9141"/>
                  </a:lnTo>
                  <a:lnTo>
                    <a:pt x="6135" y="9138"/>
                  </a:lnTo>
                  <a:lnTo>
                    <a:pt x="6144" y="9136"/>
                  </a:lnTo>
                  <a:lnTo>
                    <a:pt x="6154" y="9135"/>
                  </a:lnTo>
                  <a:lnTo>
                    <a:pt x="6163" y="9134"/>
                  </a:lnTo>
                  <a:lnTo>
                    <a:pt x="6174" y="9135"/>
                  </a:lnTo>
                  <a:lnTo>
                    <a:pt x="6184" y="9136"/>
                  </a:lnTo>
                  <a:lnTo>
                    <a:pt x="6194" y="9138"/>
                  </a:lnTo>
                  <a:lnTo>
                    <a:pt x="6206" y="9143"/>
                  </a:lnTo>
                  <a:lnTo>
                    <a:pt x="6216" y="9148"/>
                  </a:lnTo>
                  <a:lnTo>
                    <a:pt x="6241" y="9173"/>
                  </a:lnTo>
                  <a:lnTo>
                    <a:pt x="6265" y="9201"/>
                  </a:lnTo>
                  <a:lnTo>
                    <a:pt x="6289" y="9227"/>
                  </a:lnTo>
                  <a:lnTo>
                    <a:pt x="6313" y="9254"/>
                  </a:lnTo>
                  <a:lnTo>
                    <a:pt x="6326" y="9266"/>
                  </a:lnTo>
                  <a:lnTo>
                    <a:pt x="6339" y="9278"/>
                  </a:lnTo>
                  <a:lnTo>
                    <a:pt x="6352" y="9289"/>
                  </a:lnTo>
                  <a:lnTo>
                    <a:pt x="6365" y="9299"/>
                  </a:lnTo>
                  <a:lnTo>
                    <a:pt x="6380" y="9308"/>
                  </a:lnTo>
                  <a:lnTo>
                    <a:pt x="6395" y="9316"/>
                  </a:lnTo>
                  <a:lnTo>
                    <a:pt x="6411" y="9323"/>
                  </a:lnTo>
                  <a:lnTo>
                    <a:pt x="6428" y="9327"/>
                  </a:lnTo>
                  <a:lnTo>
                    <a:pt x="6461" y="9333"/>
                  </a:lnTo>
                  <a:lnTo>
                    <a:pt x="6495" y="9339"/>
                  </a:lnTo>
                  <a:lnTo>
                    <a:pt x="6513" y="9342"/>
                  </a:lnTo>
                  <a:lnTo>
                    <a:pt x="6529" y="9344"/>
                  </a:lnTo>
                  <a:lnTo>
                    <a:pt x="6547" y="9345"/>
                  </a:lnTo>
                  <a:lnTo>
                    <a:pt x="6564" y="9345"/>
                  </a:lnTo>
                  <a:lnTo>
                    <a:pt x="6581" y="9345"/>
                  </a:lnTo>
                  <a:lnTo>
                    <a:pt x="6597" y="9342"/>
                  </a:lnTo>
                  <a:lnTo>
                    <a:pt x="6613" y="9338"/>
                  </a:lnTo>
                  <a:lnTo>
                    <a:pt x="6628" y="9333"/>
                  </a:lnTo>
                  <a:lnTo>
                    <a:pt x="6635" y="9330"/>
                  </a:lnTo>
                  <a:lnTo>
                    <a:pt x="6642" y="9326"/>
                  </a:lnTo>
                  <a:lnTo>
                    <a:pt x="6648" y="9321"/>
                  </a:lnTo>
                  <a:lnTo>
                    <a:pt x="6654" y="9316"/>
                  </a:lnTo>
                  <a:lnTo>
                    <a:pt x="6661" y="9311"/>
                  </a:lnTo>
                  <a:lnTo>
                    <a:pt x="6667" y="9306"/>
                  </a:lnTo>
                  <a:lnTo>
                    <a:pt x="6672" y="9298"/>
                  </a:lnTo>
                  <a:lnTo>
                    <a:pt x="6678" y="9292"/>
                  </a:lnTo>
                  <a:lnTo>
                    <a:pt x="6658" y="9278"/>
                  </a:lnTo>
                  <a:lnTo>
                    <a:pt x="6636" y="9263"/>
                  </a:lnTo>
                  <a:lnTo>
                    <a:pt x="6626" y="9255"/>
                  </a:lnTo>
                  <a:lnTo>
                    <a:pt x="6615" y="9245"/>
                  </a:lnTo>
                  <a:lnTo>
                    <a:pt x="6606" y="9236"/>
                  </a:lnTo>
                  <a:lnTo>
                    <a:pt x="6596" y="9226"/>
                  </a:lnTo>
                  <a:lnTo>
                    <a:pt x="6588" y="9216"/>
                  </a:lnTo>
                  <a:lnTo>
                    <a:pt x="6580" y="9204"/>
                  </a:lnTo>
                  <a:lnTo>
                    <a:pt x="6574" y="9191"/>
                  </a:lnTo>
                  <a:lnTo>
                    <a:pt x="6569" y="9179"/>
                  </a:lnTo>
                  <a:lnTo>
                    <a:pt x="6565" y="9165"/>
                  </a:lnTo>
                  <a:lnTo>
                    <a:pt x="6564" y="9151"/>
                  </a:lnTo>
                  <a:lnTo>
                    <a:pt x="6564" y="9144"/>
                  </a:lnTo>
                  <a:lnTo>
                    <a:pt x="6564" y="9136"/>
                  </a:lnTo>
                  <a:lnTo>
                    <a:pt x="6565" y="9129"/>
                  </a:lnTo>
                  <a:lnTo>
                    <a:pt x="6568" y="9120"/>
                  </a:lnTo>
                  <a:lnTo>
                    <a:pt x="6573" y="9108"/>
                  </a:lnTo>
                  <a:lnTo>
                    <a:pt x="6579" y="9096"/>
                  </a:lnTo>
                  <a:lnTo>
                    <a:pt x="6587" y="9083"/>
                  </a:lnTo>
                  <a:lnTo>
                    <a:pt x="6594" y="9072"/>
                  </a:lnTo>
                  <a:lnTo>
                    <a:pt x="6611" y="9048"/>
                  </a:lnTo>
                  <a:lnTo>
                    <a:pt x="6628" y="9024"/>
                  </a:lnTo>
                  <a:lnTo>
                    <a:pt x="6666" y="8977"/>
                  </a:lnTo>
                  <a:lnTo>
                    <a:pt x="6704" y="8931"/>
                  </a:lnTo>
                  <a:lnTo>
                    <a:pt x="6722" y="8907"/>
                  </a:lnTo>
                  <a:lnTo>
                    <a:pt x="6739" y="8882"/>
                  </a:lnTo>
                  <a:lnTo>
                    <a:pt x="6755" y="8858"/>
                  </a:lnTo>
                  <a:lnTo>
                    <a:pt x="6769" y="8831"/>
                  </a:lnTo>
                  <a:lnTo>
                    <a:pt x="6774" y="8819"/>
                  </a:lnTo>
                  <a:lnTo>
                    <a:pt x="6779" y="8805"/>
                  </a:lnTo>
                  <a:lnTo>
                    <a:pt x="6784" y="8791"/>
                  </a:lnTo>
                  <a:lnTo>
                    <a:pt x="6788" y="8777"/>
                  </a:lnTo>
                  <a:lnTo>
                    <a:pt x="6790" y="8762"/>
                  </a:lnTo>
                  <a:lnTo>
                    <a:pt x="6792" y="8749"/>
                  </a:lnTo>
                  <a:lnTo>
                    <a:pt x="6793" y="8734"/>
                  </a:lnTo>
                  <a:lnTo>
                    <a:pt x="6794" y="8718"/>
                  </a:lnTo>
                  <a:lnTo>
                    <a:pt x="6794" y="8704"/>
                  </a:lnTo>
                  <a:lnTo>
                    <a:pt x="6793" y="8691"/>
                  </a:lnTo>
                  <a:lnTo>
                    <a:pt x="6792" y="8679"/>
                  </a:lnTo>
                  <a:lnTo>
                    <a:pt x="6789" y="8666"/>
                  </a:lnTo>
                  <a:lnTo>
                    <a:pt x="6786" y="8654"/>
                  </a:lnTo>
                  <a:lnTo>
                    <a:pt x="6783" y="8643"/>
                  </a:lnTo>
                  <a:lnTo>
                    <a:pt x="6777" y="8632"/>
                  </a:lnTo>
                  <a:lnTo>
                    <a:pt x="6773" y="8622"/>
                  </a:lnTo>
                  <a:lnTo>
                    <a:pt x="6767" y="8611"/>
                  </a:lnTo>
                  <a:lnTo>
                    <a:pt x="6760" y="8601"/>
                  </a:lnTo>
                  <a:lnTo>
                    <a:pt x="6754" y="8592"/>
                  </a:lnTo>
                  <a:lnTo>
                    <a:pt x="6745" y="8582"/>
                  </a:lnTo>
                  <a:lnTo>
                    <a:pt x="6730" y="8565"/>
                  </a:lnTo>
                  <a:lnTo>
                    <a:pt x="6712" y="8549"/>
                  </a:lnTo>
                  <a:lnTo>
                    <a:pt x="6693" y="8533"/>
                  </a:lnTo>
                  <a:lnTo>
                    <a:pt x="6672" y="8518"/>
                  </a:lnTo>
                  <a:lnTo>
                    <a:pt x="6651" y="8503"/>
                  </a:lnTo>
                  <a:lnTo>
                    <a:pt x="6630" y="8489"/>
                  </a:lnTo>
                  <a:lnTo>
                    <a:pt x="6587" y="8462"/>
                  </a:lnTo>
                  <a:lnTo>
                    <a:pt x="6545" y="8434"/>
                  </a:lnTo>
                  <a:lnTo>
                    <a:pt x="6536" y="8425"/>
                  </a:lnTo>
                  <a:lnTo>
                    <a:pt x="6527" y="8416"/>
                  </a:lnTo>
                  <a:lnTo>
                    <a:pt x="6520" y="8406"/>
                  </a:lnTo>
                  <a:lnTo>
                    <a:pt x="6514" y="8396"/>
                  </a:lnTo>
                  <a:lnTo>
                    <a:pt x="6508" y="8387"/>
                  </a:lnTo>
                  <a:lnTo>
                    <a:pt x="6504" y="8376"/>
                  </a:lnTo>
                  <a:lnTo>
                    <a:pt x="6501" y="8365"/>
                  </a:lnTo>
                  <a:lnTo>
                    <a:pt x="6499" y="8355"/>
                  </a:lnTo>
                  <a:lnTo>
                    <a:pt x="6498" y="8344"/>
                  </a:lnTo>
                  <a:lnTo>
                    <a:pt x="6498" y="8333"/>
                  </a:lnTo>
                  <a:lnTo>
                    <a:pt x="6499" y="8322"/>
                  </a:lnTo>
                  <a:lnTo>
                    <a:pt x="6501" y="8310"/>
                  </a:lnTo>
                  <a:lnTo>
                    <a:pt x="6503" y="8299"/>
                  </a:lnTo>
                  <a:lnTo>
                    <a:pt x="6506" y="8287"/>
                  </a:lnTo>
                  <a:lnTo>
                    <a:pt x="6510" y="8275"/>
                  </a:lnTo>
                  <a:lnTo>
                    <a:pt x="6516" y="8264"/>
                  </a:lnTo>
                  <a:lnTo>
                    <a:pt x="6526" y="8248"/>
                  </a:lnTo>
                  <a:lnTo>
                    <a:pt x="6539" y="8232"/>
                  </a:lnTo>
                  <a:lnTo>
                    <a:pt x="6554" y="8217"/>
                  </a:lnTo>
                  <a:lnTo>
                    <a:pt x="6571" y="8203"/>
                  </a:lnTo>
                  <a:lnTo>
                    <a:pt x="6589" y="8190"/>
                  </a:lnTo>
                  <a:lnTo>
                    <a:pt x="6609" y="8178"/>
                  </a:lnTo>
                  <a:lnTo>
                    <a:pt x="6619" y="8173"/>
                  </a:lnTo>
                  <a:lnTo>
                    <a:pt x="6631" y="8167"/>
                  </a:lnTo>
                  <a:lnTo>
                    <a:pt x="6643" y="8163"/>
                  </a:lnTo>
                  <a:lnTo>
                    <a:pt x="6654" y="8159"/>
                  </a:lnTo>
                  <a:lnTo>
                    <a:pt x="6683" y="8155"/>
                  </a:lnTo>
                  <a:lnTo>
                    <a:pt x="6712" y="8153"/>
                  </a:lnTo>
                  <a:lnTo>
                    <a:pt x="6740" y="8150"/>
                  </a:lnTo>
                  <a:lnTo>
                    <a:pt x="6769" y="8150"/>
                  </a:lnTo>
                  <a:lnTo>
                    <a:pt x="6798" y="8151"/>
                  </a:lnTo>
                  <a:lnTo>
                    <a:pt x="6827" y="8154"/>
                  </a:lnTo>
                  <a:lnTo>
                    <a:pt x="6856" y="8157"/>
                  </a:lnTo>
                  <a:lnTo>
                    <a:pt x="6884" y="8160"/>
                  </a:lnTo>
                  <a:lnTo>
                    <a:pt x="6913" y="8165"/>
                  </a:lnTo>
                  <a:lnTo>
                    <a:pt x="6940" y="8171"/>
                  </a:lnTo>
                  <a:lnTo>
                    <a:pt x="6969" y="8178"/>
                  </a:lnTo>
                  <a:lnTo>
                    <a:pt x="6997" y="8185"/>
                  </a:lnTo>
                  <a:lnTo>
                    <a:pt x="7025" y="8193"/>
                  </a:lnTo>
                  <a:lnTo>
                    <a:pt x="7053" y="8202"/>
                  </a:lnTo>
                  <a:lnTo>
                    <a:pt x="7081" y="8212"/>
                  </a:lnTo>
                  <a:lnTo>
                    <a:pt x="7109" y="8222"/>
                  </a:lnTo>
                  <a:lnTo>
                    <a:pt x="7136" y="8233"/>
                  </a:lnTo>
                  <a:lnTo>
                    <a:pt x="7163" y="8245"/>
                  </a:lnTo>
                  <a:lnTo>
                    <a:pt x="7190" y="8256"/>
                  </a:lnTo>
                  <a:lnTo>
                    <a:pt x="7217" y="8269"/>
                  </a:lnTo>
                  <a:lnTo>
                    <a:pt x="7270" y="8294"/>
                  </a:lnTo>
                  <a:lnTo>
                    <a:pt x="7322" y="8323"/>
                  </a:lnTo>
                  <a:lnTo>
                    <a:pt x="7373" y="8352"/>
                  </a:lnTo>
                  <a:lnTo>
                    <a:pt x="7423" y="8381"/>
                  </a:lnTo>
                  <a:lnTo>
                    <a:pt x="7472" y="8411"/>
                  </a:lnTo>
                  <a:lnTo>
                    <a:pt x="7519" y="8442"/>
                  </a:lnTo>
                  <a:lnTo>
                    <a:pt x="7546" y="8462"/>
                  </a:lnTo>
                  <a:lnTo>
                    <a:pt x="7576" y="8482"/>
                  </a:lnTo>
                  <a:lnTo>
                    <a:pt x="7606" y="8501"/>
                  </a:lnTo>
                  <a:lnTo>
                    <a:pt x="7637" y="8522"/>
                  </a:lnTo>
                  <a:lnTo>
                    <a:pt x="7669" y="8543"/>
                  </a:lnTo>
                  <a:lnTo>
                    <a:pt x="7698" y="8564"/>
                  </a:lnTo>
                  <a:lnTo>
                    <a:pt x="7713" y="8576"/>
                  </a:lnTo>
                  <a:lnTo>
                    <a:pt x="7727" y="8589"/>
                  </a:lnTo>
                  <a:lnTo>
                    <a:pt x="7740" y="8600"/>
                  </a:lnTo>
                  <a:lnTo>
                    <a:pt x="7751" y="8613"/>
                  </a:lnTo>
                  <a:lnTo>
                    <a:pt x="7745" y="8778"/>
                  </a:lnTo>
                  <a:lnTo>
                    <a:pt x="7739" y="8835"/>
                  </a:lnTo>
                  <a:lnTo>
                    <a:pt x="7733" y="8893"/>
                  </a:lnTo>
                  <a:lnTo>
                    <a:pt x="7729" y="8950"/>
                  </a:lnTo>
                  <a:lnTo>
                    <a:pt x="7727" y="9007"/>
                  </a:lnTo>
                  <a:lnTo>
                    <a:pt x="7726" y="9064"/>
                  </a:lnTo>
                  <a:lnTo>
                    <a:pt x="7726" y="9121"/>
                  </a:lnTo>
                  <a:lnTo>
                    <a:pt x="7728" y="9179"/>
                  </a:lnTo>
                  <a:lnTo>
                    <a:pt x="7731" y="9235"/>
                  </a:lnTo>
                  <a:lnTo>
                    <a:pt x="7735" y="9291"/>
                  </a:lnTo>
                  <a:lnTo>
                    <a:pt x="7742" y="9347"/>
                  </a:lnTo>
                  <a:lnTo>
                    <a:pt x="7748" y="9403"/>
                  </a:lnTo>
                  <a:lnTo>
                    <a:pt x="7758" y="9458"/>
                  </a:lnTo>
                  <a:lnTo>
                    <a:pt x="7767" y="9513"/>
                  </a:lnTo>
                  <a:lnTo>
                    <a:pt x="7779" y="9567"/>
                  </a:lnTo>
                  <a:lnTo>
                    <a:pt x="7792" y="9621"/>
                  </a:lnTo>
                  <a:lnTo>
                    <a:pt x="7806" y="9675"/>
                  </a:lnTo>
                  <a:lnTo>
                    <a:pt x="7822" y="9728"/>
                  </a:lnTo>
                  <a:lnTo>
                    <a:pt x="7839" y="9780"/>
                  </a:lnTo>
                  <a:lnTo>
                    <a:pt x="7858" y="9832"/>
                  </a:lnTo>
                  <a:lnTo>
                    <a:pt x="7877" y="9883"/>
                  </a:lnTo>
                  <a:lnTo>
                    <a:pt x="7900" y="9933"/>
                  </a:lnTo>
                  <a:lnTo>
                    <a:pt x="7922" y="9983"/>
                  </a:lnTo>
                  <a:lnTo>
                    <a:pt x="7946" y="10032"/>
                  </a:lnTo>
                  <a:lnTo>
                    <a:pt x="7971" y="10080"/>
                  </a:lnTo>
                  <a:lnTo>
                    <a:pt x="7999" y="10127"/>
                  </a:lnTo>
                  <a:lnTo>
                    <a:pt x="8028" y="10174"/>
                  </a:lnTo>
                  <a:lnTo>
                    <a:pt x="8057" y="10219"/>
                  </a:lnTo>
                  <a:lnTo>
                    <a:pt x="8088" y="10264"/>
                  </a:lnTo>
                  <a:lnTo>
                    <a:pt x="8121" y="10307"/>
                  </a:lnTo>
                  <a:lnTo>
                    <a:pt x="8155" y="10350"/>
                  </a:lnTo>
                  <a:lnTo>
                    <a:pt x="8191" y="10391"/>
                  </a:lnTo>
                  <a:lnTo>
                    <a:pt x="8228" y="10431"/>
                  </a:lnTo>
                  <a:lnTo>
                    <a:pt x="8247" y="10452"/>
                  </a:lnTo>
                  <a:lnTo>
                    <a:pt x="8255" y="10461"/>
                  </a:lnTo>
                  <a:lnTo>
                    <a:pt x="8262" y="10468"/>
                  </a:lnTo>
                  <a:lnTo>
                    <a:pt x="8265" y="10473"/>
                  </a:lnTo>
                  <a:lnTo>
                    <a:pt x="8267" y="10478"/>
                  </a:lnTo>
                  <a:lnTo>
                    <a:pt x="8266" y="10481"/>
                  </a:lnTo>
                  <a:lnTo>
                    <a:pt x="8263" y="10486"/>
                  </a:lnTo>
                  <a:lnTo>
                    <a:pt x="8258" y="10489"/>
                  </a:lnTo>
                  <a:lnTo>
                    <a:pt x="8194" y="10511"/>
                  </a:lnTo>
                  <a:lnTo>
                    <a:pt x="8123" y="10532"/>
                  </a:lnTo>
                  <a:lnTo>
                    <a:pt x="8087" y="10542"/>
                  </a:lnTo>
                  <a:lnTo>
                    <a:pt x="8051" y="10553"/>
                  </a:lnTo>
                  <a:lnTo>
                    <a:pt x="8014" y="10562"/>
                  </a:lnTo>
                  <a:lnTo>
                    <a:pt x="7978" y="10571"/>
                  </a:lnTo>
                  <a:lnTo>
                    <a:pt x="7942" y="10579"/>
                  </a:lnTo>
                  <a:lnTo>
                    <a:pt x="7907" y="10586"/>
                  </a:lnTo>
                  <a:lnTo>
                    <a:pt x="7873" y="10591"/>
                  </a:lnTo>
                  <a:lnTo>
                    <a:pt x="7840" y="10594"/>
                  </a:lnTo>
                  <a:lnTo>
                    <a:pt x="7810" y="10595"/>
                  </a:lnTo>
                  <a:lnTo>
                    <a:pt x="7781" y="10595"/>
                  </a:lnTo>
                  <a:lnTo>
                    <a:pt x="7768" y="10594"/>
                  </a:lnTo>
                  <a:lnTo>
                    <a:pt x="7756" y="10592"/>
                  </a:lnTo>
                  <a:lnTo>
                    <a:pt x="7743" y="10590"/>
                  </a:lnTo>
                  <a:lnTo>
                    <a:pt x="7731" y="10587"/>
                  </a:lnTo>
                  <a:lnTo>
                    <a:pt x="7709" y="10576"/>
                  </a:lnTo>
                  <a:lnTo>
                    <a:pt x="7689" y="10563"/>
                  </a:lnTo>
                  <a:lnTo>
                    <a:pt x="7670" y="10550"/>
                  </a:lnTo>
                  <a:lnTo>
                    <a:pt x="7653" y="10535"/>
                  </a:lnTo>
                  <a:lnTo>
                    <a:pt x="7637" y="10519"/>
                  </a:lnTo>
                  <a:lnTo>
                    <a:pt x="7622" y="10502"/>
                  </a:lnTo>
                  <a:lnTo>
                    <a:pt x="7609" y="10484"/>
                  </a:lnTo>
                  <a:lnTo>
                    <a:pt x="7597" y="10466"/>
                  </a:lnTo>
                  <a:lnTo>
                    <a:pt x="7586" y="10447"/>
                  </a:lnTo>
                  <a:lnTo>
                    <a:pt x="7576" y="10427"/>
                  </a:lnTo>
                  <a:lnTo>
                    <a:pt x="7566" y="10406"/>
                  </a:lnTo>
                  <a:lnTo>
                    <a:pt x="7556" y="10386"/>
                  </a:lnTo>
                  <a:lnTo>
                    <a:pt x="7540" y="10343"/>
                  </a:lnTo>
                  <a:lnTo>
                    <a:pt x="7524" y="10300"/>
                  </a:lnTo>
                  <a:lnTo>
                    <a:pt x="7508" y="10256"/>
                  </a:lnTo>
                  <a:lnTo>
                    <a:pt x="7491" y="10215"/>
                  </a:lnTo>
                  <a:lnTo>
                    <a:pt x="7481" y="10195"/>
                  </a:lnTo>
                  <a:lnTo>
                    <a:pt x="7471" y="10176"/>
                  </a:lnTo>
                  <a:lnTo>
                    <a:pt x="7460" y="10157"/>
                  </a:lnTo>
                  <a:lnTo>
                    <a:pt x="7447" y="10139"/>
                  </a:lnTo>
                  <a:lnTo>
                    <a:pt x="7435" y="10121"/>
                  </a:lnTo>
                  <a:lnTo>
                    <a:pt x="7421" y="10105"/>
                  </a:lnTo>
                  <a:lnTo>
                    <a:pt x="7405" y="10089"/>
                  </a:lnTo>
                  <a:lnTo>
                    <a:pt x="7388" y="10075"/>
                  </a:lnTo>
                  <a:lnTo>
                    <a:pt x="7370" y="10063"/>
                  </a:lnTo>
                  <a:lnTo>
                    <a:pt x="7350" y="10051"/>
                  </a:lnTo>
                  <a:lnTo>
                    <a:pt x="7328" y="10041"/>
                  </a:lnTo>
                  <a:lnTo>
                    <a:pt x="7304" y="10033"/>
                  </a:lnTo>
                  <a:lnTo>
                    <a:pt x="7298" y="10031"/>
                  </a:lnTo>
                  <a:lnTo>
                    <a:pt x="7288" y="10029"/>
                  </a:lnTo>
                  <a:lnTo>
                    <a:pt x="7275" y="10028"/>
                  </a:lnTo>
                  <a:lnTo>
                    <a:pt x="7262" y="10028"/>
                  </a:lnTo>
                  <a:lnTo>
                    <a:pt x="7247" y="10029"/>
                  </a:lnTo>
                  <a:lnTo>
                    <a:pt x="7234" y="10030"/>
                  </a:lnTo>
                  <a:lnTo>
                    <a:pt x="7222" y="10033"/>
                  </a:lnTo>
                  <a:lnTo>
                    <a:pt x="7212" y="10036"/>
                  </a:lnTo>
                  <a:lnTo>
                    <a:pt x="7194" y="10041"/>
                  </a:lnTo>
                  <a:lnTo>
                    <a:pt x="7180" y="10045"/>
                  </a:lnTo>
                  <a:lnTo>
                    <a:pt x="7166" y="10047"/>
                  </a:lnTo>
                  <a:lnTo>
                    <a:pt x="7155" y="10048"/>
                  </a:lnTo>
                  <a:lnTo>
                    <a:pt x="7145" y="10048"/>
                  </a:lnTo>
                  <a:lnTo>
                    <a:pt x="7135" y="10047"/>
                  </a:lnTo>
                  <a:lnTo>
                    <a:pt x="7127" y="10044"/>
                  </a:lnTo>
                  <a:lnTo>
                    <a:pt x="7118" y="10040"/>
                  </a:lnTo>
                  <a:lnTo>
                    <a:pt x="7099" y="10030"/>
                  </a:lnTo>
                  <a:lnTo>
                    <a:pt x="7076" y="10015"/>
                  </a:lnTo>
                  <a:lnTo>
                    <a:pt x="7062" y="10007"/>
                  </a:lnTo>
                  <a:lnTo>
                    <a:pt x="7045" y="9997"/>
                  </a:lnTo>
                  <a:lnTo>
                    <a:pt x="7025" y="9986"/>
                  </a:lnTo>
                  <a:lnTo>
                    <a:pt x="7003" y="9975"/>
                  </a:lnTo>
                  <a:lnTo>
                    <a:pt x="6991" y="9972"/>
                  </a:lnTo>
                  <a:lnTo>
                    <a:pt x="6981" y="9969"/>
                  </a:lnTo>
                  <a:lnTo>
                    <a:pt x="6969" y="9968"/>
                  </a:lnTo>
                  <a:lnTo>
                    <a:pt x="6957" y="9966"/>
                  </a:lnTo>
                  <a:lnTo>
                    <a:pt x="6935" y="9966"/>
                  </a:lnTo>
                  <a:lnTo>
                    <a:pt x="6913" y="9966"/>
                  </a:lnTo>
                  <a:lnTo>
                    <a:pt x="6891" y="9969"/>
                  </a:lnTo>
                  <a:lnTo>
                    <a:pt x="6868" y="9975"/>
                  </a:lnTo>
                  <a:lnTo>
                    <a:pt x="6847" y="9980"/>
                  </a:lnTo>
                  <a:lnTo>
                    <a:pt x="6827" y="9989"/>
                  </a:lnTo>
                  <a:lnTo>
                    <a:pt x="6807" y="9998"/>
                  </a:lnTo>
                  <a:lnTo>
                    <a:pt x="6789" y="10009"/>
                  </a:lnTo>
                  <a:lnTo>
                    <a:pt x="6773" y="10020"/>
                  </a:lnTo>
                  <a:lnTo>
                    <a:pt x="6758" y="10033"/>
                  </a:lnTo>
                  <a:lnTo>
                    <a:pt x="6751" y="10040"/>
                  </a:lnTo>
                  <a:lnTo>
                    <a:pt x="6745" y="10048"/>
                  </a:lnTo>
                  <a:lnTo>
                    <a:pt x="6739" y="10055"/>
                  </a:lnTo>
                  <a:lnTo>
                    <a:pt x="6734" y="10063"/>
                  </a:lnTo>
                  <a:lnTo>
                    <a:pt x="6730" y="10070"/>
                  </a:lnTo>
                  <a:lnTo>
                    <a:pt x="6725" y="10079"/>
                  </a:lnTo>
                  <a:lnTo>
                    <a:pt x="6722" y="10087"/>
                  </a:lnTo>
                  <a:lnTo>
                    <a:pt x="6719" y="10095"/>
                  </a:lnTo>
                  <a:lnTo>
                    <a:pt x="6719" y="10102"/>
                  </a:lnTo>
                  <a:lnTo>
                    <a:pt x="6720" y="10107"/>
                  </a:lnTo>
                  <a:lnTo>
                    <a:pt x="6722" y="10112"/>
                  </a:lnTo>
                  <a:lnTo>
                    <a:pt x="6724" y="10118"/>
                  </a:lnTo>
                  <a:lnTo>
                    <a:pt x="6727" y="10123"/>
                  </a:lnTo>
                  <a:lnTo>
                    <a:pt x="6732" y="10127"/>
                  </a:lnTo>
                  <a:lnTo>
                    <a:pt x="6737" y="10131"/>
                  </a:lnTo>
                  <a:lnTo>
                    <a:pt x="6742" y="10136"/>
                  </a:lnTo>
                  <a:lnTo>
                    <a:pt x="6754" y="10143"/>
                  </a:lnTo>
                  <a:lnTo>
                    <a:pt x="6768" y="10151"/>
                  </a:lnTo>
                  <a:lnTo>
                    <a:pt x="6783" y="10158"/>
                  </a:lnTo>
                  <a:lnTo>
                    <a:pt x="6798" y="10164"/>
                  </a:lnTo>
                  <a:lnTo>
                    <a:pt x="6814" y="10172"/>
                  </a:lnTo>
                  <a:lnTo>
                    <a:pt x="6831" y="10179"/>
                  </a:lnTo>
                  <a:lnTo>
                    <a:pt x="6846" y="10188"/>
                  </a:lnTo>
                  <a:lnTo>
                    <a:pt x="6861" y="10197"/>
                  </a:lnTo>
                  <a:lnTo>
                    <a:pt x="6867" y="10202"/>
                  </a:lnTo>
                  <a:lnTo>
                    <a:pt x="6874" y="10208"/>
                  </a:lnTo>
                  <a:lnTo>
                    <a:pt x="6880" y="10214"/>
                  </a:lnTo>
                  <a:lnTo>
                    <a:pt x="6884" y="10220"/>
                  </a:lnTo>
                  <a:lnTo>
                    <a:pt x="6889" y="10227"/>
                  </a:lnTo>
                  <a:lnTo>
                    <a:pt x="6894" y="10234"/>
                  </a:lnTo>
                  <a:lnTo>
                    <a:pt x="6897" y="10243"/>
                  </a:lnTo>
                  <a:lnTo>
                    <a:pt x="6899" y="10251"/>
                  </a:lnTo>
                  <a:lnTo>
                    <a:pt x="6903" y="10261"/>
                  </a:lnTo>
                  <a:lnTo>
                    <a:pt x="6906" y="10270"/>
                  </a:lnTo>
                  <a:lnTo>
                    <a:pt x="6910" y="10280"/>
                  </a:lnTo>
                  <a:lnTo>
                    <a:pt x="6911" y="10289"/>
                  </a:lnTo>
                  <a:lnTo>
                    <a:pt x="6912" y="10300"/>
                  </a:lnTo>
                  <a:lnTo>
                    <a:pt x="6912" y="10309"/>
                  </a:lnTo>
                  <a:lnTo>
                    <a:pt x="6912" y="10320"/>
                  </a:lnTo>
                  <a:lnTo>
                    <a:pt x="6911" y="10329"/>
                  </a:lnTo>
                  <a:lnTo>
                    <a:pt x="6909" y="10339"/>
                  </a:lnTo>
                  <a:lnTo>
                    <a:pt x="6905" y="10347"/>
                  </a:lnTo>
                  <a:lnTo>
                    <a:pt x="6902" y="10357"/>
                  </a:lnTo>
                  <a:lnTo>
                    <a:pt x="6897" y="10365"/>
                  </a:lnTo>
                  <a:lnTo>
                    <a:pt x="6892" y="10373"/>
                  </a:lnTo>
                  <a:lnTo>
                    <a:pt x="6886" y="10381"/>
                  </a:lnTo>
                  <a:lnTo>
                    <a:pt x="6879" y="10388"/>
                  </a:lnTo>
                  <a:lnTo>
                    <a:pt x="6871" y="10394"/>
                  </a:lnTo>
                  <a:lnTo>
                    <a:pt x="6832" y="10394"/>
                  </a:lnTo>
                  <a:lnTo>
                    <a:pt x="6792" y="10394"/>
                  </a:lnTo>
                  <a:lnTo>
                    <a:pt x="6771" y="10395"/>
                  </a:lnTo>
                  <a:lnTo>
                    <a:pt x="6751" y="10397"/>
                  </a:lnTo>
                  <a:lnTo>
                    <a:pt x="6731" y="10398"/>
                  </a:lnTo>
                  <a:lnTo>
                    <a:pt x="6709" y="10401"/>
                  </a:lnTo>
                  <a:lnTo>
                    <a:pt x="6689" y="10405"/>
                  </a:lnTo>
                  <a:lnTo>
                    <a:pt x="6670" y="10409"/>
                  </a:lnTo>
                  <a:lnTo>
                    <a:pt x="6651" y="10415"/>
                  </a:lnTo>
                  <a:lnTo>
                    <a:pt x="6632" y="10422"/>
                  </a:lnTo>
                  <a:lnTo>
                    <a:pt x="6615" y="10429"/>
                  </a:lnTo>
                  <a:lnTo>
                    <a:pt x="6598" y="10439"/>
                  </a:lnTo>
                  <a:lnTo>
                    <a:pt x="6582" y="10449"/>
                  </a:lnTo>
                  <a:lnTo>
                    <a:pt x="6568" y="10461"/>
                  </a:lnTo>
                  <a:lnTo>
                    <a:pt x="6552" y="10476"/>
                  </a:lnTo>
                  <a:lnTo>
                    <a:pt x="6533" y="10495"/>
                  </a:lnTo>
                  <a:lnTo>
                    <a:pt x="6523" y="10506"/>
                  </a:lnTo>
                  <a:lnTo>
                    <a:pt x="6514" y="10518"/>
                  </a:lnTo>
                  <a:lnTo>
                    <a:pt x="6504" y="10531"/>
                  </a:lnTo>
                  <a:lnTo>
                    <a:pt x="6496" y="10544"/>
                  </a:lnTo>
                  <a:lnTo>
                    <a:pt x="6487" y="10559"/>
                  </a:lnTo>
                  <a:lnTo>
                    <a:pt x="6480" y="10574"/>
                  </a:lnTo>
                  <a:lnTo>
                    <a:pt x="6474" y="10590"/>
                  </a:lnTo>
                  <a:lnTo>
                    <a:pt x="6469" y="10606"/>
                  </a:lnTo>
                  <a:lnTo>
                    <a:pt x="6467" y="10623"/>
                  </a:lnTo>
                  <a:lnTo>
                    <a:pt x="6466" y="10639"/>
                  </a:lnTo>
                  <a:lnTo>
                    <a:pt x="6466" y="10647"/>
                  </a:lnTo>
                  <a:lnTo>
                    <a:pt x="6467" y="10656"/>
                  </a:lnTo>
                  <a:lnTo>
                    <a:pt x="6468" y="10664"/>
                  </a:lnTo>
                  <a:lnTo>
                    <a:pt x="6470" y="10673"/>
                  </a:lnTo>
                  <a:lnTo>
                    <a:pt x="6500" y="10666"/>
                  </a:lnTo>
                  <a:lnTo>
                    <a:pt x="6528" y="10662"/>
                  </a:lnTo>
                  <a:lnTo>
                    <a:pt x="6543" y="10660"/>
                  </a:lnTo>
                  <a:lnTo>
                    <a:pt x="6558" y="10659"/>
                  </a:lnTo>
                  <a:lnTo>
                    <a:pt x="6574" y="10659"/>
                  </a:lnTo>
                  <a:lnTo>
                    <a:pt x="6589" y="10659"/>
                  </a:lnTo>
                  <a:lnTo>
                    <a:pt x="6604" y="10660"/>
                  </a:lnTo>
                  <a:lnTo>
                    <a:pt x="6618" y="10662"/>
                  </a:lnTo>
                  <a:lnTo>
                    <a:pt x="6633" y="10665"/>
                  </a:lnTo>
                  <a:lnTo>
                    <a:pt x="6648" y="10668"/>
                  </a:lnTo>
                  <a:lnTo>
                    <a:pt x="6663" y="10674"/>
                  </a:lnTo>
                  <a:lnTo>
                    <a:pt x="6678" y="10680"/>
                  </a:lnTo>
                  <a:lnTo>
                    <a:pt x="6693" y="10688"/>
                  </a:lnTo>
                  <a:lnTo>
                    <a:pt x="6706" y="10698"/>
                  </a:lnTo>
                  <a:lnTo>
                    <a:pt x="6707" y="10720"/>
                  </a:lnTo>
                  <a:lnTo>
                    <a:pt x="6708" y="10745"/>
                  </a:lnTo>
                  <a:lnTo>
                    <a:pt x="6708" y="10770"/>
                  </a:lnTo>
                  <a:lnTo>
                    <a:pt x="6711" y="10795"/>
                  </a:lnTo>
                  <a:lnTo>
                    <a:pt x="6713" y="10808"/>
                  </a:lnTo>
                  <a:lnTo>
                    <a:pt x="6715" y="10821"/>
                  </a:lnTo>
                  <a:lnTo>
                    <a:pt x="6718" y="10833"/>
                  </a:lnTo>
                  <a:lnTo>
                    <a:pt x="6722" y="10846"/>
                  </a:lnTo>
                  <a:lnTo>
                    <a:pt x="6727" y="10858"/>
                  </a:lnTo>
                  <a:lnTo>
                    <a:pt x="6734" y="10871"/>
                  </a:lnTo>
                  <a:lnTo>
                    <a:pt x="6741" y="10882"/>
                  </a:lnTo>
                  <a:lnTo>
                    <a:pt x="6751" y="10893"/>
                  </a:lnTo>
                  <a:lnTo>
                    <a:pt x="6757" y="10899"/>
                  </a:lnTo>
                  <a:lnTo>
                    <a:pt x="6765" y="10904"/>
                  </a:lnTo>
                  <a:lnTo>
                    <a:pt x="6772" y="10910"/>
                  </a:lnTo>
                  <a:lnTo>
                    <a:pt x="6779" y="10915"/>
                  </a:lnTo>
                  <a:lnTo>
                    <a:pt x="6788" y="10918"/>
                  </a:lnTo>
                  <a:lnTo>
                    <a:pt x="6796" y="10922"/>
                  </a:lnTo>
                  <a:lnTo>
                    <a:pt x="6805" y="10926"/>
                  </a:lnTo>
                  <a:lnTo>
                    <a:pt x="6813" y="10928"/>
                  </a:lnTo>
                  <a:lnTo>
                    <a:pt x="6831" y="10932"/>
                  </a:lnTo>
                  <a:lnTo>
                    <a:pt x="6850" y="10934"/>
                  </a:lnTo>
                  <a:lnTo>
                    <a:pt x="6869" y="10936"/>
                  </a:lnTo>
                  <a:lnTo>
                    <a:pt x="6889" y="10936"/>
                  </a:lnTo>
                  <a:lnTo>
                    <a:pt x="6929" y="10934"/>
                  </a:lnTo>
                  <a:lnTo>
                    <a:pt x="6967" y="10931"/>
                  </a:lnTo>
                  <a:lnTo>
                    <a:pt x="7002" y="10929"/>
                  </a:lnTo>
                  <a:lnTo>
                    <a:pt x="7032" y="10927"/>
                  </a:lnTo>
                  <a:lnTo>
                    <a:pt x="7032" y="10937"/>
                  </a:lnTo>
                  <a:lnTo>
                    <a:pt x="7031" y="10947"/>
                  </a:lnTo>
                  <a:lnTo>
                    <a:pt x="7029" y="10955"/>
                  </a:lnTo>
                  <a:lnTo>
                    <a:pt x="7027" y="10964"/>
                  </a:lnTo>
                  <a:lnTo>
                    <a:pt x="7024" y="10972"/>
                  </a:lnTo>
                  <a:lnTo>
                    <a:pt x="7020" y="10980"/>
                  </a:lnTo>
                  <a:lnTo>
                    <a:pt x="7015" y="10986"/>
                  </a:lnTo>
                  <a:lnTo>
                    <a:pt x="7010" y="10992"/>
                  </a:lnTo>
                  <a:lnTo>
                    <a:pt x="7005" y="10999"/>
                  </a:lnTo>
                  <a:lnTo>
                    <a:pt x="6999" y="11004"/>
                  </a:lnTo>
                  <a:lnTo>
                    <a:pt x="6992" y="11009"/>
                  </a:lnTo>
                  <a:lnTo>
                    <a:pt x="6985" y="11013"/>
                  </a:lnTo>
                  <a:lnTo>
                    <a:pt x="6970" y="11023"/>
                  </a:lnTo>
                  <a:lnTo>
                    <a:pt x="6954" y="11031"/>
                  </a:lnTo>
                  <a:lnTo>
                    <a:pt x="6921" y="11046"/>
                  </a:lnTo>
                  <a:lnTo>
                    <a:pt x="6891" y="11060"/>
                  </a:lnTo>
                  <a:lnTo>
                    <a:pt x="6876" y="11069"/>
                  </a:lnTo>
                  <a:lnTo>
                    <a:pt x="6863" y="11077"/>
                  </a:lnTo>
                  <a:lnTo>
                    <a:pt x="6858" y="11081"/>
                  </a:lnTo>
                  <a:lnTo>
                    <a:pt x="6852" y="11087"/>
                  </a:lnTo>
                  <a:lnTo>
                    <a:pt x="6847" y="11092"/>
                  </a:lnTo>
                  <a:lnTo>
                    <a:pt x="6844" y="11097"/>
                  </a:lnTo>
                  <a:lnTo>
                    <a:pt x="6837" y="11107"/>
                  </a:lnTo>
                  <a:lnTo>
                    <a:pt x="6831" y="11117"/>
                  </a:lnTo>
                  <a:lnTo>
                    <a:pt x="6826" y="11128"/>
                  </a:lnTo>
                  <a:lnTo>
                    <a:pt x="6822" y="11141"/>
                  </a:lnTo>
                  <a:lnTo>
                    <a:pt x="6819" y="11153"/>
                  </a:lnTo>
                  <a:lnTo>
                    <a:pt x="6815" y="11166"/>
                  </a:lnTo>
                  <a:lnTo>
                    <a:pt x="6814" y="11180"/>
                  </a:lnTo>
                  <a:lnTo>
                    <a:pt x="6813" y="11193"/>
                  </a:lnTo>
                  <a:lnTo>
                    <a:pt x="6813" y="11208"/>
                  </a:lnTo>
                  <a:lnTo>
                    <a:pt x="6813" y="11222"/>
                  </a:lnTo>
                  <a:lnTo>
                    <a:pt x="6815" y="11237"/>
                  </a:lnTo>
                  <a:lnTo>
                    <a:pt x="6819" y="11251"/>
                  </a:lnTo>
                  <a:lnTo>
                    <a:pt x="6822" y="11264"/>
                  </a:lnTo>
                  <a:lnTo>
                    <a:pt x="6826" y="11278"/>
                  </a:lnTo>
                  <a:lnTo>
                    <a:pt x="6831" y="11291"/>
                  </a:lnTo>
                  <a:lnTo>
                    <a:pt x="6838" y="11304"/>
                  </a:lnTo>
                  <a:lnTo>
                    <a:pt x="6848" y="11299"/>
                  </a:lnTo>
                  <a:lnTo>
                    <a:pt x="6876" y="11290"/>
                  </a:lnTo>
                  <a:lnTo>
                    <a:pt x="6894" y="11285"/>
                  </a:lnTo>
                  <a:lnTo>
                    <a:pt x="6915" y="11278"/>
                  </a:lnTo>
                  <a:lnTo>
                    <a:pt x="6936" y="11273"/>
                  </a:lnTo>
                  <a:lnTo>
                    <a:pt x="6959" y="11268"/>
                  </a:lnTo>
                  <a:lnTo>
                    <a:pt x="6983" y="11263"/>
                  </a:lnTo>
                  <a:lnTo>
                    <a:pt x="7006" y="11261"/>
                  </a:lnTo>
                  <a:lnTo>
                    <a:pt x="7027" y="11260"/>
                  </a:lnTo>
                  <a:lnTo>
                    <a:pt x="7047" y="11261"/>
                  </a:lnTo>
                  <a:lnTo>
                    <a:pt x="7057" y="11262"/>
                  </a:lnTo>
                  <a:lnTo>
                    <a:pt x="7065" y="11264"/>
                  </a:lnTo>
                  <a:lnTo>
                    <a:pt x="7073" y="11268"/>
                  </a:lnTo>
                  <a:lnTo>
                    <a:pt x="7079" y="11271"/>
                  </a:lnTo>
                  <a:lnTo>
                    <a:pt x="7085" y="11276"/>
                  </a:lnTo>
                  <a:lnTo>
                    <a:pt x="7090" y="11281"/>
                  </a:lnTo>
                  <a:lnTo>
                    <a:pt x="7094" y="11288"/>
                  </a:lnTo>
                  <a:lnTo>
                    <a:pt x="7096" y="11295"/>
                  </a:lnTo>
                  <a:lnTo>
                    <a:pt x="7100" y="11310"/>
                  </a:lnTo>
                  <a:lnTo>
                    <a:pt x="7105" y="11324"/>
                  </a:lnTo>
                  <a:lnTo>
                    <a:pt x="7112" y="11336"/>
                  </a:lnTo>
                  <a:lnTo>
                    <a:pt x="7119" y="11347"/>
                  </a:lnTo>
                  <a:lnTo>
                    <a:pt x="7127" y="11358"/>
                  </a:lnTo>
                  <a:lnTo>
                    <a:pt x="7134" y="11367"/>
                  </a:lnTo>
                  <a:lnTo>
                    <a:pt x="7141" y="11375"/>
                  </a:lnTo>
                  <a:lnTo>
                    <a:pt x="7150" y="11382"/>
                  </a:lnTo>
                  <a:lnTo>
                    <a:pt x="7165" y="11394"/>
                  </a:lnTo>
                  <a:lnTo>
                    <a:pt x="7176" y="11401"/>
                  </a:lnTo>
                  <a:lnTo>
                    <a:pt x="7185" y="11405"/>
                  </a:lnTo>
                  <a:lnTo>
                    <a:pt x="7188" y="11407"/>
                  </a:lnTo>
                  <a:lnTo>
                    <a:pt x="7202" y="11413"/>
                  </a:lnTo>
                  <a:lnTo>
                    <a:pt x="7216" y="11418"/>
                  </a:lnTo>
                  <a:lnTo>
                    <a:pt x="7228" y="11421"/>
                  </a:lnTo>
                  <a:lnTo>
                    <a:pt x="7241" y="11424"/>
                  </a:lnTo>
                  <a:lnTo>
                    <a:pt x="7254" y="11425"/>
                  </a:lnTo>
                  <a:lnTo>
                    <a:pt x="7265" y="11426"/>
                  </a:lnTo>
                  <a:lnTo>
                    <a:pt x="7278" y="11426"/>
                  </a:lnTo>
                  <a:lnTo>
                    <a:pt x="7290" y="11425"/>
                  </a:lnTo>
                  <a:lnTo>
                    <a:pt x="7301" y="11423"/>
                  </a:lnTo>
                  <a:lnTo>
                    <a:pt x="7312" y="11421"/>
                  </a:lnTo>
                  <a:lnTo>
                    <a:pt x="7324" y="11418"/>
                  </a:lnTo>
                  <a:lnTo>
                    <a:pt x="7334" y="11414"/>
                  </a:lnTo>
                  <a:lnTo>
                    <a:pt x="7356" y="11405"/>
                  </a:lnTo>
                  <a:lnTo>
                    <a:pt x="7378" y="11395"/>
                  </a:lnTo>
                  <a:lnTo>
                    <a:pt x="7418" y="11372"/>
                  </a:lnTo>
                  <a:lnTo>
                    <a:pt x="7458" y="11349"/>
                  </a:lnTo>
                  <a:lnTo>
                    <a:pt x="7478" y="11339"/>
                  </a:lnTo>
                  <a:lnTo>
                    <a:pt x="7499" y="11330"/>
                  </a:lnTo>
                  <a:lnTo>
                    <a:pt x="7509" y="11327"/>
                  </a:lnTo>
                  <a:lnTo>
                    <a:pt x="7519" y="11324"/>
                  </a:lnTo>
                  <a:lnTo>
                    <a:pt x="7530" y="11321"/>
                  </a:lnTo>
                  <a:lnTo>
                    <a:pt x="7540" y="11319"/>
                  </a:lnTo>
                  <a:lnTo>
                    <a:pt x="7546" y="11321"/>
                  </a:lnTo>
                  <a:lnTo>
                    <a:pt x="7550" y="11322"/>
                  </a:lnTo>
                  <a:lnTo>
                    <a:pt x="7554" y="11324"/>
                  </a:lnTo>
                  <a:lnTo>
                    <a:pt x="7558" y="11326"/>
                  </a:lnTo>
                  <a:lnTo>
                    <a:pt x="7561" y="11329"/>
                  </a:lnTo>
                  <a:lnTo>
                    <a:pt x="7563" y="11331"/>
                  </a:lnTo>
                  <a:lnTo>
                    <a:pt x="7565" y="11334"/>
                  </a:lnTo>
                  <a:lnTo>
                    <a:pt x="7566" y="11337"/>
                  </a:lnTo>
                  <a:lnTo>
                    <a:pt x="7567" y="11345"/>
                  </a:lnTo>
                  <a:lnTo>
                    <a:pt x="7567" y="11353"/>
                  </a:lnTo>
                  <a:lnTo>
                    <a:pt x="7566" y="11363"/>
                  </a:lnTo>
                  <a:lnTo>
                    <a:pt x="7564" y="11372"/>
                  </a:lnTo>
                  <a:lnTo>
                    <a:pt x="7559" y="11394"/>
                  </a:lnTo>
                  <a:lnTo>
                    <a:pt x="7555" y="11416"/>
                  </a:lnTo>
                  <a:lnTo>
                    <a:pt x="7554" y="11427"/>
                  </a:lnTo>
                  <a:lnTo>
                    <a:pt x="7555" y="11439"/>
                  </a:lnTo>
                  <a:lnTo>
                    <a:pt x="7558" y="11450"/>
                  </a:lnTo>
                  <a:lnTo>
                    <a:pt x="7563" y="11461"/>
                  </a:lnTo>
                  <a:lnTo>
                    <a:pt x="7569" y="11474"/>
                  </a:lnTo>
                  <a:lnTo>
                    <a:pt x="7578" y="11486"/>
                  </a:lnTo>
                  <a:lnTo>
                    <a:pt x="7586" y="11496"/>
                  </a:lnTo>
                  <a:lnTo>
                    <a:pt x="7597" y="11505"/>
                  </a:lnTo>
                  <a:lnTo>
                    <a:pt x="7607" y="11512"/>
                  </a:lnTo>
                  <a:lnTo>
                    <a:pt x="7619" y="11517"/>
                  </a:lnTo>
                  <a:lnTo>
                    <a:pt x="7632" y="11523"/>
                  </a:lnTo>
                  <a:lnTo>
                    <a:pt x="7644" y="11527"/>
                  </a:lnTo>
                  <a:lnTo>
                    <a:pt x="7652" y="11532"/>
                  </a:lnTo>
                  <a:lnTo>
                    <a:pt x="7658" y="11537"/>
                  </a:lnTo>
                  <a:lnTo>
                    <a:pt x="7662" y="11542"/>
                  </a:lnTo>
                  <a:lnTo>
                    <a:pt x="7666" y="11548"/>
                  </a:lnTo>
                  <a:lnTo>
                    <a:pt x="7668" y="11555"/>
                  </a:lnTo>
                  <a:lnTo>
                    <a:pt x="7669" y="11561"/>
                  </a:lnTo>
                  <a:lnTo>
                    <a:pt x="7670" y="11568"/>
                  </a:lnTo>
                  <a:lnTo>
                    <a:pt x="7669" y="11576"/>
                  </a:lnTo>
                  <a:lnTo>
                    <a:pt x="7668" y="11582"/>
                  </a:lnTo>
                  <a:lnTo>
                    <a:pt x="7666" y="11589"/>
                  </a:lnTo>
                  <a:lnTo>
                    <a:pt x="7662" y="11597"/>
                  </a:lnTo>
                  <a:lnTo>
                    <a:pt x="7659" y="11603"/>
                  </a:lnTo>
                  <a:lnTo>
                    <a:pt x="7652" y="11617"/>
                  </a:lnTo>
                  <a:lnTo>
                    <a:pt x="7644" y="11629"/>
                  </a:lnTo>
                  <a:lnTo>
                    <a:pt x="7639" y="11636"/>
                  </a:lnTo>
                  <a:lnTo>
                    <a:pt x="7634" y="11643"/>
                  </a:lnTo>
                  <a:lnTo>
                    <a:pt x="7628" y="11651"/>
                  </a:lnTo>
                  <a:lnTo>
                    <a:pt x="7622" y="11658"/>
                  </a:lnTo>
                  <a:lnTo>
                    <a:pt x="7608" y="11673"/>
                  </a:lnTo>
                  <a:lnTo>
                    <a:pt x="7596" y="11687"/>
                  </a:lnTo>
                  <a:lnTo>
                    <a:pt x="7590" y="11694"/>
                  </a:lnTo>
                  <a:lnTo>
                    <a:pt x="7585" y="11702"/>
                  </a:lnTo>
                  <a:lnTo>
                    <a:pt x="7581" y="11709"/>
                  </a:lnTo>
                  <a:lnTo>
                    <a:pt x="7578" y="11717"/>
                  </a:lnTo>
                  <a:lnTo>
                    <a:pt x="7576" y="11725"/>
                  </a:lnTo>
                  <a:lnTo>
                    <a:pt x="7576" y="11733"/>
                  </a:lnTo>
                  <a:lnTo>
                    <a:pt x="7577" y="11742"/>
                  </a:lnTo>
                  <a:lnTo>
                    <a:pt x="7580" y="11750"/>
                  </a:lnTo>
                  <a:lnTo>
                    <a:pt x="7600" y="11761"/>
                  </a:lnTo>
                  <a:lnTo>
                    <a:pt x="7620" y="11769"/>
                  </a:lnTo>
                  <a:lnTo>
                    <a:pt x="7639" y="11776"/>
                  </a:lnTo>
                  <a:lnTo>
                    <a:pt x="7659" y="11780"/>
                  </a:lnTo>
                  <a:lnTo>
                    <a:pt x="7678" y="11783"/>
                  </a:lnTo>
                  <a:lnTo>
                    <a:pt x="7697" y="11784"/>
                  </a:lnTo>
                  <a:lnTo>
                    <a:pt x="7715" y="11784"/>
                  </a:lnTo>
                  <a:lnTo>
                    <a:pt x="7733" y="11783"/>
                  </a:lnTo>
                  <a:lnTo>
                    <a:pt x="7751" y="11780"/>
                  </a:lnTo>
                  <a:lnTo>
                    <a:pt x="7769" y="11775"/>
                  </a:lnTo>
                  <a:lnTo>
                    <a:pt x="7786" y="11769"/>
                  </a:lnTo>
                  <a:lnTo>
                    <a:pt x="7802" y="11763"/>
                  </a:lnTo>
                  <a:lnTo>
                    <a:pt x="7819" y="11756"/>
                  </a:lnTo>
                  <a:lnTo>
                    <a:pt x="7834" y="11747"/>
                  </a:lnTo>
                  <a:lnTo>
                    <a:pt x="7850" y="11738"/>
                  </a:lnTo>
                  <a:lnTo>
                    <a:pt x="7864" y="11728"/>
                  </a:lnTo>
                  <a:lnTo>
                    <a:pt x="7878" y="11718"/>
                  </a:lnTo>
                  <a:lnTo>
                    <a:pt x="7891" y="11706"/>
                  </a:lnTo>
                  <a:lnTo>
                    <a:pt x="7904" y="11695"/>
                  </a:lnTo>
                  <a:lnTo>
                    <a:pt x="7916" y="11684"/>
                  </a:lnTo>
                  <a:lnTo>
                    <a:pt x="7939" y="11659"/>
                  </a:lnTo>
                  <a:lnTo>
                    <a:pt x="7959" y="11636"/>
                  </a:lnTo>
                  <a:lnTo>
                    <a:pt x="7976" y="11613"/>
                  </a:lnTo>
                  <a:lnTo>
                    <a:pt x="7988" y="11592"/>
                  </a:lnTo>
                  <a:lnTo>
                    <a:pt x="7999" y="11573"/>
                  </a:lnTo>
                  <a:lnTo>
                    <a:pt x="8006" y="11557"/>
                  </a:lnTo>
                  <a:lnTo>
                    <a:pt x="8020" y="11556"/>
                  </a:lnTo>
                  <a:lnTo>
                    <a:pt x="8033" y="11553"/>
                  </a:lnTo>
                  <a:lnTo>
                    <a:pt x="8046" y="11550"/>
                  </a:lnTo>
                  <a:lnTo>
                    <a:pt x="8058" y="11547"/>
                  </a:lnTo>
                  <a:lnTo>
                    <a:pt x="8069" y="11543"/>
                  </a:lnTo>
                  <a:lnTo>
                    <a:pt x="8081" y="11538"/>
                  </a:lnTo>
                  <a:lnTo>
                    <a:pt x="8090" y="11532"/>
                  </a:lnTo>
                  <a:lnTo>
                    <a:pt x="8101" y="11526"/>
                  </a:lnTo>
                  <a:lnTo>
                    <a:pt x="8109" y="11520"/>
                  </a:lnTo>
                  <a:lnTo>
                    <a:pt x="8118" y="11511"/>
                  </a:lnTo>
                  <a:lnTo>
                    <a:pt x="8125" y="11503"/>
                  </a:lnTo>
                  <a:lnTo>
                    <a:pt x="8131" y="11494"/>
                  </a:lnTo>
                  <a:lnTo>
                    <a:pt x="8138" y="11485"/>
                  </a:lnTo>
                  <a:lnTo>
                    <a:pt x="8143" y="11474"/>
                  </a:lnTo>
                  <a:lnTo>
                    <a:pt x="8147" y="11463"/>
                  </a:lnTo>
                  <a:lnTo>
                    <a:pt x="8150" y="11452"/>
                  </a:lnTo>
                  <a:lnTo>
                    <a:pt x="8151" y="11433"/>
                  </a:lnTo>
                  <a:lnTo>
                    <a:pt x="8150" y="11413"/>
                  </a:lnTo>
                  <a:lnTo>
                    <a:pt x="8149" y="11391"/>
                  </a:lnTo>
                  <a:lnTo>
                    <a:pt x="8148" y="11370"/>
                  </a:lnTo>
                  <a:lnTo>
                    <a:pt x="8148" y="11360"/>
                  </a:lnTo>
                  <a:lnTo>
                    <a:pt x="8148" y="11350"/>
                  </a:lnTo>
                  <a:lnTo>
                    <a:pt x="8150" y="11340"/>
                  </a:lnTo>
                  <a:lnTo>
                    <a:pt x="8153" y="11330"/>
                  </a:lnTo>
                  <a:lnTo>
                    <a:pt x="8156" y="11322"/>
                  </a:lnTo>
                  <a:lnTo>
                    <a:pt x="8160" y="11313"/>
                  </a:lnTo>
                  <a:lnTo>
                    <a:pt x="8165" y="11305"/>
                  </a:lnTo>
                  <a:lnTo>
                    <a:pt x="8173" y="11297"/>
                  </a:lnTo>
                  <a:lnTo>
                    <a:pt x="8218" y="11293"/>
                  </a:lnTo>
                  <a:lnTo>
                    <a:pt x="8263" y="11288"/>
                  </a:lnTo>
                  <a:lnTo>
                    <a:pt x="8307" y="11281"/>
                  </a:lnTo>
                  <a:lnTo>
                    <a:pt x="8352" y="11273"/>
                  </a:lnTo>
                  <a:lnTo>
                    <a:pt x="8441" y="11256"/>
                  </a:lnTo>
                  <a:lnTo>
                    <a:pt x="8527" y="11237"/>
                  </a:lnTo>
                  <a:lnTo>
                    <a:pt x="8615" y="11217"/>
                  </a:lnTo>
                  <a:lnTo>
                    <a:pt x="8701" y="11198"/>
                  </a:lnTo>
                  <a:lnTo>
                    <a:pt x="8743" y="11188"/>
                  </a:lnTo>
                  <a:lnTo>
                    <a:pt x="8787" y="11180"/>
                  </a:lnTo>
                  <a:lnTo>
                    <a:pt x="8829" y="11171"/>
                  </a:lnTo>
                  <a:lnTo>
                    <a:pt x="8870" y="11165"/>
                  </a:lnTo>
                  <a:lnTo>
                    <a:pt x="8877" y="11173"/>
                  </a:lnTo>
                  <a:lnTo>
                    <a:pt x="8881" y="11182"/>
                  </a:lnTo>
                  <a:lnTo>
                    <a:pt x="8884" y="11192"/>
                  </a:lnTo>
                  <a:lnTo>
                    <a:pt x="8887" y="11203"/>
                  </a:lnTo>
                  <a:lnTo>
                    <a:pt x="8889" y="11215"/>
                  </a:lnTo>
                  <a:lnTo>
                    <a:pt x="8890" y="11226"/>
                  </a:lnTo>
                  <a:lnTo>
                    <a:pt x="8892" y="11239"/>
                  </a:lnTo>
                  <a:lnTo>
                    <a:pt x="8892" y="11251"/>
                  </a:lnTo>
                  <a:lnTo>
                    <a:pt x="8890" y="11276"/>
                  </a:lnTo>
                  <a:lnTo>
                    <a:pt x="8887" y="11300"/>
                  </a:lnTo>
                  <a:lnTo>
                    <a:pt x="8884" y="11324"/>
                  </a:lnTo>
                  <a:lnTo>
                    <a:pt x="8880" y="11345"/>
                  </a:lnTo>
                  <a:lnTo>
                    <a:pt x="8876" y="11360"/>
                  </a:lnTo>
                  <a:lnTo>
                    <a:pt x="8871" y="11375"/>
                  </a:lnTo>
                  <a:lnTo>
                    <a:pt x="8865" y="11389"/>
                  </a:lnTo>
                  <a:lnTo>
                    <a:pt x="8859" y="11403"/>
                  </a:lnTo>
                  <a:lnTo>
                    <a:pt x="8846" y="11432"/>
                  </a:lnTo>
                  <a:lnTo>
                    <a:pt x="8835" y="11458"/>
                  </a:lnTo>
                  <a:lnTo>
                    <a:pt x="8832" y="11471"/>
                  </a:lnTo>
                  <a:lnTo>
                    <a:pt x="8830" y="11484"/>
                  </a:lnTo>
                  <a:lnTo>
                    <a:pt x="8830" y="11490"/>
                  </a:lnTo>
                  <a:lnTo>
                    <a:pt x="8830" y="11495"/>
                  </a:lnTo>
                  <a:lnTo>
                    <a:pt x="8831" y="11502"/>
                  </a:lnTo>
                  <a:lnTo>
                    <a:pt x="8833" y="11508"/>
                  </a:lnTo>
                  <a:lnTo>
                    <a:pt x="8835" y="11513"/>
                  </a:lnTo>
                  <a:lnTo>
                    <a:pt x="8838" y="11520"/>
                  </a:lnTo>
                  <a:lnTo>
                    <a:pt x="8842" y="11525"/>
                  </a:lnTo>
                  <a:lnTo>
                    <a:pt x="8846" y="11530"/>
                  </a:lnTo>
                  <a:lnTo>
                    <a:pt x="8851" y="11535"/>
                  </a:lnTo>
                  <a:lnTo>
                    <a:pt x="8858" y="11541"/>
                  </a:lnTo>
                  <a:lnTo>
                    <a:pt x="8864" y="11546"/>
                  </a:lnTo>
                  <a:lnTo>
                    <a:pt x="8872" y="11551"/>
                  </a:lnTo>
                  <a:lnTo>
                    <a:pt x="8879" y="11544"/>
                  </a:lnTo>
                  <a:lnTo>
                    <a:pt x="8898" y="11526"/>
                  </a:lnTo>
                  <a:lnTo>
                    <a:pt x="8912" y="11514"/>
                  </a:lnTo>
                  <a:lnTo>
                    <a:pt x="8928" y="11502"/>
                  </a:lnTo>
                  <a:lnTo>
                    <a:pt x="8944" y="11489"/>
                  </a:lnTo>
                  <a:lnTo>
                    <a:pt x="8965" y="11476"/>
                  </a:lnTo>
                  <a:lnTo>
                    <a:pt x="8985" y="11466"/>
                  </a:lnTo>
                  <a:lnTo>
                    <a:pt x="9007" y="11456"/>
                  </a:lnTo>
                  <a:lnTo>
                    <a:pt x="9018" y="11453"/>
                  </a:lnTo>
                  <a:lnTo>
                    <a:pt x="9029" y="11450"/>
                  </a:lnTo>
                  <a:lnTo>
                    <a:pt x="9041" y="11448"/>
                  </a:lnTo>
                  <a:lnTo>
                    <a:pt x="9052" y="11445"/>
                  </a:lnTo>
                  <a:lnTo>
                    <a:pt x="9064" y="11445"/>
                  </a:lnTo>
                  <a:lnTo>
                    <a:pt x="9076" y="11445"/>
                  </a:lnTo>
                  <a:lnTo>
                    <a:pt x="9087" y="11448"/>
                  </a:lnTo>
                  <a:lnTo>
                    <a:pt x="9099" y="11451"/>
                  </a:lnTo>
                  <a:lnTo>
                    <a:pt x="9111" y="11454"/>
                  </a:lnTo>
                  <a:lnTo>
                    <a:pt x="9122" y="11459"/>
                  </a:lnTo>
                  <a:lnTo>
                    <a:pt x="9134" y="11467"/>
                  </a:lnTo>
                  <a:lnTo>
                    <a:pt x="9145" y="11475"/>
                  </a:lnTo>
                  <a:lnTo>
                    <a:pt x="9163" y="11488"/>
                  </a:lnTo>
                  <a:lnTo>
                    <a:pt x="9180" y="11501"/>
                  </a:lnTo>
                  <a:lnTo>
                    <a:pt x="9198" y="11512"/>
                  </a:lnTo>
                  <a:lnTo>
                    <a:pt x="9216" y="11523"/>
                  </a:lnTo>
                  <a:lnTo>
                    <a:pt x="9234" y="11532"/>
                  </a:lnTo>
                  <a:lnTo>
                    <a:pt x="9253" y="11541"/>
                  </a:lnTo>
                  <a:lnTo>
                    <a:pt x="9271" y="11547"/>
                  </a:lnTo>
                  <a:lnTo>
                    <a:pt x="9290" y="11553"/>
                  </a:lnTo>
                  <a:lnTo>
                    <a:pt x="9308" y="11558"/>
                  </a:lnTo>
                  <a:lnTo>
                    <a:pt x="9327" y="11561"/>
                  </a:lnTo>
                  <a:lnTo>
                    <a:pt x="9346" y="11562"/>
                  </a:lnTo>
                  <a:lnTo>
                    <a:pt x="9364" y="11562"/>
                  </a:lnTo>
                  <a:lnTo>
                    <a:pt x="9383" y="11561"/>
                  </a:lnTo>
                  <a:lnTo>
                    <a:pt x="9401" y="11558"/>
                  </a:lnTo>
                  <a:lnTo>
                    <a:pt x="9419" y="11552"/>
                  </a:lnTo>
                  <a:lnTo>
                    <a:pt x="9437" y="11546"/>
                  </a:lnTo>
                  <a:lnTo>
                    <a:pt x="9457" y="11539"/>
                  </a:lnTo>
                  <a:lnTo>
                    <a:pt x="9477" y="11529"/>
                  </a:lnTo>
                  <a:lnTo>
                    <a:pt x="9496" y="11519"/>
                  </a:lnTo>
                  <a:lnTo>
                    <a:pt x="9513" y="11506"/>
                  </a:lnTo>
                  <a:lnTo>
                    <a:pt x="9530" y="11493"/>
                  </a:lnTo>
                  <a:lnTo>
                    <a:pt x="9546" y="11478"/>
                  </a:lnTo>
                  <a:lnTo>
                    <a:pt x="9560" y="11462"/>
                  </a:lnTo>
                  <a:lnTo>
                    <a:pt x="9573" y="11445"/>
                  </a:lnTo>
                  <a:lnTo>
                    <a:pt x="9585" y="11429"/>
                  </a:lnTo>
                  <a:lnTo>
                    <a:pt x="9596" y="11409"/>
                  </a:lnTo>
                  <a:lnTo>
                    <a:pt x="9605" y="11391"/>
                  </a:lnTo>
                  <a:lnTo>
                    <a:pt x="9614" y="11371"/>
                  </a:lnTo>
                  <a:lnTo>
                    <a:pt x="9620" y="11352"/>
                  </a:lnTo>
                  <a:lnTo>
                    <a:pt x="9625" y="11332"/>
                  </a:lnTo>
                  <a:lnTo>
                    <a:pt x="9628" y="11312"/>
                  </a:lnTo>
                  <a:lnTo>
                    <a:pt x="9631" y="11292"/>
                  </a:lnTo>
                  <a:lnTo>
                    <a:pt x="9632" y="11273"/>
                  </a:lnTo>
                  <a:lnTo>
                    <a:pt x="9634" y="11255"/>
                  </a:lnTo>
                  <a:lnTo>
                    <a:pt x="9637" y="11237"/>
                  </a:lnTo>
                  <a:lnTo>
                    <a:pt x="9641" y="11220"/>
                  </a:lnTo>
                  <a:lnTo>
                    <a:pt x="9645" y="11204"/>
                  </a:lnTo>
                  <a:lnTo>
                    <a:pt x="9651" y="11188"/>
                  </a:lnTo>
                  <a:lnTo>
                    <a:pt x="9657" y="11172"/>
                  </a:lnTo>
                  <a:lnTo>
                    <a:pt x="9663" y="11157"/>
                  </a:lnTo>
                  <a:lnTo>
                    <a:pt x="9677" y="11130"/>
                  </a:lnTo>
                  <a:lnTo>
                    <a:pt x="9692" y="11102"/>
                  </a:lnTo>
                  <a:lnTo>
                    <a:pt x="9707" y="11077"/>
                  </a:lnTo>
                  <a:lnTo>
                    <a:pt x="9722" y="11052"/>
                  </a:lnTo>
                  <a:lnTo>
                    <a:pt x="9736" y="11026"/>
                  </a:lnTo>
                  <a:lnTo>
                    <a:pt x="9750" y="11002"/>
                  </a:lnTo>
                  <a:lnTo>
                    <a:pt x="9757" y="10989"/>
                  </a:lnTo>
                  <a:lnTo>
                    <a:pt x="9762" y="10976"/>
                  </a:lnTo>
                  <a:lnTo>
                    <a:pt x="9766" y="10963"/>
                  </a:lnTo>
                  <a:lnTo>
                    <a:pt x="9770" y="10950"/>
                  </a:lnTo>
                  <a:lnTo>
                    <a:pt x="9775" y="10936"/>
                  </a:lnTo>
                  <a:lnTo>
                    <a:pt x="9777" y="10922"/>
                  </a:lnTo>
                  <a:lnTo>
                    <a:pt x="9779" y="10909"/>
                  </a:lnTo>
                  <a:lnTo>
                    <a:pt x="9780" y="10894"/>
                  </a:lnTo>
                  <a:lnTo>
                    <a:pt x="9780" y="10879"/>
                  </a:lnTo>
                  <a:lnTo>
                    <a:pt x="9778" y="10863"/>
                  </a:lnTo>
                  <a:lnTo>
                    <a:pt x="9776" y="10847"/>
                  </a:lnTo>
                  <a:lnTo>
                    <a:pt x="9772" y="10830"/>
                  </a:lnTo>
                  <a:lnTo>
                    <a:pt x="9767" y="10818"/>
                  </a:lnTo>
                  <a:lnTo>
                    <a:pt x="9761" y="10805"/>
                  </a:lnTo>
                  <a:lnTo>
                    <a:pt x="9754" y="10794"/>
                  </a:lnTo>
                  <a:lnTo>
                    <a:pt x="9747" y="10784"/>
                  </a:lnTo>
                  <a:lnTo>
                    <a:pt x="9739" y="10775"/>
                  </a:lnTo>
                  <a:lnTo>
                    <a:pt x="9730" y="10767"/>
                  </a:lnTo>
                  <a:lnTo>
                    <a:pt x="9722" y="10759"/>
                  </a:lnTo>
                  <a:lnTo>
                    <a:pt x="9712" y="10753"/>
                  </a:lnTo>
                  <a:lnTo>
                    <a:pt x="9701" y="10747"/>
                  </a:lnTo>
                  <a:lnTo>
                    <a:pt x="9691" y="10742"/>
                  </a:lnTo>
                  <a:lnTo>
                    <a:pt x="9680" y="10737"/>
                  </a:lnTo>
                  <a:lnTo>
                    <a:pt x="9669" y="10733"/>
                  </a:lnTo>
                  <a:lnTo>
                    <a:pt x="9645" y="10727"/>
                  </a:lnTo>
                  <a:lnTo>
                    <a:pt x="9621" y="10721"/>
                  </a:lnTo>
                  <a:lnTo>
                    <a:pt x="9570" y="10712"/>
                  </a:lnTo>
                  <a:lnTo>
                    <a:pt x="9518" y="10702"/>
                  </a:lnTo>
                  <a:lnTo>
                    <a:pt x="9493" y="10696"/>
                  </a:lnTo>
                  <a:lnTo>
                    <a:pt x="9469" y="10687"/>
                  </a:lnTo>
                  <a:lnTo>
                    <a:pt x="9456" y="10682"/>
                  </a:lnTo>
                  <a:lnTo>
                    <a:pt x="9444" y="10677"/>
                  </a:lnTo>
                  <a:lnTo>
                    <a:pt x="9434" y="10670"/>
                  </a:lnTo>
                  <a:lnTo>
                    <a:pt x="9422" y="10663"/>
                  </a:lnTo>
                  <a:lnTo>
                    <a:pt x="9409" y="10651"/>
                  </a:lnTo>
                  <a:lnTo>
                    <a:pt x="9397" y="10639"/>
                  </a:lnTo>
                  <a:lnTo>
                    <a:pt x="9384" y="10626"/>
                  </a:lnTo>
                  <a:lnTo>
                    <a:pt x="9372" y="10613"/>
                  </a:lnTo>
                  <a:lnTo>
                    <a:pt x="9349" y="10585"/>
                  </a:lnTo>
                  <a:lnTo>
                    <a:pt x="9327" y="10556"/>
                  </a:lnTo>
                  <a:lnTo>
                    <a:pt x="9306" y="10525"/>
                  </a:lnTo>
                  <a:lnTo>
                    <a:pt x="9286" y="10494"/>
                  </a:lnTo>
                  <a:lnTo>
                    <a:pt x="9268" y="10461"/>
                  </a:lnTo>
                  <a:lnTo>
                    <a:pt x="9250" y="10427"/>
                  </a:lnTo>
                  <a:lnTo>
                    <a:pt x="9234" y="10393"/>
                  </a:lnTo>
                  <a:lnTo>
                    <a:pt x="9219" y="10359"/>
                  </a:lnTo>
                  <a:lnTo>
                    <a:pt x="9204" y="10324"/>
                  </a:lnTo>
                  <a:lnTo>
                    <a:pt x="9189" y="10289"/>
                  </a:lnTo>
                  <a:lnTo>
                    <a:pt x="9164" y="10221"/>
                  </a:lnTo>
                  <a:lnTo>
                    <a:pt x="9139" y="10156"/>
                  </a:lnTo>
                  <a:lnTo>
                    <a:pt x="9130" y="10120"/>
                  </a:lnTo>
                  <a:lnTo>
                    <a:pt x="9122" y="10083"/>
                  </a:lnTo>
                  <a:lnTo>
                    <a:pt x="9116" y="10046"/>
                  </a:lnTo>
                  <a:lnTo>
                    <a:pt x="9111" y="10008"/>
                  </a:lnTo>
                  <a:lnTo>
                    <a:pt x="9108" y="9968"/>
                  </a:lnTo>
                  <a:lnTo>
                    <a:pt x="9106" y="9929"/>
                  </a:lnTo>
                  <a:lnTo>
                    <a:pt x="9105" y="9890"/>
                  </a:lnTo>
                  <a:lnTo>
                    <a:pt x="9106" y="9851"/>
                  </a:lnTo>
                  <a:lnTo>
                    <a:pt x="9108" y="9811"/>
                  </a:lnTo>
                  <a:lnTo>
                    <a:pt x="9111" y="9771"/>
                  </a:lnTo>
                  <a:lnTo>
                    <a:pt x="9114" y="9732"/>
                  </a:lnTo>
                  <a:lnTo>
                    <a:pt x="9118" y="9693"/>
                  </a:lnTo>
                  <a:lnTo>
                    <a:pt x="9123" y="9655"/>
                  </a:lnTo>
                  <a:lnTo>
                    <a:pt x="9129" y="9617"/>
                  </a:lnTo>
                  <a:lnTo>
                    <a:pt x="9135" y="9580"/>
                  </a:lnTo>
                  <a:lnTo>
                    <a:pt x="9142" y="9543"/>
                  </a:lnTo>
                  <a:lnTo>
                    <a:pt x="9157" y="9474"/>
                  </a:lnTo>
                  <a:lnTo>
                    <a:pt x="9172" y="9408"/>
                  </a:lnTo>
                  <a:lnTo>
                    <a:pt x="9188" y="9350"/>
                  </a:lnTo>
                  <a:lnTo>
                    <a:pt x="9204" y="9298"/>
                  </a:lnTo>
                  <a:lnTo>
                    <a:pt x="9218" y="9254"/>
                  </a:lnTo>
                  <a:lnTo>
                    <a:pt x="9230" y="9218"/>
                  </a:lnTo>
                  <a:lnTo>
                    <a:pt x="9241" y="9192"/>
                  </a:lnTo>
                  <a:lnTo>
                    <a:pt x="9247" y="9177"/>
                  </a:lnTo>
                  <a:lnTo>
                    <a:pt x="9317" y="9235"/>
                  </a:lnTo>
                  <a:lnTo>
                    <a:pt x="9390" y="9290"/>
                  </a:lnTo>
                  <a:lnTo>
                    <a:pt x="9427" y="9317"/>
                  </a:lnTo>
                  <a:lnTo>
                    <a:pt x="9464" y="9345"/>
                  </a:lnTo>
                  <a:lnTo>
                    <a:pt x="9502" y="9371"/>
                  </a:lnTo>
                  <a:lnTo>
                    <a:pt x="9541" y="9398"/>
                  </a:lnTo>
                  <a:lnTo>
                    <a:pt x="9580" y="9423"/>
                  </a:lnTo>
                  <a:lnTo>
                    <a:pt x="9619" y="9449"/>
                  </a:lnTo>
                  <a:lnTo>
                    <a:pt x="9659" y="9473"/>
                  </a:lnTo>
                  <a:lnTo>
                    <a:pt x="9699" y="9496"/>
                  </a:lnTo>
                  <a:lnTo>
                    <a:pt x="9741" y="9519"/>
                  </a:lnTo>
                  <a:lnTo>
                    <a:pt x="9782" y="9542"/>
                  </a:lnTo>
                  <a:lnTo>
                    <a:pt x="9824" y="9562"/>
                  </a:lnTo>
                  <a:lnTo>
                    <a:pt x="9868" y="9582"/>
                  </a:lnTo>
                  <a:lnTo>
                    <a:pt x="9911" y="9601"/>
                  </a:lnTo>
                  <a:lnTo>
                    <a:pt x="9955" y="9619"/>
                  </a:lnTo>
                  <a:lnTo>
                    <a:pt x="9999" y="9635"/>
                  </a:lnTo>
                  <a:lnTo>
                    <a:pt x="10045" y="9650"/>
                  </a:lnTo>
                  <a:lnTo>
                    <a:pt x="10090" y="9663"/>
                  </a:lnTo>
                  <a:lnTo>
                    <a:pt x="10137" y="9676"/>
                  </a:lnTo>
                  <a:lnTo>
                    <a:pt x="10183" y="9687"/>
                  </a:lnTo>
                  <a:lnTo>
                    <a:pt x="10232" y="9696"/>
                  </a:lnTo>
                  <a:lnTo>
                    <a:pt x="10280" y="9704"/>
                  </a:lnTo>
                  <a:lnTo>
                    <a:pt x="10328" y="9709"/>
                  </a:lnTo>
                  <a:lnTo>
                    <a:pt x="10378" y="9713"/>
                  </a:lnTo>
                  <a:lnTo>
                    <a:pt x="10429" y="9715"/>
                  </a:lnTo>
                  <a:lnTo>
                    <a:pt x="10480" y="9715"/>
                  </a:lnTo>
                  <a:lnTo>
                    <a:pt x="10532" y="9714"/>
                  </a:lnTo>
                  <a:lnTo>
                    <a:pt x="10583" y="9710"/>
                  </a:lnTo>
                  <a:lnTo>
                    <a:pt x="10636" y="9704"/>
                  </a:lnTo>
                  <a:lnTo>
                    <a:pt x="10660" y="9701"/>
                  </a:lnTo>
                  <a:lnTo>
                    <a:pt x="10682" y="9697"/>
                  </a:lnTo>
                  <a:lnTo>
                    <a:pt x="10703" y="9692"/>
                  </a:lnTo>
                  <a:lnTo>
                    <a:pt x="10725" y="9688"/>
                  </a:lnTo>
                  <a:lnTo>
                    <a:pt x="10725" y="9049"/>
                  </a:lnTo>
                  <a:lnTo>
                    <a:pt x="10701" y="9062"/>
                  </a:lnTo>
                  <a:lnTo>
                    <a:pt x="10677" y="9075"/>
                  </a:lnTo>
                  <a:lnTo>
                    <a:pt x="10650" y="9085"/>
                  </a:lnTo>
                  <a:lnTo>
                    <a:pt x="10624" y="9096"/>
                  </a:lnTo>
                  <a:lnTo>
                    <a:pt x="10596" y="9104"/>
                  </a:lnTo>
                  <a:lnTo>
                    <a:pt x="10568" y="9112"/>
                  </a:lnTo>
                  <a:lnTo>
                    <a:pt x="10539" y="9118"/>
                  </a:lnTo>
                  <a:lnTo>
                    <a:pt x="10508" y="9123"/>
                  </a:lnTo>
                  <a:close/>
                  <a:moveTo>
                    <a:pt x="5366" y="2920"/>
                  </a:moveTo>
                  <a:lnTo>
                    <a:pt x="5355" y="2933"/>
                  </a:lnTo>
                  <a:lnTo>
                    <a:pt x="5346" y="2945"/>
                  </a:lnTo>
                  <a:lnTo>
                    <a:pt x="5338" y="2958"/>
                  </a:lnTo>
                  <a:lnTo>
                    <a:pt x="5332" y="2971"/>
                  </a:lnTo>
                  <a:lnTo>
                    <a:pt x="5327" y="2982"/>
                  </a:lnTo>
                  <a:lnTo>
                    <a:pt x="5321" y="2994"/>
                  </a:lnTo>
                  <a:lnTo>
                    <a:pt x="5318" y="3006"/>
                  </a:lnTo>
                  <a:lnTo>
                    <a:pt x="5315" y="3016"/>
                  </a:lnTo>
                  <a:lnTo>
                    <a:pt x="5312" y="3035"/>
                  </a:lnTo>
                  <a:lnTo>
                    <a:pt x="5310" y="3050"/>
                  </a:lnTo>
                  <a:lnTo>
                    <a:pt x="5310" y="3060"/>
                  </a:lnTo>
                  <a:lnTo>
                    <a:pt x="5310" y="3063"/>
                  </a:lnTo>
                  <a:lnTo>
                    <a:pt x="5310" y="3069"/>
                  </a:lnTo>
                  <a:lnTo>
                    <a:pt x="5309" y="3077"/>
                  </a:lnTo>
                  <a:lnTo>
                    <a:pt x="5306" y="3086"/>
                  </a:lnTo>
                  <a:lnTo>
                    <a:pt x="5301" y="3095"/>
                  </a:lnTo>
                  <a:lnTo>
                    <a:pt x="5297" y="3099"/>
                  </a:lnTo>
                  <a:lnTo>
                    <a:pt x="5294" y="3103"/>
                  </a:lnTo>
                  <a:lnTo>
                    <a:pt x="5290" y="3106"/>
                  </a:lnTo>
                  <a:lnTo>
                    <a:pt x="5284" y="3109"/>
                  </a:lnTo>
                  <a:lnTo>
                    <a:pt x="5279" y="3110"/>
                  </a:lnTo>
                  <a:lnTo>
                    <a:pt x="5273" y="3112"/>
                  </a:lnTo>
                  <a:lnTo>
                    <a:pt x="5265" y="3112"/>
                  </a:lnTo>
                  <a:lnTo>
                    <a:pt x="5258" y="3110"/>
                  </a:lnTo>
                  <a:lnTo>
                    <a:pt x="5242" y="3099"/>
                  </a:lnTo>
                  <a:lnTo>
                    <a:pt x="5227" y="3085"/>
                  </a:lnTo>
                  <a:lnTo>
                    <a:pt x="5212" y="3071"/>
                  </a:lnTo>
                  <a:lnTo>
                    <a:pt x="5199" y="3055"/>
                  </a:lnTo>
                  <a:lnTo>
                    <a:pt x="5185" y="3040"/>
                  </a:lnTo>
                  <a:lnTo>
                    <a:pt x="5171" y="3023"/>
                  </a:lnTo>
                  <a:lnTo>
                    <a:pt x="5158" y="3005"/>
                  </a:lnTo>
                  <a:lnTo>
                    <a:pt x="5146" y="2987"/>
                  </a:lnTo>
                  <a:lnTo>
                    <a:pt x="5119" y="2950"/>
                  </a:lnTo>
                  <a:lnTo>
                    <a:pt x="5093" y="2912"/>
                  </a:lnTo>
                  <a:lnTo>
                    <a:pt x="5079" y="2894"/>
                  </a:lnTo>
                  <a:lnTo>
                    <a:pt x="5065" y="2876"/>
                  </a:lnTo>
                  <a:lnTo>
                    <a:pt x="5051" y="2860"/>
                  </a:lnTo>
                  <a:lnTo>
                    <a:pt x="5037" y="2843"/>
                  </a:lnTo>
                  <a:lnTo>
                    <a:pt x="5040" y="2829"/>
                  </a:lnTo>
                  <a:lnTo>
                    <a:pt x="5044" y="2813"/>
                  </a:lnTo>
                  <a:lnTo>
                    <a:pt x="5047" y="2796"/>
                  </a:lnTo>
                  <a:lnTo>
                    <a:pt x="5049" y="2777"/>
                  </a:lnTo>
                  <a:lnTo>
                    <a:pt x="5049" y="2767"/>
                  </a:lnTo>
                  <a:lnTo>
                    <a:pt x="5049" y="2757"/>
                  </a:lnTo>
                  <a:lnTo>
                    <a:pt x="5048" y="2747"/>
                  </a:lnTo>
                  <a:lnTo>
                    <a:pt x="5046" y="2738"/>
                  </a:lnTo>
                  <a:lnTo>
                    <a:pt x="5044" y="2728"/>
                  </a:lnTo>
                  <a:lnTo>
                    <a:pt x="5040" y="2719"/>
                  </a:lnTo>
                  <a:lnTo>
                    <a:pt x="5036" y="2710"/>
                  </a:lnTo>
                  <a:lnTo>
                    <a:pt x="5030" y="2702"/>
                  </a:lnTo>
                  <a:lnTo>
                    <a:pt x="5057" y="2696"/>
                  </a:lnTo>
                  <a:lnTo>
                    <a:pt x="5082" y="2692"/>
                  </a:lnTo>
                  <a:lnTo>
                    <a:pt x="5107" y="2688"/>
                  </a:lnTo>
                  <a:lnTo>
                    <a:pt x="5133" y="2684"/>
                  </a:lnTo>
                  <a:lnTo>
                    <a:pt x="5157" y="2703"/>
                  </a:lnTo>
                  <a:lnTo>
                    <a:pt x="5182" y="2721"/>
                  </a:lnTo>
                  <a:lnTo>
                    <a:pt x="5207" y="2738"/>
                  </a:lnTo>
                  <a:lnTo>
                    <a:pt x="5231" y="2753"/>
                  </a:lnTo>
                  <a:lnTo>
                    <a:pt x="5257" y="2767"/>
                  </a:lnTo>
                  <a:lnTo>
                    <a:pt x="5281" y="2782"/>
                  </a:lnTo>
                  <a:lnTo>
                    <a:pt x="5306" y="2798"/>
                  </a:lnTo>
                  <a:lnTo>
                    <a:pt x="5329" y="2813"/>
                  </a:lnTo>
                  <a:lnTo>
                    <a:pt x="5345" y="2827"/>
                  </a:lnTo>
                  <a:lnTo>
                    <a:pt x="5356" y="2838"/>
                  </a:lnTo>
                  <a:lnTo>
                    <a:pt x="5362" y="2845"/>
                  </a:lnTo>
                  <a:lnTo>
                    <a:pt x="5367" y="2851"/>
                  </a:lnTo>
                  <a:lnTo>
                    <a:pt x="5370" y="2856"/>
                  </a:lnTo>
                  <a:lnTo>
                    <a:pt x="5373" y="2863"/>
                  </a:lnTo>
                  <a:lnTo>
                    <a:pt x="5375" y="2869"/>
                  </a:lnTo>
                  <a:lnTo>
                    <a:pt x="5377" y="2875"/>
                  </a:lnTo>
                  <a:lnTo>
                    <a:pt x="5378" y="2882"/>
                  </a:lnTo>
                  <a:lnTo>
                    <a:pt x="5377" y="2888"/>
                  </a:lnTo>
                  <a:lnTo>
                    <a:pt x="5375" y="2896"/>
                  </a:lnTo>
                  <a:lnTo>
                    <a:pt x="5373" y="2903"/>
                  </a:lnTo>
                  <a:lnTo>
                    <a:pt x="5370" y="2911"/>
                  </a:lnTo>
                  <a:lnTo>
                    <a:pt x="5366" y="292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grpSp>
      <p:sp>
        <p:nvSpPr>
          <p:cNvPr id="8194" name="Rectangle 2"/>
          <p:cNvSpPr>
            <a:spLocks noGrp="1" noChangeArrowheads="1"/>
          </p:cNvSpPr>
          <p:nvPr>
            <p:ph type="ctrTitle"/>
          </p:nvPr>
        </p:nvSpPr>
        <p:spPr>
          <a:xfrm>
            <a:off x="539750" y="2997200"/>
            <a:ext cx="7345363" cy="719138"/>
          </a:xfrm>
        </p:spPr>
        <p:txBody>
          <a:bodyPr/>
          <a:lstStyle>
            <a:lvl1pPr>
              <a:defRPr>
                <a:solidFill>
                  <a:schemeClr val="tx1"/>
                </a:solidFill>
              </a:defRPr>
            </a:lvl1pPr>
          </a:lstStyle>
          <a:p>
            <a:pPr lvl="0"/>
            <a:r>
              <a:rPr lang="de-DE" altLang="de-DE" noProof="0"/>
              <a:t>Titelmasterformat durch Klicken bearbeiten</a:t>
            </a:r>
          </a:p>
        </p:txBody>
      </p:sp>
      <p:sp>
        <p:nvSpPr>
          <p:cNvPr id="8195" name="Rectangle 3"/>
          <p:cNvSpPr>
            <a:spLocks noGrp="1" noChangeArrowheads="1"/>
          </p:cNvSpPr>
          <p:nvPr>
            <p:ph type="subTitle" idx="1"/>
          </p:nvPr>
        </p:nvSpPr>
        <p:spPr>
          <a:xfrm>
            <a:off x="539750" y="3716338"/>
            <a:ext cx="7345363" cy="2376487"/>
          </a:xfrm>
        </p:spPr>
        <p:txBody>
          <a:bodyPr/>
          <a:lstStyle>
            <a:lvl1pPr>
              <a:lnSpc>
                <a:spcPts val="2800"/>
              </a:lnSpc>
              <a:defRPr sz="2400" b="1">
                <a:solidFill>
                  <a:schemeClr val="bg2"/>
                </a:solidFill>
              </a:defRPr>
            </a:lvl1pPr>
          </a:lstStyle>
          <a:p>
            <a:pPr lvl="0"/>
            <a:r>
              <a:rPr lang="de-DE" altLang="de-DE" noProof="0"/>
              <a:t>Formatvorlage des Untertitelmasters durch Klicken bearbeiten</a:t>
            </a:r>
          </a:p>
        </p:txBody>
      </p:sp>
      <p:sp>
        <p:nvSpPr>
          <p:cNvPr id="8196" name="Rectangle 4"/>
          <p:cNvSpPr>
            <a:spLocks noGrp="1" noChangeArrowheads="1"/>
          </p:cNvSpPr>
          <p:nvPr>
            <p:ph type="dt" sz="half" idx="2"/>
          </p:nvPr>
        </p:nvSpPr>
        <p:spPr>
          <a:xfrm>
            <a:off x="539750" y="6545263"/>
            <a:ext cx="7345363" cy="179387"/>
          </a:xfrm>
        </p:spPr>
        <p:txBody>
          <a:bodyPr/>
          <a:lstStyle>
            <a:lvl1pPr>
              <a:defRPr/>
            </a:lvl1pPr>
          </a:lstStyle>
          <a:p>
            <a:r>
              <a:rPr lang="de-DE" altLang="de-DE">
                <a:solidFill>
                  <a:srgbClr val="000000"/>
                </a:solidFill>
              </a:rPr>
              <a:t>Elterninformationsveranstaltung Kindergarteneintritt, 23.01.2020</a:t>
            </a:r>
          </a:p>
        </p:txBody>
      </p:sp>
      <p:sp>
        <p:nvSpPr>
          <p:cNvPr id="8197" name="Line 5"/>
          <p:cNvSpPr>
            <a:spLocks noChangeShapeType="1"/>
          </p:cNvSpPr>
          <p:nvPr/>
        </p:nvSpPr>
        <p:spPr bwMode="auto">
          <a:xfrm>
            <a:off x="539750" y="6453188"/>
            <a:ext cx="7345363" cy="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8198" name="Freeform 6"/>
          <p:cNvSpPr>
            <a:spLocks/>
          </p:cNvSpPr>
          <p:nvPr/>
        </p:nvSpPr>
        <p:spPr bwMode="auto">
          <a:xfrm>
            <a:off x="8558213" y="266700"/>
            <a:ext cx="38100" cy="46038"/>
          </a:xfrm>
          <a:custGeom>
            <a:avLst/>
            <a:gdLst>
              <a:gd name="T0" fmla="*/ 72 w 240"/>
              <a:gd name="T1" fmla="*/ 0 h 295"/>
              <a:gd name="T2" fmla="*/ 88 w 240"/>
              <a:gd name="T3" fmla="*/ 14 h 295"/>
              <a:gd name="T4" fmla="*/ 106 w 240"/>
              <a:gd name="T5" fmla="*/ 27 h 295"/>
              <a:gd name="T6" fmla="*/ 123 w 240"/>
              <a:gd name="T7" fmla="*/ 38 h 295"/>
              <a:gd name="T8" fmla="*/ 140 w 240"/>
              <a:gd name="T9" fmla="*/ 48 h 295"/>
              <a:gd name="T10" fmla="*/ 173 w 240"/>
              <a:gd name="T11" fmla="*/ 69 h 295"/>
              <a:gd name="T12" fmla="*/ 207 w 240"/>
              <a:gd name="T13" fmla="*/ 89 h 295"/>
              <a:gd name="T14" fmla="*/ 217 w 240"/>
              <a:gd name="T15" fmla="*/ 98 h 295"/>
              <a:gd name="T16" fmla="*/ 226 w 240"/>
              <a:gd name="T17" fmla="*/ 108 h 295"/>
              <a:gd name="T18" fmla="*/ 232 w 240"/>
              <a:gd name="T19" fmla="*/ 116 h 295"/>
              <a:gd name="T20" fmla="*/ 237 w 240"/>
              <a:gd name="T21" fmla="*/ 124 h 295"/>
              <a:gd name="T22" fmla="*/ 238 w 240"/>
              <a:gd name="T23" fmla="*/ 128 h 295"/>
              <a:gd name="T24" fmla="*/ 239 w 240"/>
              <a:gd name="T25" fmla="*/ 132 h 295"/>
              <a:gd name="T26" fmla="*/ 240 w 240"/>
              <a:gd name="T27" fmla="*/ 137 h 295"/>
              <a:gd name="T28" fmla="*/ 239 w 240"/>
              <a:gd name="T29" fmla="*/ 141 h 295"/>
              <a:gd name="T30" fmla="*/ 238 w 240"/>
              <a:gd name="T31" fmla="*/ 146 h 295"/>
              <a:gd name="T32" fmla="*/ 237 w 240"/>
              <a:gd name="T33" fmla="*/ 151 h 295"/>
              <a:gd name="T34" fmla="*/ 235 w 240"/>
              <a:gd name="T35" fmla="*/ 157 h 295"/>
              <a:gd name="T36" fmla="*/ 232 w 240"/>
              <a:gd name="T37" fmla="*/ 163 h 295"/>
              <a:gd name="T38" fmla="*/ 225 w 240"/>
              <a:gd name="T39" fmla="*/ 171 h 295"/>
              <a:gd name="T40" fmla="*/ 218 w 240"/>
              <a:gd name="T41" fmla="*/ 180 h 295"/>
              <a:gd name="T42" fmla="*/ 213 w 240"/>
              <a:gd name="T43" fmla="*/ 190 h 295"/>
              <a:gd name="T44" fmla="*/ 209 w 240"/>
              <a:gd name="T45" fmla="*/ 198 h 295"/>
              <a:gd name="T46" fmla="*/ 202 w 240"/>
              <a:gd name="T47" fmla="*/ 215 h 295"/>
              <a:gd name="T48" fmla="*/ 197 w 240"/>
              <a:gd name="T49" fmla="*/ 230 h 295"/>
              <a:gd name="T50" fmla="*/ 194 w 240"/>
              <a:gd name="T51" fmla="*/ 252 h 295"/>
              <a:gd name="T52" fmla="*/ 194 w 240"/>
              <a:gd name="T53" fmla="*/ 261 h 295"/>
              <a:gd name="T54" fmla="*/ 194 w 240"/>
              <a:gd name="T55" fmla="*/ 266 h 295"/>
              <a:gd name="T56" fmla="*/ 193 w 240"/>
              <a:gd name="T57" fmla="*/ 272 h 295"/>
              <a:gd name="T58" fmla="*/ 191 w 240"/>
              <a:gd name="T59" fmla="*/ 278 h 295"/>
              <a:gd name="T60" fmla="*/ 188 w 240"/>
              <a:gd name="T61" fmla="*/ 284 h 295"/>
              <a:gd name="T62" fmla="*/ 185 w 240"/>
              <a:gd name="T63" fmla="*/ 287 h 295"/>
              <a:gd name="T64" fmla="*/ 183 w 240"/>
              <a:gd name="T65" fmla="*/ 290 h 295"/>
              <a:gd name="T66" fmla="*/ 180 w 240"/>
              <a:gd name="T67" fmla="*/ 292 h 295"/>
              <a:gd name="T68" fmla="*/ 175 w 240"/>
              <a:gd name="T69" fmla="*/ 294 h 295"/>
              <a:gd name="T70" fmla="*/ 171 w 240"/>
              <a:gd name="T71" fmla="*/ 295 h 295"/>
              <a:gd name="T72" fmla="*/ 167 w 240"/>
              <a:gd name="T73" fmla="*/ 295 h 295"/>
              <a:gd name="T74" fmla="*/ 163 w 240"/>
              <a:gd name="T75" fmla="*/ 295 h 295"/>
              <a:gd name="T76" fmla="*/ 157 w 240"/>
              <a:gd name="T77" fmla="*/ 294 h 295"/>
              <a:gd name="T78" fmla="*/ 147 w 240"/>
              <a:gd name="T79" fmla="*/ 286 h 295"/>
              <a:gd name="T80" fmla="*/ 137 w 240"/>
              <a:gd name="T81" fmla="*/ 277 h 295"/>
              <a:gd name="T82" fmla="*/ 127 w 240"/>
              <a:gd name="T83" fmla="*/ 268 h 295"/>
              <a:gd name="T84" fmla="*/ 117 w 240"/>
              <a:gd name="T85" fmla="*/ 256 h 295"/>
              <a:gd name="T86" fmla="*/ 98 w 240"/>
              <a:gd name="T87" fmla="*/ 234 h 295"/>
              <a:gd name="T88" fmla="*/ 80 w 240"/>
              <a:gd name="T89" fmla="*/ 209 h 295"/>
              <a:gd name="T90" fmla="*/ 62 w 240"/>
              <a:gd name="T91" fmla="*/ 184 h 295"/>
              <a:gd name="T92" fmla="*/ 44 w 240"/>
              <a:gd name="T93" fmla="*/ 158 h 295"/>
              <a:gd name="T94" fmla="*/ 25 w 240"/>
              <a:gd name="T95" fmla="*/ 133 h 295"/>
              <a:gd name="T96" fmla="*/ 5 w 240"/>
              <a:gd name="T97" fmla="*/ 110 h 295"/>
              <a:gd name="T98" fmla="*/ 7 w 240"/>
              <a:gd name="T99" fmla="*/ 101 h 295"/>
              <a:gd name="T100" fmla="*/ 10 w 240"/>
              <a:gd name="T101" fmla="*/ 89 h 295"/>
              <a:gd name="T102" fmla="*/ 12 w 240"/>
              <a:gd name="T103" fmla="*/ 77 h 295"/>
              <a:gd name="T104" fmla="*/ 13 w 240"/>
              <a:gd name="T105" fmla="*/ 64 h 295"/>
              <a:gd name="T106" fmla="*/ 13 w 240"/>
              <a:gd name="T107" fmla="*/ 51 h 295"/>
              <a:gd name="T108" fmla="*/ 11 w 240"/>
              <a:gd name="T109" fmla="*/ 38 h 295"/>
              <a:gd name="T110" fmla="*/ 10 w 240"/>
              <a:gd name="T111" fmla="*/ 32 h 295"/>
              <a:gd name="T112" fmla="*/ 7 w 240"/>
              <a:gd name="T113" fmla="*/ 25 h 295"/>
              <a:gd name="T114" fmla="*/ 4 w 240"/>
              <a:gd name="T115" fmla="*/ 18 h 295"/>
              <a:gd name="T116" fmla="*/ 0 w 240"/>
              <a:gd name="T117" fmla="*/ 13 h 295"/>
              <a:gd name="T118" fmla="*/ 19 w 240"/>
              <a:gd name="T119" fmla="*/ 9 h 295"/>
              <a:gd name="T120" fmla="*/ 37 w 240"/>
              <a:gd name="T121" fmla="*/ 6 h 295"/>
              <a:gd name="T122" fmla="*/ 54 w 240"/>
              <a:gd name="T123" fmla="*/ 3 h 295"/>
              <a:gd name="T124" fmla="*/ 72 w 240"/>
              <a:gd name="T12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72" y="0"/>
                </a:moveTo>
                <a:lnTo>
                  <a:pt x="88" y="14"/>
                </a:lnTo>
                <a:lnTo>
                  <a:pt x="106" y="27"/>
                </a:lnTo>
                <a:lnTo>
                  <a:pt x="123" y="38"/>
                </a:lnTo>
                <a:lnTo>
                  <a:pt x="140" y="48"/>
                </a:lnTo>
                <a:lnTo>
                  <a:pt x="173" y="69"/>
                </a:lnTo>
                <a:lnTo>
                  <a:pt x="207" y="89"/>
                </a:lnTo>
                <a:lnTo>
                  <a:pt x="217" y="98"/>
                </a:lnTo>
                <a:lnTo>
                  <a:pt x="226" y="108"/>
                </a:lnTo>
                <a:lnTo>
                  <a:pt x="232" y="116"/>
                </a:lnTo>
                <a:lnTo>
                  <a:pt x="237" y="124"/>
                </a:lnTo>
                <a:lnTo>
                  <a:pt x="238" y="128"/>
                </a:lnTo>
                <a:lnTo>
                  <a:pt x="239" y="132"/>
                </a:lnTo>
                <a:lnTo>
                  <a:pt x="240" y="137"/>
                </a:lnTo>
                <a:lnTo>
                  <a:pt x="239" y="141"/>
                </a:lnTo>
                <a:lnTo>
                  <a:pt x="238" y="146"/>
                </a:lnTo>
                <a:lnTo>
                  <a:pt x="237" y="151"/>
                </a:lnTo>
                <a:lnTo>
                  <a:pt x="235" y="157"/>
                </a:lnTo>
                <a:lnTo>
                  <a:pt x="232" y="163"/>
                </a:lnTo>
                <a:lnTo>
                  <a:pt x="225" y="171"/>
                </a:lnTo>
                <a:lnTo>
                  <a:pt x="218" y="180"/>
                </a:lnTo>
                <a:lnTo>
                  <a:pt x="213" y="190"/>
                </a:lnTo>
                <a:lnTo>
                  <a:pt x="209" y="198"/>
                </a:lnTo>
                <a:lnTo>
                  <a:pt x="202" y="215"/>
                </a:lnTo>
                <a:lnTo>
                  <a:pt x="197" y="230"/>
                </a:lnTo>
                <a:lnTo>
                  <a:pt x="194" y="252"/>
                </a:lnTo>
                <a:lnTo>
                  <a:pt x="194" y="261"/>
                </a:lnTo>
                <a:lnTo>
                  <a:pt x="194" y="266"/>
                </a:lnTo>
                <a:lnTo>
                  <a:pt x="193" y="272"/>
                </a:lnTo>
                <a:lnTo>
                  <a:pt x="191" y="278"/>
                </a:lnTo>
                <a:lnTo>
                  <a:pt x="188" y="284"/>
                </a:lnTo>
                <a:lnTo>
                  <a:pt x="185" y="287"/>
                </a:lnTo>
                <a:lnTo>
                  <a:pt x="183" y="290"/>
                </a:lnTo>
                <a:lnTo>
                  <a:pt x="180" y="292"/>
                </a:lnTo>
                <a:lnTo>
                  <a:pt x="175" y="294"/>
                </a:lnTo>
                <a:lnTo>
                  <a:pt x="171" y="295"/>
                </a:lnTo>
                <a:lnTo>
                  <a:pt x="167" y="295"/>
                </a:lnTo>
                <a:lnTo>
                  <a:pt x="163" y="295"/>
                </a:lnTo>
                <a:lnTo>
                  <a:pt x="157" y="294"/>
                </a:lnTo>
                <a:lnTo>
                  <a:pt x="147" y="286"/>
                </a:lnTo>
                <a:lnTo>
                  <a:pt x="137" y="277"/>
                </a:lnTo>
                <a:lnTo>
                  <a:pt x="127" y="268"/>
                </a:lnTo>
                <a:lnTo>
                  <a:pt x="117" y="256"/>
                </a:lnTo>
                <a:lnTo>
                  <a:pt x="98" y="234"/>
                </a:lnTo>
                <a:lnTo>
                  <a:pt x="80" y="209"/>
                </a:lnTo>
                <a:lnTo>
                  <a:pt x="62" y="184"/>
                </a:lnTo>
                <a:lnTo>
                  <a:pt x="44" y="158"/>
                </a:lnTo>
                <a:lnTo>
                  <a:pt x="25" y="133"/>
                </a:lnTo>
                <a:lnTo>
                  <a:pt x="5" y="110"/>
                </a:lnTo>
                <a:lnTo>
                  <a:pt x="7" y="101"/>
                </a:lnTo>
                <a:lnTo>
                  <a:pt x="10" y="89"/>
                </a:lnTo>
                <a:lnTo>
                  <a:pt x="12" y="77"/>
                </a:lnTo>
                <a:lnTo>
                  <a:pt x="13" y="64"/>
                </a:lnTo>
                <a:lnTo>
                  <a:pt x="13" y="51"/>
                </a:lnTo>
                <a:lnTo>
                  <a:pt x="11" y="38"/>
                </a:lnTo>
                <a:lnTo>
                  <a:pt x="10" y="32"/>
                </a:lnTo>
                <a:lnTo>
                  <a:pt x="7" y="25"/>
                </a:lnTo>
                <a:lnTo>
                  <a:pt x="4" y="18"/>
                </a:lnTo>
                <a:lnTo>
                  <a:pt x="0" y="13"/>
                </a:lnTo>
                <a:lnTo>
                  <a:pt x="19" y="9"/>
                </a:lnTo>
                <a:lnTo>
                  <a:pt x="37" y="6"/>
                </a:lnTo>
                <a:lnTo>
                  <a:pt x="54" y="3"/>
                </a:lnTo>
                <a:lnTo>
                  <a:pt x="72" y="0"/>
                </a:lnTo>
                <a:close/>
              </a:path>
            </a:pathLst>
          </a:custGeom>
          <a:solidFill>
            <a:srgbClr val="59B5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8199" name="Freeform 7"/>
          <p:cNvSpPr>
            <a:spLocks/>
          </p:cNvSpPr>
          <p:nvPr/>
        </p:nvSpPr>
        <p:spPr bwMode="auto">
          <a:xfrm>
            <a:off x="8558213" y="266700"/>
            <a:ext cx="38100" cy="46038"/>
          </a:xfrm>
          <a:custGeom>
            <a:avLst/>
            <a:gdLst>
              <a:gd name="T0" fmla="*/ 5 w 240"/>
              <a:gd name="T1" fmla="*/ 110 h 295"/>
              <a:gd name="T2" fmla="*/ 25 w 240"/>
              <a:gd name="T3" fmla="*/ 133 h 295"/>
              <a:gd name="T4" fmla="*/ 44 w 240"/>
              <a:gd name="T5" fmla="*/ 158 h 295"/>
              <a:gd name="T6" fmla="*/ 62 w 240"/>
              <a:gd name="T7" fmla="*/ 184 h 295"/>
              <a:gd name="T8" fmla="*/ 80 w 240"/>
              <a:gd name="T9" fmla="*/ 209 h 295"/>
              <a:gd name="T10" fmla="*/ 98 w 240"/>
              <a:gd name="T11" fmla="*/ 234 h 295"/>
              <a:gd name="T12" fmla="*/ 117 w 240"/>
              <a:gd name="T13" fmla="*/ 256 h 295"/>
              <a:gd name="T14" fmla="*/ 127 w 240"/>
              <a:gd name="T15" fmla="*/ 268 h 295"/>
              <a:gd name="T16" fmla="*/ 137 w 240"/>
              <a:gd name="T17" fmla="*/ 277 h 295"/>
              <a:gd name="T18" fmla="*/ 147 w 240"/>
              <a:gd name="T19" fmla="*/ 286 h 295"/>
              <a:gd name="T20" fmla="*/ 157 w 240"/>
              <a:gd name="T21" fmla="*/ 294 h 295"/>
              <a:gd name="T22" fmla="*/ 163 w 240"/>
              <a:gd name="T23" fmla="*/ 295 h 295"/>
              <a:gd name="T24" fmla="*/ 167 w 240"/>
              <a:gd name="T25" fmla="*/ 295 h 295"/>
              <a:gd name="T26" fmla="*/ 171 w 240"/>
              <a:gd name="T27" fmla="*/ 295 h 295"/>
              <a:gd name="T28" fmla="*/ 175 w 240"/>
              <a:gd name="T29" fmla="*/ 294 h 295"/>
              <a:gd name="T30" fmla="*/ 180 w 240"/>
              <a:gd name="T31" fmla="*/ 292 h 295"/>
              <a:gd name="T32" fmla="*/ 183 w 240"/>
              <a:gd name="T33" fmla="*/ 290 h 295"/>
              <a:gd name="T34" fmla="*/ 185 w 240"/>
              <a:gd name="T35" fmla="*/ 287 h 295"/>
              <a:gd name="T36" fmla="*/ 188 w 240"/>
              <a:gd name="T37" fmla="*/ 284 h 295"/>
              <a:gd name="T38" fmla="*/ 191 w 240"/>
              <a:gd name="T39" fmla="*/ 278 h 295"/>
              <a:gd name="T40" fmla="*/ 193 w 240"/>
              <a:gd name="T41" fmla="*/ 272 h 295"/>
              <a:gd name="T42" fmla="*/ 194 w 240"/>
              <a:gd name="T43" fmla="*/ 266 h 295"/>
              <a:gd name="T44" fmla="*/ 194 w 240"/>
              <a:gd name="T45" fmla="*/ 261 h 295"/>
              <a:gd name="T46" fmla="*/ 194 w 240"/>
              <a:gd name="T47" fmla="*/ 252 h 295"/>
              <a:gd name="T48" fmla="*/ 197 w 240"/>
              <a:gd name="T49" fmla="*/ 230 h 295"/>
              <a:gd name="T50" fmla="*/ 202 w 240"/>
              <a:gd name="T51" fmla="*/ 215 h 295"/>
              <a:gd name="T52" fmla="*/ 209 w 240"/>
              <a:gd name="T53" fmla="*/ 198 h 295"/>
              <a:gd name="T54" fmla="*/ 213 w 240"/>
              <a:gd name="T55" fmla="*/ 190 h 295"/>
              <a:gd name="T56" fmla="*/ 218 w 240"/>
              <a:gd name="T57" fmla="*/ 180 h 295"/>
              <a:gd name="T58" fmla="*/ 225 w 240"/>
              <a:gd name="T59" fmla="*/ 171 h 295"/>
              <a:gd name="T60" fmla="*/ 232 w 240"/>
              <a:gd name="T61" fmla="*/ 163 h 295"/>
              <a:gd name="T62" fmla="*/ 235 w 240"/>
              <a:gd name="T63" fmla="*/ 157 h 295"/>
              <a:gd name="T64" fmla="*/ 237 w 240"/>
              <a:gd name="T65" fmla="*/ 151 h 295"/>
              <a:gd name="T66" fmla="*/ 238 w 240"/>
              <a:gd name="T67" fmla="*/ 146 h 295"/>
              <a:gd name="T68" fmla="*/ 239 w 240"/>
              <a:gd name="T69" fmla="*/ 141 h 295"/>
              <a:gd name="T70" fmla="*/ 240 w 240"/>
              <a:gd name="T71" fmla="*/ 137 h 295"/>
              <a:gd name="T72" fmla="*/ 239 w 240"/>
              <a:gd name="T73" fmla="*/ 132 h 295"/>
              <a:gd name="T74" fmla="*/ 238 w 240"/>
              <a:gd name="T75" fmla="*/ 128 h 295"/>
              <a:gd name="T76" fmla="*/ 237 w 240"/>
              <a:gd name="T77" fmla="*/ 124 h 295"/>
              <a:gd name="T78" fmla="*/ 232 w 240"/>
              <a:gd name="T79" fmla="*/ 116 h 295"/>
              <a:gd name="T80" fmla="*/ 226 w 240"/>
              <a:gd name="T81" fmla="*/ 108 h 295"/>
              <a:gd name="T82" fmla="*/ 217 w 240"/>
              <a:gd name="T83" fmla="*/ 98 h 295"/>
              <a:gd name="T84" fmla="*/ 207 w 240"/>
              <a:gd name="T85" fmla="*/ 89 h 295"/>
              <a:gd name="T86" fmla="*/ 173 w 240"/>
              <a:gd name="T87" fmla="*/ 69 h 295"/>
              <a:gd name="T88" fmla="*/ 140 w 240"/>
              <a:gd name="T89" fmla="*/ 48 h 295"/>
              <a:gd name="T90" fmla="*/ 123 w 240"/>
              <a:gd name="T91" fmla="*/ 38 h 295"/>
              <a:gd name="T92" fmla="*/ 106 w 240"/>
              <a:gd name="T93" fmla="*/ 27 h 295"/>
              <a:gd name="T94" fmla="*/ 88 w 240"/>
              <a:gd name="T95" fmla="*/ 14 h 295"/>
              <a:gd name="T96" fmla="*/ 72 w 240"/>
              <a:gd name="T97" fmla="*/ 0 h 295"/>
              <a:gd name="T98" fmla="*/ 54 w 240"/>
              <a:gd name="T99" fmla="*/ 3 h 295"/>
              <a:gd name="T100" fmla="*/ 37 w 240"/>
              <a:gd name="T101" fmla="*/ 6 h 295"/>
              <a:gd name="T102" fmla="*/ 19 w 240"/>
              <a:gd name="T103" fmla="*/ 9 h 295"/>
              <a:gd name="T104" fmla="*/ 0 w 240"/>
              <a:gd name="T105" fmla="*/ 13 h 295"/>
              <a:gd name="T106" fmla="*/ 4 w 240"/>
              <a:gd name="T107" fmla="*/ 18 h 295"/>
              <a:gd name="T108" fmla="*/ 7 w 240"/>
              <a:gd name="T109" fmla="*/ 25 h 295"/>
              <a:gd name="T110" fmla="*/ 10 w 240"/>
              <a:gd name="T111" fmla="*/ 32 h 295"/>
              <a:gd name="T112" fmla="*/ 11 w 240"/>
              <a:gd name="T113" fmla="*/ 38 h 295"/>
              <a:gd name="T114" fmla="*/ 13 w 240"/>
              <a:gd name="T115" fmla="*/ 51 h 295"/>
              <a:gd name="T116" fmla="*/ 13 w 240"/>
              <a:gd name="T117" fmla="*/ 64 h 295"/>
              <a:gd name="T118" fmla="*/ 12 w 240"/>
              <a:gd name="T119" fmla="*/ 77 h 295"/>
              <a:gd name="T120" fmla="*/ 10 w 240"/>
              <a:gd name="T121" fmla="*/ 89 h 295"/>
              <a:gd name="T122" fmla="*/ 7 w 240"/>
              <a:gd name="T123" fmla="*/ 101 h 295"/>
              <a:gd name="T124" fmla="*/ 5 w 240"/>
              <a:gd name="T125" fmla="*/ 1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5" y="110"/>
                </a:moveTo>
                <a:lnTo>
                  <a:pt x="25" y="133"/>
                </a:lnTo>
                <a:lnTo>
                  <a:pt x="44" y="158"/>
                </a:lnTo>
                <a:lnTo>
                  <a:pt x="62" y="184"/>
                </a:lnTo>
                <a:lnTo>
                  <a:pt x="80" y="209"/>
                </a:lnTo>
                <a:lnTo>
                  <a:pt x="98" y="234"/>
                </a:lnTo>
                <a:lnTo>
                  <a:pt x="117" y="256"/>
                </a:lnTo>
                <a:lnTo>
                  <a:pt x="127" y="268"/>
                </a:lnTo>
                <a:lnTo>
                  <a:pt x="137" y="277"/>
                </a:lnTo>
                <a:lnTo>
                  <a:pt x="147" y="286"/>
                </a:lnTo>
                <a:lnTo>
                  <a:pt x="157" y="294"/>
                </a:lnTo>
                <a:lnTo>
                  <a:pt x="163" y="295"/>
                </a:lnTo>
                <a:lnTo>
                  <a:pt x="167" y="295"/>
                </a:lnTo>
                <a:lnTo>
                  <a:pt x="171" y="295"/>
                </a:lnTo>
                <a:lnTo>
                  <a:pt x="175" y="294"/>
                </a:lnTo>
                <a:lnTo>
                  <a:pt x="180" y="292"/>
                </a:lnTo>
                <a:lnTo>
                  <a:pt x="183" y="290"/>
                </a:lnTo>
                <a:lnTo>
                  <a:pt x="185" y="287"/>
                </a:lnTo>
                <a:lnTo>
                  <a:pt x="188" y="284"/>
                </a:lnTo>
                <a:lnTo>
                  <a:pt x="191" y="278"/>
                </a:lnTo>
                <a:lnTo>
                  <a:pt x="193" y="272"/>
                </a:lnTo>
                <a:lnTo>
                  <a:pt x="194" y="266"/>
                </a:lnTo>
                <a:lnTo>
                  <a:pt x="194" y="261"/>
                </a:lnTo>
                <a:lnTo>
                  <a:pt x="194" y="252"/>
                </a:lnTo>
                <a:lnTo>
                  <a:pt x="197" y="230"/>
                </a:lnTo>
                <a:lnTo>
                  <a:pt x="202" y="215"/>
                </a:lnTo>
                <a:lnTo>
                  <a:pt x="209" y="198"/>
                </a:lnTo>
                <a:lnTo>
                  <a:pt x="213" y="190"/>
                </a:lnTo>
                <a:lnTo>
                  <a:pt x="218" y="180"/>
                </a:lnTo>
                <a:lnTo>
                  <a:pt x="225" y="171"/>
                </a:lnTo>
                <a:lnTo>
                  <a:pt x="232" y="163"/>
                </a:lnTo>
                <a:lnTo>
                  <a:pt x="235" y="157"/>
                </a:lnTo>
                <a:lnTo>
                  <a:pt x="237" y="151"/>
                </a:lnTo>
                <a:lnTo>
                  <a:pt x="238" y="146"/>
                </a:lnTo>
                <a:lnTo>
                  <a:pt x="239" y="141"/>
                </a:lnTo>
                <a:lnTo>
                  <a:pt x="240" y="137"/>
                </a:lnTo>
                <a:lnTo>
                  <a:pt x="239" y="132"/>
                </a:lnTo>
                <a:lnTo>
                  <a:pt x="238" y="128"/>
                </a:lnTo>
                <a:lnTo>
                  <a:pt x="237" y="124"/>
                </a:lnTo>
                <a:lnTo>
                  <a:pt x="232" y="116"/>
                </a:lnTo>
                <a:lnTo>
                  <a:pt x="226" y="108"/>
                </a:lnTo>
                <a:lnTo>
                  <a:pt x="217" y="98"/>
                </a:lnTo>
                <a:lnTo>
                  <a:pt x="207" y="89"/>
                </a:lnTo>
                <a:lnTo>
                  <a:pt x="173" y="69"/>
                </a:lnTo>
                <a:lnTo>
                  <a:pt x="140" y="48"/>
                </a:lnTo>
                <a:lnTo>
                  <a:pt x="123" y="38"/>
                </a:lnTo>
                <a:lnTo>
                  <a:pt x="106" y="27"/>
                </a:lnTo>
                <a:lnTo>
                  <a:pt x="88" y="14"/>
                </a:lnTo>
                <a:lnTo>
                  <a:pt x="72" y="0"/>
                </a:lnTo>
                <a:lnTo>
                  <a:pt x="54" y="3"/>
                </a:lnTo>
                <a:lnTo>
                  <a:pt x="37" y="6"/>
                </a:lnTo>
                <a:lnTo>
                  <a:pt x="19" y="9"/>
                </a:lnTo>
                <a:lnTo>
                  <a:pt x="0" y="13"/>
                </a:lnTo>
                <a:lnTo>
                  <a:pt x="4" y="18"/>
                </a:lnTo>
                <a:lnTo>
                  <a:pt x="7" y="25"/>
                </a:lnTo>
                <a:lnTo>
                  <a:pt x="10" y="32"/>
                </a:lnTo>
                <a:lnTo>
                  <a:pt x="11" y="38"/>
                </a:lnTo>
                <a:lnTo>
                  <a:pt x="13" y="51"/>
                </a:lnTo>
                <a:lnTo>
                  <a:pt x="13" y="64"/>
                </a:lnTo>
                <a:lnTo>
                  <a:pt x="12" y="77"/>
                </a:lnTo>
                <a:lnTo>
                  <a:pt x="10" y="89"/>
                </a:lnTo>
                <a:lnTo>
                  <a:pt x="7" y="101"/>
                </a:lnTo>
                <a:lnTo>
                  <a:pt x="5"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8219" name="Freeform 27"/>
          <p:cNvSpPr>
            <a:spLocks/>
          </p:cNvSpPr>
          <p:nvPr/>
        </p:nvSpPr>
        <p:spPr bwMode="auto">
          <a:xfrm>
            <a:off x="7853363" y="606425"/>
            <a:ext cx="79375" cy="96838"/>
          </a:xfrm>
          <a:custGeom>
            <a:avLst/>
            <a:gdLst>
              <a:gd name="T0" fmla="*/ 276 w 348"/>
              <a:gd name="T1" fmla="*/ 114 h 428"/>
              <a:gd name="T2" fmla="*/ 227 w 348"/>
              <a:gd name="T3" fmla="*/ 83 h 428"/>
              <a:gd name="T4" fmla="*/ 177 w 348"/>
              <a:gd name="T5" fmla="*/ 54 h 428"/>
              <a:gd name="T6" fmla="*/ 127 w 348"/>
              <a:gd name="T7" fmla="*/ 19 h 428"/>
              <a:gd name="T8" fmla="*/ 77 w 348"/>
              <a:gd name="T9" fmla="*/ 4 h 428"/>
              <a:gd name="T10" fmla="*/ 27 w 348"/>
              <a:gd name="T11" fmla="*/ 12 h 428"/>
              <a:gd name="T12" fmla="*/ 6 w 348"/>
              <a:gd name="T13" fmla="*/ 26 h 428"/>
              <a:gd name="T14" fmla="*/ 14 w 348"/>
              <a:gd name="T15" fmla="*/ 44 h 428"/>
              <a:gd name="T16" fmla="*/ 18 w 348"/>
              <a:gd name="T17" fmla="*/ 63 h 428"/>
              <a:gd name="T18" fmla="*/ 19 w 348"/>
              <a:gd name="T19" fmla="*/ 83 h 428"/>
              <a:gd name="T20" fmla="*/ 17 w 348"/>
              <a:gd name="T21" fmla="*/ 112 h 428"/>
              <a:gd name="T22" fmla="*/ 10 w 348"/>
              <a:gd name="T23" fmla="*/ 145 h 428"/>
              <a:gd name="T24" fmla="*/ 21 w 348"/>
              <a:gd name="T25" fmla="*/ 176 h 428"/>
              <a:gd name="T26" fmla="*/ 49 w 348"/>
              <a:gd name="T27" fmla="*/ 210 h 428"/>
              <a:gd name="T28" fmla="*/ 89 w 348"/>
              <a:gd name="T29" fmla="*/ 266 h 428"/>
              <a:gd name="T30" fmla="*/ 128 w 348"/>
              <a:gd name="T31" fmla="*/ 321 h 428"/>
              <a:gd name="T32" fmla="*/ 155 w 348"/>
              <a:gd name="T33" fmla="*/ 356 h 428"/>
              <a:gd name="T34" fmla="*/ 182 w 348"/>
              <a:gd name="T35" fmla="*/ 387 h 428"/>
              <a:gd name="T36" fmla="*/ 212 w 348"/>
              <a:gd name="T37" fmla="*/ 415 h 428"/>
              <a:gd name="T38" fmla="*/ 235 w 348"/>
              <a:gd name="T39" fmla="*/ 428 h 428"/>
              <a:gd name="T40" fmla="*/ 249 w 348"/>
              <a:gd name="T41" fmla="*/ 426 h 428"/>
              <a:gd name="T42" fmla="*/ 260 w 348"/>
              <a:gd name="T43" fmla="*/ 422 h 428"/>
              <a:gd name="T44" fmla="*/ 267 w 348"/>
              <a:gd name="T45" fmla="*/ 415 h 428"/>
              <a:gd name="T46" fmla="*/ 276 w 348"/>
              <a:gd name="T47" fmla="*/ 402 h 428"/>
              <a:gd name="T48" fmla="*/ 280 w 348"/>
              <a:gd name="T49" fmla="*/ 385 h 428"/>
              <a:gd name="T50" fmla="*/ 280 w 348"/>
              <a:gd name="T51" fmla="*/ 376 h 428"/>
              <a:gd name="T52" fmla="*/ 282 w 348"/>
              <a:gd name="T53" fmla="*/ 351 h 428"/>
              <a:gd name="T54" fmla="*/ 288 w 348"/>
              <a:gd name="T55" fmla="*/ 322 h 428"/>
              <a:gd name="T56" fmla="*/ 297 w 348"/>
              <a:gd name="T57" fmla="*/ 298 h 428"/>
              <a:gd name="T58" fmla="*/ 308 w 348"/>
              <a:gd name="T59" fmla="*/ 274 h 428"/>
              <a:gd name="T60" fmla="*/ 325 w 348"/>
              <a:gd name="T61" fmla="*/ 249 h 428"/>
              <a:gd name="T62" fmla="*/ 340 w 348"/>
              <a:gd name="T63" fmla="*/ 227 h 428"/>
              <a:gd name="T64" fmla="*/ 345 w 348"/>
              <a:gd name="T65" fmla="*/ 212 h 428"/>
              <a:gd name="T66" fmla="*/ 348 w 348"/>
              <a:gd name="T67" fmla="*/ 198 h 428"/>
              <a:gd name="T68" fmla="*/ 345 w 348"/>
              <a:gd name="T69" fmla="*/ 185 h 428"/>
              <a:gd name="T70" fmla="*/ 340 w 348"/>
              <a:gd name="T71" fmla="*/ 172 h 428"/>
              <a:gd name="T72" fmla="*/ 332 w 348"/>
              <a:gd name="T73" fmla="*/ 161 h 428"/>
              <a:gd name="T74" fmla="*/ 315 w 348"/>
              <a:gd name="T75" fmla="*/ 14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428">
                <a:moveTo>
                  <a:pt x="299" y="129"/>
                </a:moveTo>
                <a:lnTo>
                  <a:pt x="276" y="114"/>
                </a:lnTo>
                <a:lnTo>
                  <a:pt x="251" y="98"/>
                </a:lnTo>
                <a:lnTo>
                  <a:pt x="227" y="83"/>
                </a:lnTo>
                <a:lnTo>
                  <a:pt x="201" y="69"/>
                </a:lnTo>
                <a:lnTo>
                  <a:pt x="177" y="54"/>
                </a:lnTo>
                <a:lnTo>
                  <a:pt x="152" y="37"/>
                </a:lnTo>
                <a:lnTo>
                  <a:pt x="127" y="19"/>
                </a:lnTo>
                <a:lnTo>
                  <a:pt x="103" y="0"/>
                </a:lnTo>
                <a:lnTo>
                  <a:pt x="77" y="4"/>
                </a:lnTo>
                <a:lnTo>
                  <a:pt x="52" y="8"/>
                </a:lnTo>
                <a:lnTo>
                  <a:pt x="27" y="12"/>
                </a:lnTo>
                <a:lnTo>
                  <a:pt x="0" y="18"/>
                </a:lnTo>
                <a:lnTo>
                  <a:pt x="6" y="26"/>
                </a:lnTo>
                <a:lnTo>
                  <a:pt x="10" y="35"/>
                </a:lnTo>
                <a:lnTo>
                  <a:pt x="14" y="44"/>
                </a:lnTo>
                <a:lnTo>
                  <a:pt x="16" y="54"/>
                </a:lnTo>
                <a:lnTo>
                  <a:pt x="18" y="63"/>
                </a:lnTo>
                <a:lnTo>
                  <a:pt x="19" y="73"/>
                </a:lnTo>
                <a:lnTo>
                  <a:pt x="19" y="83"/>
                </a:lnTo>
                <a:lnTo>
                  <a:pt x="19" y="93"/>
                </a:lnTo>
                <a:lnTo>
                  <a:pt x="17" y="112"/>
                </a:lnTo>
                <a:lnTo>
                  <a:pt x="14" y="129"/>
                </a:lnTo>
                <a:lnTo>
                  <a:pt x="10" y="145"/>
                </a:lnTo>
                <a:lnTo>
                  <a:pt x="7" y="159"/>
                </a:lnTo>
                <a:lnTo>
                  <a:pt x="21" y="176"/>
                </a:lnTo>
                <a:lnTo>
                  <a:pt x="35" y="192"/>
                </a:lnTo>
                <a:lnTo>
                  <a:pt x="49" y="210"/>
                </a:lnTo>
                <a:lnTo>
                  <a:pt x="63" y="228"/>
                </a:lnTo>
                <a:lnTo>
                  <a:pt x="89" y="266"/>
                </a:lnTo>
                <a:lnTo>
                  <a:pt x="116" y="303"/>
                </a:lnTo>
                <a:lnTo>
                  <a:pt x="128" y="321"/>
                </a:lnTo>
                <a:lnTo>
                  <a:pt x="141" y="339"/>
                </a:lnTo>
                <a:lnTo>
                  <a:pt x="155" y="356"/>
                </a:lnTo>
                <a:lnTo>
                  <a:pt x="169" y="371"/>
                </a:lnTo>
                <a:lnTo>
                  <a:pt x="182" y="387"/>
                </a:lnTo>
                <a:lnTo>
                  <a:pt x="197" y="401"/>
                </a:lnTo>
                <a:lnTo>
                  <a:pt x="212" y="415"/>
                </a:lnTo>
                <a:lnTo>
                  <a:pt x="228" y="426"/>
                </a:lnTo>
                <a:lnTo>
                  <a:pt x="235" y="428"/>
                </a:lnTo>
                <a:lnTo>
                  <a:pt x="243" y="428"/>
                </a:lnTo>
                <a:lnTo>
                  <a:pt x="249" y="426"/>
                </a:lnTo>
                <a:lnTo>
                  <a:pt x="254" y="425"/>
                </a:lnTo>
                <a:lnTo>
                  <a:pt x="260" y="422"/>
                </a:lnTo>
                <a:lnTo>
                  <a:pt x="264" y="419"/>
                </a:lnTo>
                <a:lnTo>
                  <a:pt x="267" y="415"/>
                </a:lnTo>
                <a:lnTo>
                  <a:pt x="271" y="411"/>
                </a:lnTo>
                <a:lnTo>
                  <a:pt x="276" y="402"/>
                </a:lnTo>
                <a:lnTo>
                  <a:pt x="279" y="393"/>
                </a:lnTo>
                <a:lnTo>
                  <a:pt x="280" y="385"/>
                </a:lnTo>
                <a:lnTo>
                  <a:pt x="280" y="379"/>
                </a:lnTo>
                <a:lnTo>
                  <a:pt x="280" y="376"/>
                </a:lnTo>
                <a:lnTo>
                  <a:pt x="280" y="366"/>
                </a:lnTo>
                <a:lnTo>
                  <a:pt x="282" y="351"/>
                </a:lnTo>
                <a:lnTo>
                  <a:pt x="285" y="332"/>
                </a:lnTo>
                <a:lnTo>
                  <a:pt x="288" y="322"/>
                </a:lnTo>
                <a:lnTo>
                  <a:pt x="291" y="310"/>
                </a:lnTo>
                <a:lnTo>
                  <a:pt x="297" y="298"/>
                </a:lnTo>
                <a:lnTo>
                  <a:pt x="302" y="287"/>
                </a:lnTo>
                <a:lnTo>
                  <a:pt x="308" y="274"/>
                </a:lnTo>
                <a:lnTo>
                  <a:pt x="316" y="261"/>
                </a:lnTo>
                <a:lnTo>
                  <a:pt x="325" y="249"/>
                </a:lnTo>
                <a:lnTo>
                  <a:pt x="336" y="236"/>
                </a:lnTo>
                <a:lnTo>
                  <a:pt x="340" y="227"/>
                </a:lnTo>
                <a:lnTo>
                  <a:pt x="343" y="219"/>
                </a:lnTo>
                <a:lnTo>
                  <a:pt x="345" y="212"/>
                </a:lnTo>
                <a:lnTo>
                  <a:pt x="347" y="204"/>
                </a:lnTo>
                <a:lnTo>
                  <a:pt x="348" y="198"/>
                </a:lnTo>
                <a:lnTo>
                  <a:pt x="347" y="191"/>
                </a:lnTo>
                <a:lnTo>
                  <a:pt x="345" y="185"/>
                </a:lnTo>
                <a:lnTo>
                  <a:pt x="343" y="179"/>
                </a:lnTo>
                <a:lnTo>
                  <a:pt x="340" y="172"/>
                </a:lnTo>
                <a:lnTo>
                  <a:pt x="337" y="167"/>
                </a:lnTo>
                <a:lnTo>
                  <a:pt x="332" y="161"/>
                </a:lnTo>
                <a:lnTo>
                  <a:pt x="326" y="154"/>
                </a:lnTo>
                <a:lnTo>
                  <a:pt x="315" y="143"/>
                </a:lnTo>
                <a:lnTo>
                  <a:pt x="299"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Tree>
    <p:extLst>
      <p:ext uri="{BB962C8B-B14F-4D97-AF65-F5344CB8AC3E}">
        <p14:creationId xmlns:p14="http://schemas.microsoft.com/office/powerpoint/2010/main" val="10372624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3680077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13185265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539750" y="1773238"/>
            <a:ext cx="3595688"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287838" y="1773238"/>
            <a:ext cx="3597275"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1739755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14683098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5138688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2104574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r>
              <a:rPr lang="de-DE" altLang="de-DE"/>
              <a:t>Elterninformationsveranstaltung Kindergarteneintritt, 23.01.2020</a:t>
            </a:r>
          </a:p>
        </p:txBody>
      </p:sp>
    </p:spTree>
    <p:extLst>
      <p:ext uri="{BB962C8B-B14F-4D97-AF65-F5344CB8AC3E}">
        <p14:creationId xmlns:p14="http://schemas.microsoft.com/office/powerpoint/2010/main" val="3311284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21535533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1676764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1799594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49963" y="765175"/>
            <a:ext cx="1835150" cy="5327650"/>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539750" y="765175"/>
            <a:ext cx="5357813" cy="53276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13944665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8223" name="Group 31"/>
          <p:cNvGrpSpPr>
            <a:grpSpLocks/>
          </p:cNvGrpSpPr>
          <p:nvPr/>
        </p:nvGrpSpPr>
        <p:grpSpPr bwMode="auto">
          <a:xfrm>
            <a:off x="5373688" y="-3175"/>
            <a:ext cx="3771900" cy="2673350"/>
            <a:chOff x="3385" y="-2"/>
            <a:chExt cx="2376" cy="1684"/>
          </a:xfrm>
        </p:grpSpPr>
        <p:sp>
          <p:nvSpPr>
            <p:cNvPr id="8220" name="Freeform 28"/>
            <p:cNvSpPr>
              <a:spLocks/>
            </p:cNvSpPr>
            <p:nvPr userDrawn="1"/>
          </p:nvSpPr>
          <p:spPr bwMode="auto">
            <a:xfrm>
              <a:off x="5260" y="653"/>
              <a:ext cx="501" cy="489"/>
            </a:xfrm>
            <a:custGeom>
              <a:avLst/>
              <a:gdLst>
                <a:gd name="T0" fmla="*/ 1590 w 3501"/>
                <a:gd name="T1" fmla="*/ 1960 h 3422"/>
                <a:gd name="T2" fmla="*/ 1063 w 3501"/>
                <a:gd name="T3" fmla="*/ 1670 h 3422"/>
                <a:gd name="T4" fmla="*/ 722 w 3501"/>
                <a:gd name="T5" fmla="*/ 1421 h 3422"/>
                <a:gd name="T6" fmla="*/ 532 w 3501"/>
                <a:gd name="T7" fmla="*/ 1194 h 3422"/>
                <a:gd name="T8" fmla="*/ 458 w 3501"/>
                <a:gd name="T9" fmla="*/ 971 h 3422"/>
                <a:gd name="T10" fmla="*/ 489 w 3501"/>
                <a:gd name="T11" fmla="*/ 752 h 3422"/>
                <a:gd name="T12" fmla="*/ 573 w 3501"/>
                <a:gd name="T13" fmla="*/ 579 h 3422"/>
                <a:gd name="T14" fmla="*/ 743 w 3501"/>
                <a:gd name="T15" fmla="*/ 465 h 3422"/>
                <a:gd name="T16" fmla="*/ 945 w 3501"/>
                <a:gd name="T17" fmla="*/ 451 h 3422"/>
                <a:gd name="T18" fmla="*/ 1118 w 3501"/>
                <a:gd name="T19" fmla="*/ 503 h 3422"/>
                <a:gd name="T20" fmla="*/ 1267 w 3501"/>
                <a:gd name="T21" fmla="*/ 600 h 3422"/>
                <a:gd name="T22" fmla="*/ 1423 w 3501"/>
                <a:gd name="T23" fmla="*/ 768 h 3422"/>
                <a:gd name="T24" fmla="*/ 1464 w 3501"/>
                <a:gd name="T25" fmla="*/ 934 h 3422"/>
                <a:gd name="T26" fmla="*/ 1434 w 3501"/>
                <a:gd name="T27" fmla="*/ 1059 h 3422"/>
                <a:gd name="T28" fmla="*/ 1319 w 3501"/>
                <a:gd name="T29" fmla="*/ 1125 h 3422"/>
                <a:gd name="T30" fmla="*/ 1190 w 3501"/>
                <a:gd name="T31" fmla="*/ 1141 h 3422"/>
                <a:gd name="T32" fmla="*/ 1214 w 3501"/>
                <a:gd name="T33" fmla="*/ 1217 h 3422"/>
                <a:gd name="T34" fmla="*/ 1313 w 3501"/>
                <a:gd name="T35" fmla="*/ 1391 h 3422"/>
                <a:gd name="T36" fmla="*/ 1427 w 3501"/>
                <a:gd name="T37" fmla="*/ 1507 h 3422"/>
                <a:gd name="T38" fmla="*/ 1552 w 3501"/>
                <a:gd name="T39" fmla="*/ 1562 h 3422"/>
                <a:gd name="T40" fmla="*/ 1728 w 3501"/>
                <a:gd name="T41" fmla="*/ 1571 h 3422"/>
                <a:gd name="T42" fmla="*/ 1840 w 3501"/>
                <a:gd name="T43" fmla="*/ 1741 h 3422"/>
                <a:gd name="T44" fmla="*/ 1959 w 3501"/>
                <a:gd name="T45" fmla="*/ 1906 h 3422"/>
                <a:gd name="T46" fmla="*/ 2194 w 3501"/>
                <a:gd name="T47" fmla="*/ 2045 h 3422"/>
                <a:gd name="T48" fmla="*/ 2451 w 3501"/>
                <a:gd name="T49" fmla="*/ 2111 h 3422"/>
                <a:gd name="T50" fmla="*/ 2664 w 3501"/>
                <a:gd name="T51" fmla="*/ 2121 h 3422"/>
                <a:gd name="T52" fmla="*/ 2687 w 3501"/>
                <a:gd name="T53" fmla="*/ 2043 h 3422"/>
                <a:gd name="T54" fmla="*/ 2576 w 3501"/>
                <a:gd name="T55" fmla="*/ 1874 h 3422"/>
                <a:gd name="T56" fmla="*/ 2528 w 3501"/>
                <a:gd name="T57" fmla="*/ 1738 h 3422"/>
                <a:gd name="T58" fmla="*/ 2546 w 3501"/>
                <a:gd name="T59" fmla="*/ 1708 h 3422"/>
                <a:gd name="T60" fmla="*/ 2675 w 3501"/>
                <a:gd name="T61" fmla="*/ 1752 h 3422"/>
                <a:gd name="T62" fmla="*/ 2797 w 3501"/>
                <a:gd name="T63" fmla="*/ 1726 h 3422"/>
                <a:gd name="T64" fmla="*/ 2773 w 3501"/>
                <a:gd name="T65" fmla="*/ 1645 h 3422"/>
                <a:gd name="T66" fmla="*/ 2614 w 3501"/>
                <a:gd name="T67" fmla="*/ 1380 h 3422"/>
                <a:gd name="T68" fmla="*/ 2436 w 3501"/>
                <a:gd name="T69" fmla="*/ 986 h 3422"/>
                <a:gd name="T70" fmla="*/ 2296 w 3501"/>
                <a:gd name="T71" fmla="*/ 805 h 3422"/>
                <a:gd name="T72" fmla="*/ 2114 w 3501"/>
                <a:gd name="T73" fmla="*/ 701 h 3422"/>
                <a:gd name="T74" fmla="*/ 1979 w 3501"/>
                <a:gd name="T75" fmla="*/ 687 h 3422"/>
                <a:gd name="T76" fmla="*/ 1720 w 3501"/>
                <a:gd name="T77" fmla="*/ 439 h 3422"/>
                <a:gd name="T78" fmla="*/ 1506 w 3501"/>
                <a:gd name="T79" fmla="*/ 231 h 3422"/>
                <a:gd name="T80" fmla="*/ 1255 w 3501"/>
                <a:gd name="T81" fmla="*/ 77 h 3422"/>
                <a:gd name="T82" fmla="*/ 973 w 3501"/>
                <a:gd name="T83" fmla="*/ 4 h 3422"/>
                <a:gd name="T84" fmla="*/ 759 w 3501"/>
                <a:gd name="T85" fmla="*/ 7 h 3422"/>
                <a:gd name="T86" fmla="*/ 554 w 3501"/>
                <a:gd name="T87" fmla="*/ 49 h 3422"/>
                <a:gd name="T88" fmla="*/ 372 w 3501"/>
                <a:gd name="T89" fmla="*/ 130 h 3422"/>
                <a:gd name="T90" fmla="*/ 233 w 3501"/>
                <a:gd name="T91" fmla="*/ 242 h 3422"/>
                <a:gd name="T92" fmla="*/ 114 w 3501"/>
                <a:gd name="T93" fmla="*/ 407 h 3422"/>
                <a:gd name="T94" fmla="*/ 14 w 3501"/>
                <a:gd name="T95" fmla="*/ 724 h 3422"/>
                <a:gd name="T96" fmla="*/ 5 w 3501"/>
                <a:gd name="T97" fmla="*/ 981 h 3422"/>
                <a:gd name="T98" fmla="*/ 68 w 3501"/>
                <a:gd name="T99" fmla="*/ 1246 h 3422"/>
                <a:gd name="T100" fmla="*/ 240 w 3501"/>
                <a:gd name="T101" fmla="*/ 1524 h 3422"/>
                <a:gd name="T102" fmla="*/ 487 w 3501"/>
                <a:gd name="T103" fmla="*/ 1761 h 3422"/>
                <a:gd name="T104" fmla="*/ 1242 w 3501"/>
                <a:gd name="T105" fmla="*/ 2275 h 3422"/>
                <a:gd name="T106" fmla="*/ 1836 w 3501"/>
                <a:gd name="T107" fmla="*/ 2564 h 3422"/>
                <a:gd name="T108" fmla="*/ 2441 w 3501"/>
                <a:gd name="T109" fmla="*/ 2841 h 3422"/>
                <a:gd name="T110" fmla="*/ 3095 w 3501"/>
                <a:gd name="T111" fmla="*/ 3137 h 3422"/>
                <a:gd name="T112" fmla="*/ 3501 w 3501"/>
                <a:gd name="T113" fmla="*/ 3422 h 3422"/>
                <a:gd name="T114" fmla="*/ 3140 w 3501"/>
                <a:gd name="T115" fmla="*/ 2560 h 3422"/>
                <a:gd name="T116" fmla="*/ 2665 w 3501"/>
                <a:gd name="T117" fmla="*/ 2377 h 3422"/>
                <a:gd name="T118" fmla="*/ 2173 w 3501"/>
                <a:gd name="T119" fmla="*/ 2206 h 3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01" h="3422">
                  <a:moveTo>
                    <a:pt x="2115" y="2180"/>
                  </a:moveTo>
                  <a:lnTo>
                    <a:pt x="2034" y="2150"/>
                  </a:lnTo>
                  <a:lnTo>
                    <a:pt x="1954" y="2119"/>
                  </a:lnTo>
                  <a:lnTo>
                    <a:pt x="1878" y="2087"/>
                  </a:lnTo>
                  <a:lnTo>
                    <a:pt x="1804" y="2057"/>
                  </a:lnTo>
                  <a:lnTo>
                    <a:pt x="1731" y="2025"/>
                  </a:lnTo>
                  <a:lnTo>
                    <a:pt x="1660" y="1992"/>
                  </a:lnTo>
                  <a:lnTo>
                    <a:pt x="1590" y="1960"/>
                  </a:lnTo>
                  <a:lnTo>
                    <a:pt x="1523" y="1926"/>
                  </a:lnTo>
                  <a:lnTo>
                    <a:pt x="1455" y="1892"/>
                  </a:lnTo>
                  <a:lnTo>
                    <a:pt x="1389" y="1859"/>
                  </a:lnTo>
                  <a:lnTo>
                    <a:pt x="1323" y="1823"/>
                  </a:lnTo>
                  <a:lnTo>
                    <a:pt x="1258" y="1787"/>
                  </a:lnTo>
                  <a:lnTo>
                    <a:pt x="1193" y="1748"/>
                  </a:lnTo>
                  <a:lnTo>
                    <a:pt x="1128" y="1710"/>
                  </a:lnTo>
                  <a:lnTo>
                    <a:pt x="1063" y="1670"/>
                  </a:lnTo>
                  <a:lnTo>
                    <a:pt x="997" y="1628"/>
                  </a:lnTo>
                  <a:lnTo>
                    <a:pt x="952" y="1598"/>
                  </a:lnTo>
                  <a:lnTo>
                    <a:pt x="908" y="1568"/>
                  </a:lnTo>
                  <a:lnTo>
                    <a:pt x="867" y="1539"/>
                  </a:lnTo>
                  <a:lnTo>
                    <a:pt x="828" y="1509"/>
                  </a:lnTo>
                  <a:lnTo>
                    <a:pt x="790" y="1480"/>
                  </a:lnTo>
                  <a:lnTo>
                    <a:pt x="755" y="1451"/>
                  </a:lnTo>
                  <a:lnTo>
                    <a:pt x="722" y="1421"/>
                  </a:lnTo>
                  <a:lnTo>
                    <a:pt x="691" y="1393"/>
                  </a:lnTo>
                  <a:lnTo>
                    <a:pt x="663" y="1364"/>
                  </a:lnTo>
                  <a:lnTo>
                    <a:pt x="636" y="1336"/>
                  </a:lnTo>
                  <a:lnTo>
                    <a:pt x="611" y="1307"/>
                  </a:lnTo>
                  <a:lnTo>
                    <a:pt x="589" y="1278"/>
                  </a:lnTo>
                  <a:lnTo>
                    <a:pt x="568" y="1250"/>
                  </a:lnTo>
                  <a:lnTo>
                    <a:pt x="548" y="1221"/>
                  </a:lnTo>
                  <a:lnTo>
                    <a:pt x="532" y="1194"/>
                  </a:lnTo>
                  <a:lnTo>
                    <a:pt x="517" y="1165"/>
                  </a:lnTo>
                  <a:lnTo>
                    <a:pt x="503" y="1138"/>
                  </a:lnTo>
                  <a:lnTo>
                    <a:pt x="491" y="1109"/>
                  </a:lnTo>
                  <a:lnTo>
                    <a:pt x="482" y="1081"/>
                  </a:lnTo>
                  <a:lnTo>
                    <a:pt x="473" y="1054"/>
                  </a:lnTo>
                  <a:lnTo>
                    <a:pt x="467" y="1026"/>
                  </a:lnTo>
                  <a:lnTo>
                    <a:pt x="462" y="999"/>
                  </a:lnTo>
                  <a:lnTo>
                    <a:pt x="458" y="971"/>
                  </a:lnTo>
                  <a:lnTo>
                    <a:pt x="457" y="944"/>
                  </a:lnTo>
                  <a:lnTo>
                    <a:pt x="457" y="916"/>
                  </a:lnTo>
                  <a:lnTo>
                    <a:pt x="458" y="889"/>
                  </a:lnTo>
                  <a:lnTo>
                    <a:pt x="462" y="861"/>
                  </a:lnTo>
                  <a:lnTo>
                    <a:pt x="467" y="834"/>
                  </a:lnTo>
                  <a:lnTo>
                    <a:pt x="472" y="807"/>
                  </a:lnTo>
                  <a:lnTo>
                    <a:pt x="481" y="780"/>
                  </a:lnTo>
                  <a:lnTo>
                    <a:pt x="489" y="752"/>
                  </a:lnTo>
                  <a:lnTo>
                    <a:pt x="500" y="726"/>
                  </a:lnTo>
                  <a:lnTo>
                    <a:pt x="506" y="702"/>
                  </a:lnTo>
                  <a:lnTo>
                    <a:pt x="514" y="680"/>
                  </a:lnTo>
                  <a:lnTo>
                    <a:pt x="523" y="659"/>
                  </a:lnTo>
                  <a:lnTo>
                    <a:pt x="534" y="638"/>
                  </a:lnTo>
                  <a:lnTo>
                    <a:pt x="545" y="618"/>
                  </a:lnTo>
                  <a:lnTo>
                    <a:pt x="558" y="598"/>
                  </a:lnTo>
                  <a:lnTo>
                    <a:pt x="573" y="579"/>
                  </a:lnTo>
                  <a:lnTo>
                    <a:pt x="589" y="561"/>
                  </a:lnTo>
                  <a:lnTo>
                    <a:pt x="606" y="544"/>
                  </a:lnTo>
                  <a:lnTo>
                    <a:pt x="625" y="528"/>
                  </a:lnTo>
                  <a:lnTo>
                    <a:pt x="645" y="513"/>
                  </a:lnTo>
                  <a:lnTo>
                    <a:pt x="667" y="499"/>
                  </a:lnTo>
                  <a:lnTo>
                    <a:pt x="691" y="486"/>
                  </a:lnTo>
                  <a:lnTo>
                    <a:pt x="717" y="475"/>
                  </a:lnTo>
                  <a:lnTo>
                    <a:pt x="743" y="465"/>
                  </a:lnTo>
                  <a:lnTo>
                    <a:pt x="773" y="457"/>
                  </a:lnTo>
                  <a:lnTo>
                    <a:pt x="798" y="453"/>
                  </a:lnTo>
                  <a:lnTo>
                    <a:pt x="824" y="449"/>
                  </a:lnTo>
                  <a:lnTo>
                    <a:pt x="849" y="447"/>
                  </a:lnTo>
                  <a:lnTo>
                    <a:pt x="873" y="446"/>
                  </a:lnTo>
                  <a:lnTo>
                    <a:pt x="898" y="447"/>
                  </a:lnTo>
                  <a:lnTo>
                    <a:pt x="921" y="448"/>
                  </a:lnTo>
                  <a:lnTo>
                    <a:pt x="945" y="451"/>
                  </a:lnTo>
                  <a:lnTo>
                    <a:pt x="968" y="455"/>
                  </a:lnTo>
                  <a:lnTo>
                    <a:pt x="991" y="459"/>
                  </a:lnTo>
                  <a:lnTo>
                    <a:pt x="1013" y="464"/>
                  </a:lnTo>
                  <a:lnTo>
                    <a:pt x="1034" y="471"/>
                  </a:lnTo>
                  <a:lnTo>
                    <a:pt x="1057" y="478"/>
                  </a:lnTo>
                  <a:lnTo>
                    <a:pt x="1078" y="485"/>
                  </a:lnTo>
                  <a:lnTo>
                    <a:pt x="1098" y="494"/>
                  </a:lnTo>
                  <a:lnTo>
                    <a:pt x="1118" y="503"/>
                  </a:lnTo>
                  <a:lnTo>
                    <a:pt x="1138" y="514"/>
                  </a:lnTo>
                  <a:lnTo>
                    <a:pt x="1158" y="525"/>
                  </a:lnTo>
                  <a:lnTo>
                    <a:pt x="1177" y="535"/>
                  </a:lnTo>
                  <a:lnTo>
                    <a:pt x="1196" y="548"/>
                  </a:lnTo>
                  <a:lnTo>
                    <a:pt x="1214" y="559"/>
                  </a:lnTo>
                  <a:lnTo>
                    <a:pt x="1232" y="573"/>
                  </a:lnTo>
                  <a:lnTo>
                    <a:pt x="1249" y="586"/>
                  </a:lnTo>
                  <a:lnTo>
                    <a:pt x="1267" y="600"/>
                  </a:lnTo>
                  <a:lnTo>
                    <a:pt x="1284" y="615"/>
                  </a:lnTo>
                  <a:lnTo>
                    <a:pt x="1316" y="644"/>
                  </a:lnTo>
                  <a:lnTo>
                    <a:pt x="1347" y="674"/>
                  </a:lnTo>
                  <a:lnTo>
                    <a:pt x="1376" y="706"/>
                  </a:lnTo>
                  <a:lnTo>
                    <a:pt x="1404" y="737"/>
                  </a:lnTo>
                  <a:lnTo>
                    <a:pt x="1410" y="748"/>
                  </a:lnTo>
                  <a:lnTo>
                    <a:pt x="1418" y="757"/>
                  </a:lnTo>
                  <a:lnTo>
                    <a:pt x="1423" y="768"/>
                  </a:lnTo>
                  <a:lnTo>
                    <a:pt x="1429" y="779"/>
                  </a:lnTo>
                  <a:lnTo>
                    <a:pt x="1439" y="801"/>
                  </a:lnTo>
                  <a:lnTo>
                    <a:pt x="1447" y="823"/>
                  </a:lnTo>
                  <a:lnTo>
                    <a:pt x="1454" y="845"/>
                  </a:lnTo>
                  <a:lnTo>
                    <a:pt x="1458" y="869"/>
                  </a:lnTo>
                  <a:lnTo>
                    <a:pt x="1461" y="891"/>
                  </a:lnTo>
                  <a:lnTo>
                    <a:pt x="1463" y="913"/>
                  </a:lnTo>
                  <a:lnTo>
                    <a:pt x="1464" y="934"/>
                  </a:lnTo>
                  <a:lnTo>
                    <a:pt x="1463" y="955"/>
                  </a:lnTo>
                  <a:lnTo>
                    <a:pt x="1462" y="975"/>
                  </a:lnTo>
                  <a:lnTo>
                    <a:pt x="1460" y="993"/>
                  </a:lnTo>
                  <a:lnTo>
                    <a:pt x="1457" y="1009"/>
                  </a:lnTo>
                  <a:lnTo>
                    <a:pt x="1453" y="1023"/>
                  </a:lnTo>
                  <a:lnTo>
                    <a:pt x="1448" y="1036"/>
                  </a:lnTo>
                  <a:lnTo>
                    <a:pt x="1444" y="1047"/>
                  </a:lnTo>
                  <a:lnTo>
                    <a:pt x="1434" y="1059"/>
                  </a:lnTo>
                  <a:lnTo>
                    <a:pt x="1423" y="1072"/>
                  </a:lnTo>
                  <a:lnTo>
                    <a:pt x="1410" y="1083"/>
                  </a:lnTo>
                  <a:lnTo>
                    <a:pt x="1398" y="1092"/>
                  </a:lnTo>
                  <a:lnTo>
                    <a:pt x="1384" y="1101"/>
                  </a:lnTo>
                  <a:lnTo>
                    <a:pt x="1368" y="1109"/>
                  </a:lnTo>
                  <a:lnTo>
                    <a:pt x="1352" y="1115"/>
                  </a:lnTo>
                  <a:lnTo>
                    <a:pt x="1336" y="1121"/>
                  </a:lnTo>
                  <a:lnTo>
                    <a:pt x="1319" y="1125"/>
                  </a:lnTo>
                  <a:lnTo>
                    <a:pt x="1301" y="1129"/>
                  </a:lnTo>
                  <a:lnTo>
                    <a:pt x="1284" y="1132"/>
                  </a:lnTo>
                  <a:lnTo>
                    <a:pt x="1266" y="1134"/>
                  </a:lnTo>
                  <a:lnTo>
                    <a:pt x="1247" y="1135"/>
                  </a:lnTo>
                  <a:lnTo>
                    <a:pt x="1229" y="1135"/>
                  </a:lnTo>
                  <a:lnTo>
                    <a:pt x="1211" y="1135"/>
                  </a:lnTo>
                  <a:lnTo>
                    <a:pt x="1193" y="1134"/>
                  </a:lnTo>
                  <a:lnTo>
                    <a:pt x="1190" y="1141"/>
                  </a:lnTo>
                  <a:lnTo>
                    <a:pt x="1188" y="1147"/>
                  </a:lnTo>
                  <a:lnTo>
                    <a:pt x="1189" y="1153"/>
                  </a:lnTo>
                  <a:lnTo>
                    <a:pt x="1190" y="1162"/>
                  </a:lnTo>
                  <a:lnTo>
                    <a:pt x="1192" y="1170"/>
                  </a:lnTo>
                  <a:lnTo>
                    <a:pt x="1195" y="1179"/>
                  </a:lnTo>
                  <a:lnTo>
                    <a:pt x="1200" y="1188"/>
                  </a:lnTo>
                  <a:lnTo>
                    <a:pt x="1205" y="1198"/>
                  </a:lnTo>
                  <a:lnTo>
                    <a:pt x="1214" y="1217"/>
                  </a:lnTo>
                  <a:lnTo>
                    <a:pt x="1225" y="1235"/>
                  </a:lnTo>
                  <a:lnTo>
                    <a:pt x="1235" y="1253"/>
                  </a:lnTo>
                  <a:lnTo>
                    <a:pt x="1240" y="1268"/>
                  </a:lnTo>
                  <a:lnTo>
                    <a:pt x="1254" y="1293"/>
                  </a:lnTo>
                  <a:lnTo>
                    <a:pt x="1267" y="1318"/>
                  </a:lnTo>
                  <a:lnTo>
                    <a:pt x="1281" y="1342"/>
                  </a:lnTo>
                  <a:lnTo>
                    <a:pt x="1297" y="1366"/>
                  </a:lnTo>
                  <a:lnTo>
                    <a:pt x="1313" y="1391"/>
                  </a:lnTo>
                  <a:lnTo>
                    <a:pt x="1330" y="1414"/>
                  </a:lnTo>
                  <a:lnTo>
                    <a:pt x="1349" y="1437"/>
                  </a:lnTo>
                  <a:lnTo>
                    <a:pt x="1369" y="1458"/>
                  </a:lnTo>
                  <a:lnTo>
                    <a:pt x="1380" y="1469"/>
                  </a:lnTo>
                  <a:lnTo>
                    <a:pt x="1391" y="1478"/>
                  </a:lnTo>
                  <a:lnTo>
                    <a:pt x="1403" y="1488"/>
                  </a:lnTo>
                  <a:lnTo>
                    <a:pt x="1415" y="1498"/>
                  </a:lnTo>
                  <a:lnTo>
                    <a:pt x="1427" y="1507"/>
                  </a:lnTo>
                  <a:lnTo>
                    <a:pt x="1441" y="1516"/>
                  </a:lnTo>
                  <a:lnTo>
                    <a:pt x="1455" y="1524"/>
                  </a:lnTo>
                  <a:lnTo>
                    <a:pt x="1470" y="1531"/>
                  </a:lnTo>
                  <a:lnTo>
                    <a:pt x="1484" y="1539"/>
                  </a:lnTo>
                  <a:lnTo>
                    <a:pt x="1500" y="1545"/>
                  </a:lnTo>
                  <a:lnTo>
                    <a:pt x="1517" y="1552"/>
                  </a:lnTo>
                  <a:lnTo>
                    <a:pt x="1534" y="1557"/>
                  </a:lnTo>
                  <a:lnTo>
                    <a:pt x="1552" y="1562"/>
                  </a:lnTo>
                  <a:lnTo>
                    <a:pt x="1570" y="1566"/>
                  </a:lnTo>
                  <a:lnTo>
                    <a:pt x="1589" y="1571"/>
                  </a:lnTo>
                  <a:lnTo>
                    <a:pt x="1610" y="1574"/>
                  </a:lnTo>
                  <a:lnTo>
                    <a:pt x="1633" y="1575"/>
                  </a:lnTo>
                  <a:lnTo>
                    <a:pt x="1656" y="1575"/>
                  </a:lnTo>
                  <a:lnTo>
                    <a:pt x="1680" y="1574"/>
                  </a:lnTo>
                  <a:lnTo>
                    <a:pt x="1705" y="1572"/>
                  </a:lnTo>
                  <a:lnTo>
                    <a:pt x="1728" y="1571"/>
                  </a:lnTo>
                  <a:lnTo>
                    <a:pt x="1750" y="1570"/>
                  </a:lnTo>
                  <a:lnTo>
                    <a:pt x="1771" y="1568"/>
                  </a:lnTo>
                  <a:lnTo>
                    <a:pt x="1790" y="1571"/>
                  </a:lnTo>
                  <a:lnTo>
                    <a:pt x="1799" y="1608"/>
                  </a:lnTo>
                  <a:lnTo>
                    <a:pt x="1807" y="1643"/>
                  </a:lnTo>
                  <a:lnTo>
                    <a:pt x="1817" y="1676"/>
                  </a:lnTo>
                  <a:lnTo>
                    <a:pt x="1828" y="1709"/>
                  </a:lnTo>
                  <a:lnTo>
                    <a:pt x="1840" y="1741"/>
                  </a:lnTo>
                  <a:lnTo>
                    <a:pt x="1855" y="1772"/>
                  </a:lnTo>
                  <a:lnTo>
                    <a:pt x="1862" y="1787"/>
                  </a:lnTo>
                  <a:lnTo>
                    <a:pt x="1871" y="1802"/>
                  </a:lnTo>
                  <a:lnTo>
                    <a:pt x="1880" y="1817"/>
                  </a:lnTo>
                  <a:lnTo>
                    <a:pt x="1890" y="1831"/>
                  </a:lnTo>
                  <a:lnTo>
                    <a:pt x="1911" y="1858"/>
                  </a:lnTo>
                  <a:lnTo>
                    <a:pt x="1934" y="1883"/>
                  </a:lnTo>
                  <a:lnTo>
                    <a:pt x="1959" y="1906"/>
                  </a:lnTo>
                  <a:lnTo>
                    <a:pt x="1984" y="1928"/>
                  </a:lnTo>
                  <a:lnTo>
                    <a:pt x="2012" y="1949"/>
                  </a:lnTo>
                  <a:lnTo>
                    <a:pt x="2039" y="1969"/>
                  </a:lnTo>
                  <a:lnTo>
                    <a:pt x="2069" y="1986"/>
                  </a:lnTo>
                  <a:lnTo>
                    <a:pt x="2098" y="2003"/>
                  </a:lnTo>
                  <a:lnTo>
                    <a:pt x="2130" y="2018"/>
                  </a:lnTo>
                  <a:lnTo>
                    <a:pt x="2161" y="2032"/>
                  </a:lnTo>
                  <a:lnTo>
                    <a:pt x="2194" y="2045"/>
                  </a:lnTo>
                  <a:lnTo>
                    <a:pt x="2226" y="2057"/>
                  </a:lnTo>
                  <a:lnTo>
                    <a:pt x="2258" y="2067"/>
                  </a:lnTo>
                  <a:lnTo>
                    <a:pt x="2291" y="2077"/>
                  </a:lnTo>
                  <a:lnTo>
                    <a:pt x="2324" y="2085"/>
                  </a:lnTo>
                  <a:lnTo>
                    <a:pt x="2356" y="2093"/>
                  </a:lnTo>
                  <a:lnTo>
                    <a:pt x="2389" y="2100"/>
                  </a:lnTo>
                  <a:lnTo>
                    <a:pt x="2420" y="2105"/>
                  </a:lnTo>
                  <a:lnTo>
                    <a:pt x="2451" y="2111"/>
                  </a:lnTo>
                  <a:lnTo>
                    <a:pt x="2482" y="2114"/>
                  </a:lnTo>
                  <a:lnTo>
                    <a:pt x="2511" y="2117"/>
                  </a:lnTo>
                  <a:lnTo>
                    <a:pt x="2540" y="2119"/>
                  </a:lnTo>
                  <a:lnTo>
                    <a:pt x="2567" y="2121"/>
                  </a:lnTo>
                  <a:lnTo>
                    <a:pt x="2594" y="2122"/>
                  </a:lnTo>
                  <a:lnTo>
                    <a:pt x="2618" y="2122"/>
                  </a:lnTo>
                  <a:lnTo>
                    <a:pt x="2643" y="2122"/>
                  </a:lnTo>
                  <a:lnTo>
                    <a:pt x="2664" y="2121"/>
                  </a:lnTo>
                  <a:lnTo>
                    <a:pt x="2684" y="2120"/>
                  </a:lnTo>
                  <a:lnTo>
                    <a:pt x="2702" y="2118"/>
                  </a:lnTo>
                  <a:lnTo>
                    <a:pt x="2718" y="2115"/>
                  </a:lnTo>
                  <a:lnTo>
                    <a:pt x="2733" y="2113"/>
                  </a:lnTo>
                  <a:lnTo>
                    <a:pt x="2744" y="2110"/>
                  </a:lnTo>
                  <a:lnTo>
                    <a:pt x="2724" y="2087"/>
                  </a:lnTo>
                  <a:lnTo>
                    <a:pt x="2705" y="2065"/>
                  </a:lnTo>
                  <a:lnTo>
                    <a:pt x="2687" y="2043"/>
                  </a:lnTo>
                  <a:lnTo>
                    <a:pt x="2670" y="2022"/>
                  </a:lnTo>
                  <a:lnTo>
                    <a:pt x="2654" y="1999"/>
                  </a:lnTo>
                  <a:lnTo>
                    <a:pt x="2638" y="1978"/>
                  </a:lnTo>
                  <a:lnTo>
                    <a:pt x="2625" y="1958"/>
                  </a:lnTo>
                  <a:lnTo>
                    <a:pt x="2611" y="1937"/>
                  </a:lnTo>
                  <a:lnTo>
                    <a:pt x="2598" y="1916"/>
                  </a:lnTo>
                  <a:lnTo>
                    <a:pt x="2587" y="1895"/>
                  </a:lnTo>
                  <a:lnTo>
                    <a:pt x="2576" y="1874"/>
                  </a:lnTo>
                  <a:lnTo>
                    <a:pt x="2566" y="1853"/>
                  </a:lnTo>
                  <a:lnTo>
                    <a:pt x="2557" y="1832"/>
                  </a:lnTo>
                  <a:lnTo>
                    <a:pt x="2548" y="1811"/>
                  </a:lnTo>
                  <a:lnTo>
                    <a:pt x="2541" y="1790"/>
                  </a:lnTo>
                  <a:lnTo>
                    <a:pt x="2535" y="1769"/>
                  </a:lnTo>
                  <a:lnTo>
                    <a:pt x="2533" y="1759"/>
                  </a:lnTo>
                  <a:lnTo>
                    <a:pt x="2530" y="1748"/>
                  </a:lnTo>
                  <a:lnTo>
                    <a:pt x="2528" y="1738"/>
                  </a:lnTo>
                  <a:lnTo>
                    <a:pt x="2527" y="1727"/>
                  </a:lnTo>
                  <a:lnTo>
                    <a:pt x="2527" y="1722"/>
                  </a:lnTo>
                  <a:lnTo>
                    <a:pt x="2528" y="1718"/>
                  </a:lnTo>
                  <a:lnTo>
                    <a:pt x="2530" y="1715"/>
                  </a:lnTo>
                  <a:lnTo>
                    <a:pt x="2533" y="1711"/>
                  </a:lnTo>
                  <a:lnTo>
                    <a:pt x="2536" y="1709"/>
                  </a:lnTo>
                  <a:lnTo>
                    <a:pt x="2540" y="1708"/>
                  </a:lnTo>
                  <a:lnTo>
                    <a:pt x="2546" y="1708"/>
                  </a:lnTo>
                  <a:lnTo>
                    <a:pt x="2553" y="1709"/>
                  </a:lnTo>
                  <a:lnTo>
                    <a:pt x="2588" y="1725"/>
                  </a:lnTo>
                  <a:lnTo>
                    <a:pt x="2617" y="1737"/>
                  </a:lnTo>
                  <a:lnTo>
                    <a:pt x="2631" y="1741"/>
                  </a:lnTo>
                  <a:lnTo>
                    <a:pt x="2644" y="1745"/>
                  </a:lnTo>
                  <a:lnTo>
                    <a:pt x="2654" y="1747"/>
                  </a:lnTo>
                  <a:lnTo>
                    <a:pt x="2665" y="1750"/>
                  </a:lnTo>
                  <a:lnTo>
                    <a:pt x="2675" y="1752"/>
                  </a:lnTo>
                  <a:lnTo>
                    <a:pt x="2685" y="1752"/>
                  </a:lnTo>
                  <a:lnTo>
                    <a:pt x="2693" y="1752"/>
                  </a:lnTo>
                  <a:lnTo>
                    <a:pt x="2701" y="1752"/>
                  </a:lnTo>
                  <a:lnTo>
                    <a:pt x="2716" y="1750"/>
                  </a:lnTo>
                  <a:lnTo>
                    <a:pt x="2729" y="1746"/>
                  </a:lnTo>
                  <a:lnTo>
                    <a:pt x="2755" y="1738"/>
                  </a:lnTo>
                  <a:lnTo>
                    <a:pt x="2781" y="1729"/>
                  </a:lnTo>
                  <a:lnTo>
                    <a:pt x="2797" y="1726"/>
                  </a:lnTo>
                  <a:lnTo>
                    <a:pt x="2814" y="1724"/>
                  </a:lnTo>
                  <a:lnTo>
                    <a:pt x="2835" y="1724"/>
                  </a:lnTo>
                  <a:lnTo>
                    <a:pt x="2859" y="1727"/>
                  </a:lnTo>
                  <a:lnTo>
                    <a:pt x="2841" y="1712"/>
                  </a:lnTo>
                  <a:lnTo>
                    <a:pt x="2823" y="1697"/>
                  </a:lnTo>
                  <a:lnTo>
                    <a:pt x="2806" y="1680"/>
                  </a:lnTo>
                  <a:lnTo>
                    <a:pt x="2789" y="1663"/>
                  </a:lnTo>
                  <a:lnTo>
                    <a:pt x="2773" y="1645"/>
                  </a:lnTo>
                  <a:lnTo>
                    <a:pt x="2758" y="1626"/>
                  </a:lnTo>
                  <a:lnTo>
                    <a:pt x="2743" y="1607"/>
                  </a:lnTo>
                  <a:lnTo>
                    <a:pt x="2729" y="1586"/>
                  </a:lnTo>
                  <a:lnTo>
                    <a:pt x="2703" y="1546"/>
                  </a:lnTo>
                  <a:lnTo>
                    <a:pt x="2680" y="1506"/>
                  </a:lnTo>
                  <a:lnTo>
                    <a:pt x="2657" y="1466"/>
                  </a:lnTo>
                  <a:lnTo>
                    <a:pt x="2637" y="1428"/>
                  </a:lnTo>
                  <a:lnTo>
                    <a:pt x="2614" y="1380"/>
                  </a:lnTo>
                  <a:lnTo>
                    <a:pt x="2592" y="1330"/>
                  </a:lnTo>
                  <a:lnTo>
                    <a:pt x="2571" y="1278"/>
                  </a:lnTo>
                  <a:lnTo>
                    <a:pt x="2548" y="1225"/>
                  </a:lnTo>
                  <a:lnTo>
                    <a:pt x="2526" y="1171"/>
                  </a:lnTo>
                  <a:lnTo>
                    <a:pt x="2502" y="1117"/>
                  </a:lnTo>
                  <a:lnTo>
                    <a:pt x="2477" y="1063"/>
                  </a:lnTo>
                  <a:lnTo>
                    <a:pt x="2451" y="1012"/>
                  </a:lnTo>
                  <a:lnTo>
                    <a:pt x="2436" y="986"/>
                  </a:lnTo>
                  <a:lnTo>
                    <a:pt x="2421" y="961"/>
                  </a:lnTo>
                  <a:lnTo>
                    <a:pt x="2407" y="936"/>
                  </a:lnTo>
                  <a:lnTo>
                    <a:pt x="2391" y="912"/>
                  </a:lnTo>
                  <a:lnTo>
                    <a:pt x="2373" y="889"/>
                  </a:lnTo>
                  <a:lnTo>
                    <a:pt x="2356" y="867"/>
                  </a:lnTo>
                  <a:lnTo>
                    <a:pt x="2337" y="845"/>
                  </a:lnTo>
                  <a:lnTo>
                    <a:pt x="2317" y="824"/>
                  </a:lnTo>
                  <a:lnTo>
                    <a:pt x="2296" y="805"/>
                  </a:lnTo>
                  <a:lnTo>
                    <a:pt x="2274" y="787"/>
                  </a:lnTo>
                  <a:lnTo>
                    <a:pt x="2252" y="769"/>
                  </a:lnTo>
                  <a:lnTo>
                    <a:pt x="2228" y="753"/>
                  </a:lnTo>
                  <a:lnTo>
                    <a:pt x="2202" y="738"/>
                  </a:lnTo>
                  <a:lnTo>
                    <a:pt x="2176" y="726"/>
                  </a:lnTo>
                  <a:lnTo>
                    <a:pt x="2148" y="714"/>
                  </a:lnTo>
                  <a:lnTo>
                    <a:pt x="2119" y="703"/>
                  </a:lnTo>
                  <a:lnTo>
                    <a:pt x="2114" y="701"/>
                  </a:lnTo>
                  <a:lnTo>
                    <a:pt x="2102" y="698"/>
                  </a:lnTo>
                  <a:lnTo>
                    <a:pt x="2083" y="693"/>
                  </a:lnTo>
                  <a:lnTo>
                    <a:pt x="2058" y="688"/>
                  </a:lnTo>
                  <a:lnTo>
                    <a:pt x="2044" y="687"/>
                  </a:lnTo>
                  <a:lnTo>
                    <a:pt x="2029" y="685"/>
                  </a:lnTo>
                  <a:lnTo>
                    <a:pt x="2013" y="684"/>
                  </a:lnTo>
                  <a:lnTo>
                    <a:pt x="1996" y="685"/>
                  </a:lnTo>
                  <a:lnTo>
                    <a:pt x="1979" y="687"/>
                  </a:lnTo>
                  <a:lnTo>
                    <a:pt x="1961" y="689"/>
                  </a:lnTo>
                  <a:lnTo>
                    <a:pt x="1943" y="693"/>
                  </a:lnTo>
                  <a:lnTo>
                    <a:pt x="1925" y="699"/>
                  </a:lnTo>
                  <a:lnTo>
                    <a:pt x="1882" y="641"/>
                  </a:lnTo>
                  <a:lnTo>
                    <a:pt x="1839" y="582"/>
                  </a:lnTo>
                  <a:lnTo>
                    <a:pt x="1792" y="525"/>
                  </a:lnTo>
                  <a:lnTo>
                    <a:pt x="1746" y="467"/>
                  </a:lnTo>
                  <a:lnTo>
                    <a:pt x="1720" y="439"/>
                  </a:lnTo>
                  <a:lnTo>
                    <a:pt x="1696" y="411"/>
                  </a:lnTo>
                  <a:lnTo>
                    <a:pt x="1671" y="384"/>
                  </a:lnTo>
                  <a:lnTo>
                    <a:pt x="1644" y="357"/>
                  </a:lnTo>
                  <a:lnTo>
                    <a:pt x="1618" y="331"/>
                  </a:lnTo>
                  <a:lnTo>
                    <a:pt x="1590" y="304"/>
                  </a:lnTo>
                  <a:lnTo>
                    <a:pt x="1563" y="280"/>
                  </a:lnTo>
                  <a:lnTo>
                    <a:pt x="1535" y="256"/>
                  </a:lnTo>
                  <a:lnTo>
                    <a:pt x="1506" y="231"/>
                  </a:lnTo>
                  <a:lnTo>
                    <a:pt x="1477" y="209"/>
                  </a:lnTo>
                  <a:lnTo>
                    <a:pt x="1446" y="187"/>
                  </a:lnTo>
                  <a:lnTo>
                    <a:pt x="1417" y="166"/>
                  </a:lnTo>
                  <a:lnTo>
                    <a:pt x="1385" y="145"/>
                  </a:lnTo>
                  <a:lnTo>
                    <a:pt x="1353" y="126"/>
                  </a:lnTo>
                  <a:lnTo>
                    <a:pt x="1321" y="108"/>
                  </a:lnTo>
                  <a:lnTo>
                    <a:pt x="1287" y="93"/>
                  </a:lnTo>
                  <a:lnTo>
                    <a:pt x="1255" y="77"/>
                  </a:lnTo>
                  <a:lnTo>
                    <a:pt x="1220" y="62"/>
                  </a:lnTo>
                  <a:lnTo>
                    <a:pt x="1185" y="49"/>
                  </a:lnTo>
                  <a:lnTo>
                    <a:pt x="1149" y="37"/>
                  </a:lnTo>
                  <a:lnTo>
                    <a:pt x="1113" y="27"/>
                  </a:lnTo>
                  <a:lnTo>
                    <a:pt x="1076" y="18"/>
                  </a:lnTo>
                  <a:lnTo>
                    <a:pt x="1038" y="11"/>
                  </a:lnTo>
                  <a:lnTo>
                    <a:pt x="999" y="6"/>
                  </a:lnTo>
                  <a:lnTo>
                    <a:pt x="973" y="4"/>
                  </a:lnTo>
                  <a:lnTo>
                    <a:pt x="947" y="1"/>
                  </a:lnTo>
                  <a:lnTo>
                    <a:pt x="920" y="0"/>
                  </a:lnTo>
                  <a:lnTo>
                    <a:pt x="893" y="0"/>
                  </a:lnTo>
                  <a:lnTo>
                    <a:pt x="866" y="0"/>
                  </a:lnTo>
                  <a:lnTo>
                    <a:pt x="840" y="0"/>
                  </a:lnTo>
                  <a:lnTo>
                    <a:pt x="812" y="3"/>
                  </a:lnTo>
                  <a:lnTo>
                    <a:pt x="786" y="5"/>
                  </a:lnTo>
                  <a:lnTo>
                    <a:pt x="759" y="7"/>
                  </a:lnTo>
                  <a:lnTo>
                    <a:pt x="733" y="10"/>
                  </a:lnTo>
                  <a:lnTo>
                    <a:pt x="706" y="14"/>
                  </a:lnTo>
                  <a:lnTo>
                    <a:pt x="681" y="18"/>
                  </a:lnTo>
                  <a:lnTo>
                    <a:pt x="654" y="23"/>
                  </a:lnTo>
                  <a:lnTo>
                    <a:pt x="629" y="29"/>
                  </a:lnTo>
                  <a:lnTo>
                    <a:pt x="604" y="35"/>
                  </a:lnTo>
                  <a:lnTo>
                    <a:pt x="578" y="42"/>
                  </a:lnTo>
                  <a:lnTo>
                    <a:pt x="554" y="49"/>
                  </a:lnTo>
                  <a:lnTo>
                    <a:pt x="529" y="58"/>
                  </a:lnTo>
                  <a:lnTo>
                    <a:pt x="505" y="66"/>
                  </a:lnTo>
                  <a:lnTo>
                    <a:pt x="482" y="75"/>
                  </a:lnTo>
                  <a:lnTo>
                    <a:pt x="458" y="85"/>
                  </a:lnTo>
                  <a:lnTo>
                    <a:pt x="436" y="95"/>
                  </a:lnTo>
                  <a:lnTo>
                    <a:pt x="414" y="106"/>
                  </a:lnTo>
                  <a:lnTo>
                    <a:pt x="393" y="118"/>
                  </a:lnTo>
                  <a:lnTo>
                    <a:pt x="372" y="130"/>
                  </a:lnTo>
                  <a:lnTo>
                    <a:pt x="352" y="142"/>
                  </a:lnTo>
                  <a:lnTo>
                    <a:pt x="332" y="156"/>
                  </a:lnTo>
                  <a:lnTo>
                    <a:pt x="313" y="170"/>
                  </a:lnTo>
                  <a:lnTo>
                    <a:pt x="295" y="185"/>
                  </a:lnTo>
                  <a:lnTo>
                    <a:pt x="277" y="199"/>
                  </a:lnTo>
                  <a:lnTo>
                    <a:pt x="260" y="215"/>
                  </a:lnTo>
                  <a:lnTo>
                    <a:pt x="245" y="232"/>
                  </a:lnTo>
                  <a:lnTo>
                    <a:pt x="233" y="242"/>
                  </a:lnTo>
                  <a:lnTo>
                    <a:pt x="222" y="252"/>
                  </a:lnTo>
                  <a:lnTo>
                    <a:pt x="211" y="264"/>
                  </a:lnTo>
                  <a:lnTo>
                    <a:pt x="200" y="275"/>
                  </a:lnTo>
                  <a:lnTo>
                    <a:pt x="180" y="299"/>
                  </a:lnTo>
                  <a:lnTo>
                    <a:pt x="162" y="324"/>
                  </a:lnTo>
                  <a:lnTo>
                    <a:pt x="145" y="351"/>
                  </a:lnTo>
                  <a:lnTo>
                    <a:pt x="129" y="378"/>
                  </a:lnTo>
                  <a:lnTo>
                    <a:pt x="114" y="407"/>
                  </a:lnTo>
                  <a:lnTo>
                    <a:pt x="102" y="437"/>
                  </a:lnTo>
                  <a:lnTo>
                    <a:pt x="89" y="466"/>
                  </a:lnTo>
                  <a:lnTo>
                    <a:pt x="77" y="497"/>
                  </a:lnTo>
                  <a:lnTo>
                    <a:pt x="67" y="527"/>
                  </a:lnTo>
                  <a:lnTo>
                    <a:pt x="56" y="557"/>
                  </a:lnTo>
                  <a:lnTo>
                    <a:pt x="38" y="617"/>
                  </a:lnTo>
                  <a:lnTo>
                    <a:pt x="21" y="674"/>
                  </a:lnTo>
                  <a:lnTo>
                    <a:pt x="14" y="724"/>
                  </a:lnTo>
                  <a:lnTo>
                    <a:pt x="7" y="771"/>
                  </a:lnTo>
                  <a:lnTo>
                    <a:pt x="3" y="818"/>
                  </a:lnTo>
                  <a:lnTo>
                    <a:pt x="0" y="864"/>
                  </a:lnTo>
                  <a:lnTo>
                    <a:pt x="0" y="888"/>
                  </a:lnTo>
                  <a:lnTo>
                    <a:pt x="0" y="911"/>
                  </a:lnTo>
                  <a:lnTo>
                    <a:pt x="1" y="934"/>
                  </a:lnTo>
                  <a:lnTo>
                    <a:pt x="3" y="958"/>
                  </a:lnTo>
                  <a:lnTo>
                    <a:pt x="5" y="981"/>
                  </a:lnTo>
                  <a:lnTo>
                    <a:pt x="8" y="1004"/>
                  </a:lnTo>
                  <a:lnTo>
                    <a:pt x="13" y="1027"/>
                  </a:lnTo>
                  <a:lnTo>
                    <a:pt x="18" y="1052"/>
                  </a:lnTo>
                  <a:lnTo>
                    <a:pt x="23" y="1092"/>
                  </a:lnTo>
                  <a:lnTo>
                    <a:pt x="32" y="1131"/>
                  </a:lnTo>
                  <a:lnTo>
                    <a:pt x="41" y="1170"/>
                  </a:lnTo>
                  <a:lnTo>
                    <a:pt x="53" y="1209"/>
                  </a:lnTo>
                  <a:lnTo>
                    <a:pt x="68" y="1246"/>
                  </a:lnTo>
                  <a:lnTo>
                    <a:pt x="84" y="1283"/>
                  </a:lnTo>
                  <a:lnTo>
                    <a:pt x="102" y="1320"/>
                  </a:lnTo>
                  <a:lnTo>
                    <a:pt x="121" y="1355"/>
                  </a:lnTo>
                  <a:lnTo>
                    <a:pt x="142" y="1391"/>
                  </a:lnTo>
                  <a:lnTo>
                    <a:pt x="164" y="1424"/>
                  </a:lnTo>
                  <a:lnTo>
                    <a:pt x="188" y="1458"/>
                  </a:lnTo>
                  <a:lnTo>
                    <a:pt x="214" y="1491"/>
                  </a:lnTo>
                  <a:lnTo>
                    <a:pt x="240" y="1524"/>
                  </a:lnTo>
                  <a:lnTo>
                    <a:pt x="269" y="1556"/>
                  </a:lnTo>
                  <a:lnTo>
                    <a:pt x="298" y="1588"/>
                  </a:lnTo>
                  <a:lnTo>
                    <a:pt x="327" y="1618"/>
                  </a:lnTo>
                  <a:lnTo>
                    <a:pt x="358" y="1648"/>
                  </a:lnTo>
                  <a:lnTo>
                    <a:pt x="390" y="1678"/>
                  </a:lnTo>
                  <a:lnTo>
                    <a:pt x="421" y="1706"/>
                  </a:lnTo>
                  <a:lnTo>
                    <a:pt x="453" y="1734"/>
                  </a:lnTo>
                  <a:lnTo>
                    <a:pt x="487" y="1761"/>
                  </a:lnTo>
                  <a:lnTo>
                    <a:pt x="520" y="1788"/>
                  </a:lnTo>
                  <a:lnTo>
                    <a:pt x="554" y="1813"/>
                  </a:lnTo>
                  <a:lnTo>
                    <a:pt x="587" y="1838"/>
                  </a:lnTo>
                  <a:lnTo>
                    <a:pt x="654" y="1886"/>
                  </a:lnTo>
                  <a:lnTo>
                    <a:pt x="721" y="1932"/>
                  </a:lnTo>
                  <a:lnTo>
                    <a:pt x="786" y="1975"/>
                  </a:lnTo>
                  <a:lnTo>
                    <a:pt x="849" y="2014"/>
                  </a:lnTo>
                  <a:lnTo>
                    <a:pt x="1242" y="2275"/>
                  </a:lnTo>
                  <a:lnTo>
                    <a:pt x="1320" y="2314"/>
                  </a:lnTo>
                  <a:lnTo>
                    <a:pt x="1398" y="2352"/>
                  </a:lnTo>
                  <a:lnTo>
                    <a:pt x="1473" y="2390"/>
                  </a:lnTo>
                  <a:lnTo>
                    <a:pt x="1547" y="2426"/>
                  </a:lnTo>
                  <a:lnTo>
                    <a:pt x="1620" y="2461"/>
                  </a:lnTo>
                  <a:lnTo>
                    <a:pt x="1692" y="2496"/>
                  </a:lnTo>
                  <a:lnTo>
                    <a:pt x="1764" y="2530"/>
                  </a:lnTo>
                  <a:lnTo>
                    <a:pt x="1836" y="2564"/>
                  </a:lnTo>
                  <a:lnTo>
                    <a:pt x="1908" y="2597"/>
                  </a:lnTo>
                  <a:lnTo>
                    <a:pt x="1980" y="2630"/>
                  </a:lnTo>
                  <a:lnTo>
                    <a:pt x="2054" y="2664"/>
                  </a:lnTo>
                  <a:lnTo>
                    <a:pt x="2128" y="2698"/>
                  </a:lnTo>
                  <a:lnTo>
                    <a:pt x="2203" y="2732"/>
                  </a:lnTo>
                  <a:lnTo>
                    <a:pt x="2281" y="2768"/>
                  </a:lnTo>
                  <a:lnTo>
                    <a:pt x="2360" y="2804"/>
                  </a:lnTo>
                  <a:lnTo>
                    <a:pt x="2441" y="2841"/>
                  </a:lnTo>
                  <a:lnTo>
                    <a:pt x="2538" y="2878"/>
                  </a:lnTo>
                  <a:lnTo>
                    <a:pt x="2631" y="2915"/>
                  </a:lnTo>
                  <a:lnTo>
                    <a:pt x="2719" y="2952"/>
                  </a:lnTo>
                  <a:lnTo>
                    <a:pt x="2803" y="2989"/>
                  </a:lnTo>
                  <a:lnTo>
                    <a:pt x="2881" y="3026"/>
                  </a:lnTo>
                  <a:lnTo>
                    <a:pt x="2956" y="3064"/>
                  </a:lnTo>
                  <a:lnTo>
                    <a:pt x="3027" y="3101"/>
                  </a:lnTo>
                  <a:lnTo>
                    <a:pt x="3095" y="3137"/>
                  </a:lnTo>
                  <a:lnTo>
                    <a:pt x="3157" y="3174"/>
                  </a:lnTo>
                  <a:lnTo>
                    <a:pt x="3217" y="3210"/>
                  </a:lnTo>
                  <a:lnTo>
                    <a:pt x="3273" y="3246"/>
                  </a:lnTo>
                  <a:lnTo>
                    <a:pt x="3324" y="3282"/>
                  </a:lnTo>
                  <a:lnTo>
                    <a:pt x="3374" y="3318"/>
                  </a:lnTo>
                  <a:lnTo>
                    <a:pt x="3420" y="3353"/>
                  </a:lnTo>
                  <a:lnTo>
                    <a:pt x="3462" y="3388"/>
                  </a:lnTo>
                  <a:lnTo>
                    <a:pt x="3501" y="3422"/>
                  </a:lnTo>
                  <a:lnTo>
                    <a:pt x="3501" y="2727"/>
                  </a:lnTo>
                  <a:lnTo>
                    <a:pt x="3455" y="2701"/>
                  </a:lnTo>
                  <a:lnTo>
                    <a:pt x="3406" y="2677"/>
                  </a:lnTo>
                  <a:lnTo>
                    <a:pt x="3356" y="2653"/>
                  </a:lnTo>
                  <a:lnTo>
                    <a:pt x="3305" y="2628"/>
                  </a:lnTo>
                  <a:lnTo>
                    <a:pt x="3251" y="2605"/>
                  </a:lnTo>
                  <a:lnTo>
                    <a:pt x="3196" y="2582"/>
                  </a:lnTo>
                  <a:lnTo>
                    <a:pt x="3140" y="2560"/>
                  </a:lnTo>
                  <a:lnTo>
                    <a:pt x="3081" y="2537"/>
                  </a:lnTo>
                  <a:lnTo>
                    <a:pt x="3026" y="2512"/>
                  </a:lnTo>
                  <a:lnTo>
                    <a:pt x="2969" y="2488"/>
                  </a:lnTo>
                  <a:lnTo>
                    <a:pt x="2909" y="2464"/>
                  </a:lnTo>
                  <a:lnTo>
                    <a:pt x="2850" y="2441"/>
                  </a:lnTo>
                  <a:lnTo>
                    <a:pt x="2789" y="2420"/>
                  </a:lnTo>
                  <a:lnTo>
                    <a:pt x="2727" y="2399"/>
                  </a:lnTo>
                  <a:lnTo>
                    <a:pt x="2665" y="2377"/>
                  </a:lnTo>
                  <a:lnTo>
                    <a:pt x="2602" y="2357"/>
                  </a:lnTo>
                  <a:lnTo>
                    <a:pt x="2539" y="2337"/>
                  </a:lnTo>
                  <a:lnTo>
                    <a:pt x="2476" y="2316"/>
                  </a:lnTo>
                  <a:lnTo>
                    <a:pt x="2414" y="2295"/>
                  </a:lnTo>
                  <a:lnTo>
                    <a:pt x="2353" y="2274"/>
                  </a:lnTo>
                  <a:lnTo>
                    <a:pt x="2291" y="2252"/>
                  </a:lnTo>
                  <a:lnTo>
                    <a:pt x="2231" y="2229"/>
                  </a:lnTo>
                  <a:lnTo>
                    <a:pt x="2173" y="2206"/>
                  </a:lnTo>
                  <a:lnTo>
                    <a:pt x="2115" y="218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8221" name="Freeform 29"/>
            <p:cNvSpPr>
              <a:spLocks noEditPoints="1"/>
            </p:cNvSpPr>
            <p:nvPr userDrawn="1"/>
          </p:nvSpPr>
          <p:spPr bwMode="auto">
            <a:xfrm>
              <a:off x="3385" y="579"/>
              <a:ext cx="627" cy="77"/>
            </a:xfrm>
            <a:custGeom>
              <a:avLst/>
              <a:gdLst>
                <a:gd name="T0" fmla="*/ 91 w 4384"/>
                <a:gd name="T1" fmla="*/ 483 h 539"/>
                <a:gd name="T2" fmla="*/ 166 w 4384"/>
                <a:gd name="T3" fmla="*/ 426 h 539"/>
                <a:gd name="T4" fmla="*/ 65 w 4384"/>
                <a:gd name="T5" fmla="*/ 344 h 539"/>
                <a:gd name="T6" fmla="*/ 5 w 4384"/>
                <a:gd name="T7" fmla="*/ 211 h 539"/>
                <a:gd name="T8" fmla="*/ 145 w 4384"/>
                <a:gd name="T9" fmla="*/ 139 h 539"/>
                <a:gd name="T10" fmla="*/ 103 w 4384"/>
                <a:gd name="T11" fmla="*/ 195 h 539"/>
                <a:gd name="T12" fmla="*/ 66 w 4384"/>
                <a:gd name="T13" fmla="*/ 267 h 539"/>
                <a:gd name="T14" fmla="*/ 197 w 4384"/>
                <a:gd name="T15" fmla="*/ 343 h 539"/>
                <a:gd name="T16" fmla="*/ 210 w 4384"/>
                <a:gd name="T17" fmla="*/ 495 h 539"/>
                <a:gd name="T18" fmla="*/ 451 w 4384"/>
                <a:gd name="T19" fmla="*/ 538 h 539"/>
                <a:gd name="T20" fmla="*/ 330 w 4384"/>
                <a:gd name="T21" fmla="*/ 448 h 539"/>
                <a:gd name="T22" fmla="*/ 324 w 4384"/>
                <a:gd name="T23" fmla="*/ 254 h 539"/>
                <a:gd name="T24" fmla="*/ 428 w 4384"/>
                <a:gd name="T25" fmla="*/ 144 h 539"/>
                <a:gd name="T26" fmla="*/ 520 w 4384"/>
                <a:gd name="T27" fmla="*/ 199 h 539"/>
                <a:gd name="T28" fmla="*/ 392 w 4384"/>
                <a:gd name="T29" fmla="*/ 247 h 539"/>
                <a:gd name="T30" fmla="*/ 417 w 4384"/>
                <a:gd name="T31" fmla="*/ 463 h 539"/>
                <a:gd name="T32" fmla="*/ 553 w 4384"/>
                <a:gd name="T33" fmla="*/ 524 h 539"/>
                <a:gd name="T34" fmla="*/ 863 w 4384"/>
                <a:gd name="T35" fmla="*/ 213 h 539"/>
                <a:gd name="T36" fmla="*/ 740 w 4384"/>
                <a:gd name="T37" fmla="*/ 217 h 539"/>
                <a:gd name="T38" fmla="*/ 793 w 4384"/>
                <a:gd name="T39" fmla="*/ 143 h 539"/>
                <a:gd name="T40" fmla="*/ 926 w 4384"/>
                <a:gd name="T41" fmla="*/ 188 h 539"/>
                <a:gd name="T42" fmla="*/ 1231 w 4384"/>
                <a:gd name="T43" fmla="*/ 526 h 539"/>
                <a:gd name="T44" fmla="*/ 1092 w 4384"/>
                <a:gd name="T45" fmla="*/ 508 h 539"/>
                <a:gd name="T46" fmla="*/ 1141 w 4384"/>
                <a:gd name="T47" fmla="*/ 454 h 539"/>
                <a:gd name="T48" fmla="*/ 1226 w 4384"/>
                <a:gd name="T49" fmla="*/ 474 h 539"/>
                <a:gd name="T50" fmla="*/ 1965 w 4384"/>
                <a:gd name="T51" fmla="*/ 359 h 539"/>
                <a:gd name="T52" fmla="*/ 1830 w 4384"/>
                <a:gd name="T53" fmla="*/ 481 h 539"/>
                <a:gd name="T54" fmla="*/ 1845 w 4384"/>
                <a:gd name="T55" fmla="*/ 539 h 539"/>
                <a:gd name="T56" fmla="*/ 1704 w 4384"/>
                <a:gd name="T57" fmla="*/ 467 h 539"/>
                <a:gd name="T58" fmla="*/ 1694 w 4384"/>
                <a:gd name="T59" fmla="*/ 239 h 539"/>
                <a:gd name="T60" fmla="*/ 1853 w 4384"/>
                <a:gd name="T61" fmla="*/ 140 h 539"/>
                <a:gd name="T62" fmla="*/ 1965 w 4384"/>
                <a:gd name="T63" fmla="*/ 339 h 539"/>
                <a:gd name="T64" fmla="*/ 1754 w 4384"/>
                <a:gd name="T65" fmla="*/ 251 h 539"/>
                <a:gd name="T66" fmla="*/ 1873 w 4384"/>
                <a:gd name="T67" fmla="*/ 204 h 539"/>
                <a:gd name="T68" fmla="*/ 2404 w 4384"/>
                <a:gd name="T69" fmla="*/ 526 h 539"/>
                <a:gd name="T70" fmla="*/ 2265 w 4384"/>
                <a:gd name="T71" fmla="*/ 508 h 539"/>
                <a:gd name="T72" fmla="*/ 2313 w 4384"/>
                <a:gd name="T73" fmla="*/ 454 h 539"/>
                <a:gd name="T74" fmla="*/ 2398 w 4384"/>
                <a:gd name="T75" fmla="*/ 474 h 539"/>
                <a:gd name="T76" fmla="*/ 2662 w 4384"/>
                <a:gd name="T77" fmla="*/ 68 h 539"/>
                <a:gd name="T78" fmla="*/ 2722 w 4384"/>
                <a:gd name="T79" fmla="*/ 8 h 539"/>
                <a:gd name="T80" fmla="*/ 2665 w 4384"/>
                <a:gd name="T81" fmla="*/ 532 h 539"/>
                <a:gd name="T82" fmla="*/ 2901 w 4384"/>
                <a:gd name="T83" fmla="*/ 513 h 539"/>
                <a:gd name="T84" fmla="*/ 2949 w 4384"/>
                <a:gd name="T85" fmla="*/ 145 h 539"/>
                <a:gd name="T86" fmla="*/ 3005 w 4384"/>
                <a:gd name="T87" fmla="*/ 481 h 539"/>
                <a:gd name="T88" fmla="*/ 3140 w 4384"/>
                <a:gd name="T89" fmla="*/ 84 h 539"/>
                <a:gd name="T90" fmla="*/ 3157 w 4384"/>
                <a:gd name="T91" fmla="*/ 0 h 539"/>
                <a:gd name="T92" fmla="*/ 3174 w 4384"/>
                <a:gd name="T93" fmla="*/ 84 h 539"/>
                <a:gd name="T94" fmla="*/ 3409 w 4384"/>
                <a:gd name="T95" fmla="*/ 310 h 539"/>
                <a:gd name="T96" fmla="*/ 3713 w 4384"/>
                <a:gd name="T97" fmla="*/ 505 h 539"/>
                <a:gd name="T98" fmla="*/ 3661 w 4384"/>
                <a:gd name="T99" fmla="*/ 370 h 539"/>
                <a:gd name="T100" fmla="*/ 3692 w 4384"/>
                <a:gd name="T101" fmla="*/ 199 h 539"/>
                <a:gd name="T102" fmla="*/ 3844 w 4384"/>
                <a:gd name="T103" fmla="*/ 140 h 539"/>
                <a:gd name="T104" fmla="*/ 3960 w 4384"/>
                <a:gd name="T105" fmla="*/ 232 h 539"/>
                <a:gd name="T106" fmla="*/ 3967 w 4384"/>
                <a:gd name="T107" fmla="*/ 424 h 539"/>
                <a:gd name="T108" fmla="*/ 3872 w 4384"/>
                <a:gd name="T109" fmla="*/ 533 h 539"/>
                <a:gd name="T110" fmla="*/ 3750 w 4384"/>
                <a:gd name="T111" fmla="*/ 220 h 539"/>
                <a:gd name="T112" fmla="*/ 3752 w 4384"/>
                <a:gd name="T113" fmla="*/ 457 h 539"/>
                <a:gd name="T114" fmla="*/ 3854 w 4384"/>
                <a:gd name="T115" fmla="*/ 481 h 539"/>
                <a:gd name="T116" fmla="*/ 3905 w 4384"/>
                <a:gd name="T117" fmla="*/ 272 h 539"/>
                <a:gd name="T118" fmla="*/ 4318 w 4384"/>
                <a:gd name="T119" fmla="*/ 532 h 539"/>
                <a:gd name="T120" fmla="*/ 4246 w 4384"/>
                <a:gd name="T121" fmla="*/ 198 h 539"/>
                <a:gd name="T122" fmla="*/ 4186 w 4384"/>
                <a:gd name="T123" fmla="*/ 166 h 539"/>
                <a:gd name="T124" fmla="*/ 4336 w 4384"/>
                <a:gd name="T125" fmla="*/ 15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84" h="539">
                  <a:moveTo>
                    <a:pt x="91" y="539"/>
                  </a:moveTo>
                  <a:lnTo>
                    <a:pt x="76" y="538"/>
                  </a:lnTo>
                  <a:lnTo>
                    <a:pt x="60" y="536"/>
                  </a:lnTo>
                  <a:lnTo>
                    <a:pt x="46" y="534"/>
                  </a:lnTo>
                  <a:lnTo>
                    <a:pt x="34" y="531"/>
                  </a:lnTo>
                  <a:lnTo>
                    <a:pt x="13" y="526"/>
                  </a:lnTo>
                  <a:lnTo>
                    <a:pt x="6" y="523"/>
                  </a:lnTo>
                  <a:lnTo>
                    <a:pt x="6" y="465"/>
                  </a:lnTo>
                  <a:lnTo>
                    <a:pt x="15" y="468"/>
                  </a:lnTo>
                  <a:lnTo>
                    <a:pt x="37" y="474"/>
                  </a:lnTo>
                  <a:lnTo>
                    <a:pt x="51" y="477"/>
                  </a:lnTo>
                  <a:lnTo>
                    <a:pt x="65" y="480"/>
                  </a:lnTo>
                  <a:lnTo>
                    <a:pt x="79" y="482"/>
                  </a:lnTo>
                  <a:lnTo>
                    <a:pt x="91" y="483"/>
                  </a:lnTo>
                  <a:lnTo>
                    <a:pt x="106" y="482"/>
                  </a:lnTo>
                  <a:lnTo>
                    <a:pt x="118" y="481"/>
                  </a:lnTo>
                  <a:lnTo>
                    <a:pt x="125" y="479"/>
                  </a:lnTo>
                  <a:lnTo>
                    <a:pt x="131" y="478"/>
                  </a:lnTo>
                  <a:lnTo>
                    <a:pt x="137" y="476"/>
                  </a:lnTo>
                  <a:lnTo>
                    <a:pt x="143" y="473"/>
                  </a:lnTo>
                  <a:lnTo>
                    <a:pt x="148" y="469"/>
                  </a:lnTo>
                  <a:lnTo>
                    <a:pt x="152" y="465"/>
                  </a:lnTo>
                  <a:lnTo>
                    <a:pt x="156" y="461"/>
                  </a:lnTo>
                  <a:lnTo>
                    <a:pt x="160" y="456"/>
                  </a:lnTo>
                  <a:lnTo>
                    <a:pt x="163" y="449"/>
                  </a:lnTo>
                  <a:lnTo>
                    <a:pt x="164" y="442"/>
                  </a:lnTo>
                  <a:lnTo>
                    <a:pt x="166" y="434"/>
                  </a:lnTo>
                  <a:lnTo>
                    <a:pt x="166" y="426"/>
                  </a:lnTo>
                  <a:lnTo>
                    <a:pt x="166" y="419"/>
                  </a:lnTo>
                  <a:lnTo>
                    <a:pt x="165" y="412"/>
                  </a:lnTo>
                  <a:lnTo>
                    <a:pt x="164" y="406"/>
                  </a:lnTo>
                  <a:lnTo>
                    <a:pt x="162" y="401"/>
                  </a:lnTo>
                  <a:lnTo>
                    <a:pt x="160" y="396"/>
                  </a:lnTo>
                  <a:lnTo>
                    <a:pt x="157" y="391"/>
                  </a:lnTo>
                  <a:lnTo>
                    <a:pt x="154" y="388"/>
                  </a:lnTo>
                  <a:lnTo>
                    <a:pt x="151" y="385"/>
                  </a:lnTo>
                  <a:lnTo>
                    <a:pt x="144" y="378"/>
                  </a:lnTo>
                  <a:lnTo>
                    <a:pt x="134" y="373"/>
                  </a:lnTo>
                  <a:lnTo>
                    <a:pt x="125" y="369"/>
                  </a:lnTo>
                  <a:lnTo>
                    <a:pt x="114" y="365"/>
                  </a:lnTo>
                  <a:lnTo>
                    <a:pt x="76" y="349"/>
                  </a:lnTo>
                  <a:lnTo>
                    <a:pt x="65" y="344"/>
                  </a:lnTo>
                  <a:lnTo>
                    <a:pt x="53" y="338"/>
                  </a:lnTo>
                  <a:lnTo>
                    <a:pt x="40" y="330"/>
                  </a:lnTo>
                  <a:lnTo>
                    <a:pt x="28" y="319"/>
                  </a:lnTo>
                  <a:lnTo>
                    <a:pt x="22" y="313"/>
                  </a:lnTo>
                  <a:lnTo>
                    <a:pt x="17" y="305"/>
                  </a:lnTo>
                  <a:lnTo>
                    <a:pt x="12" y="298"/>
                  </a:lnTo>
                  <a:lnTo>
                    <a:pt x="8" y="289"/>
                  </a:lnTo>
                  <a:lnTo>
                    <a:pt x="5" y="280"/>
                  </a:lnTo>
                  <a:lnTo>
                    <a:pt x="2" y="269"/>
                  </a:lnTo>
                  <a:lnTo>
                    <a:pt x="1" y="259"/>
                  </a:lnTo>
                  <a:lnTo>
                    <a:pt x="0" y="246"/>
                  </a:lnTo>
                  <a:lnTo>
                    <a:pt x="1" y="233"/>
                  </a:lnTo>
                  <a:lnTo>
                    <a:pt x="3" y="222"/>
                  </a:lnTo>
                  <a:lnTo>
                    <a:pt x="5" y="211"/>
                  </a:lnTo>
                  <a:lnTo>
                    <a:pt x="9" y="200"/>
                  </a:lnTo>
                  <a:lnTo>
                    <a:pt x="15" y="191"/>
                  </a:lnTo>
                  <a:lnTo>
                    <a:pt x="20" y="181"/>
                  </a:lnTo>
                  <a:lnTo>
                    <a:pt x="27" y="174"/>
                  </a:lnTo>
                  <a:lnTo>
                    <a:pt x="35" y="167"/>
                  </a:lnTo>
                  <a:lnTo>
                    <a:pt x="44" y="160"/>
                  </a:lnTo>
                  <a:lnTo>
                    <a:pt x="54" y="154"/>
                  </a:lnTo>
                  <a:lnTo>
                    <a:pt x="63" y="150"/>
                  </a:lnTo>
                  <a:lnTo>
                    <a:pt x="75" y="145"/>
                  </a:lnTo>
                  <a:lnTo>
                    <a:pt x="87" y="142"/>
                  </a:lnTo>
                  <a:lnTo>
                    <a:pt x="99" y="140"/>
                  </a:lnTo>
                  <a:lnTo>
                    <a:pt x="113" y="139"/>
                  </a:lnTo>
                  <a:lnTo>
                    <a:pt x="127" y="139"/>
                  </a:lnTo>
                  <a:lnTo>
                    <a:pt x="145" y="139"/>
                  </a:lnTo>
                  <a:lnTo>
                    <a:pt x="162" y="141"/>
                  </a:lnTo>
                  <a:lnTo>
                    <a:pt x="177" y="143"/>
                  </a:lnTo>
                  <a:lnTo>
                    <a:pt x="189" y="146"/>
                  </a:lnTo>
                  <a:lnTo>
                    <a:pt x="207" y="152"/>
                  </a:lnTo>
                  <a:lnTo>
                    <a:pt x="214" y="154"/>
                  </a:lnTo>
                  <a:lnTo>
                    <a:pt x="214" y="209"/>
                  </a:lnTo>
                  <a:lnTo>
                    <a:pt x="206" y="206"/>
                  </a:lnTo>
                  <a:lnTo>
                    <a:pt x="186" y="200"/>
                  </a:lnTo>
                  <a:lnTo>
                    <a:pt x="173" y="198"/>
                  </a:lnTo>
                  <a:lnTo>
                    <a:pt x="159" y="195"/>
                  </a:lnTo>
                  <a:lnTo>
                    <a:pt x="144" y="194"/>
                  </a:lnTo>
                  <a:lnTo>
                    <a:pt x="129" y="193"/>
                  </a:lnTo>
                  <a:lnTo>
                    <a:pt x="115" y="194"/>
                  </a:lnTo>
                  <a:lnTo>
                    <a:pt x="103" y="195"/>
                  </a:lnTo>
                  <a:lnTo>
                    <a:pt x="92" y="198"/>
                  </a:lnTo>
                  <a:lnTo>
                    <a:pt x="81" y="204"/>
                  </a:lnTo>
                  <a:lnTo>
                    <a:pt x="77" y="206"/>
                  </a:lnTo>
                  <a:lnTo>
                    <a:pt x="74" y="210"/>
                  </a:lnTo>
                  <a:lnTo>
                    <a:pt x="70" y="214"/>
                  </a:lnTo>
                  <a:lnTo>
                    <a:pt x="67" y="218"/>
                  </a:lnTo>
                  <a:lnTo>
                    <a:pt x="65" y="224"/>
                  </a:lnTo>
                  <a:lnTo>
                    <a:pt x="63" y="229"/>
                  </a:lnTo>
                  <a:lnTo>
                    <a:pt x="62" y="235"/>
                  </a:lnTo>
                  <a:lnTo>
                    <a:pt x="62" y="243"/>
                  </a:lnTo>
                  <a:lnTo>
                    <a:pt x="62" y="250"/>
                  </a:lnTo>
                  <a:lnTo>
                    <a:pt x="63" y="257"/>
                  </a:lnTo>
                  <a:lnTo>
                    <a:pt x="64" y="262"/>
                  </a:lnTo>
                  <a:lnTo>
                    <a:pt x="66" y="267"/>
                  </a:lnTo>
                  <a:lnTo>
                    <a:pt x="69" y="271"/>
                  </a:lnTo>
                  <a:lnTo>
                    <a:pt x="72" y="276"/>
                  </a:lnTo>
                  <a:lnTo>
                    <a:pt x="75" y="280"/>
                  </a:lnTo>
                  <a:lnTo>
                    <a:pt x="78" y="283"/>
                  </a:lnTo>
                  <a:lnTo>
                    <a:pt x="85" y="288"/>
                  </a:lnTo>
                  <a:lnTo>
                    <a:pt x="93" y="293"/>
                  </a:lnTo>
                  <a:lnTo>
                    <a:pt x="101" y="296"/>
                  </a:lnTo>
                  <a:lnTo>
                    <a:pt x="109" y="299"/>
                  </a:lnTo>
                  <a:lnTo>
                    <a:pt x="147" y="314"/>
                  </a:lnTo>
                  <a:lnTo>
                    <a:pt x="163" y="320"/>
                  </a:lnTo>
                  <a:lnTo>
                    <a:pt x="177" y="329"/>
                  </a:lnTo>
                  <a:lnTo>
                    <a:pt x="184" y="333"/>
                  </a:lnTo>
                  <a:lnTo>
                    <a:pt x="190" y="338"/>
                  </a:lnTo>
                  <a:lnTo>
                    <a:pt x="197" y="343"/>
                  </a:lnTo>
                  <a:lnTo>
                    <a:pt x="203" y="350"/>
                  </a:lnTo>
                  <a:lnTo>
                    <a:pt x="208" y="356"/>
                  </a:lnTo>
                  <a:lnTo>
                    <a:pt x="214" y="364"/>
                  </a:lnTo>
                  <a:lnTo>
                    <a:pt x="218" y="372"/>
                  </a:lnTo>
                  <a:lnTo>
                    <a:pt x="222" y="382"/>
                  </a:lnTo>
                  <a:lnTo>
                    <a:pt x="224" y="391"/>
                  </a:lnTo>
                  <a:lnTo>
                    <a:pt x="226" y="402"/>
                  </a:lnTo>
                  <a:lnTo>
                    <a:pt x="228" y="413"/>
                  </a:lnTo>
                  <a:lnTo>
                    <a:pt x="228" y="426"/>
                  </a:lnTo>
                  <a:lnTo>
                    <a:pt x="227" y="443"/>
                  </a:lnTo>
                  <a:lnTo>
                    <a:pt x="225" y="458"/>
                  </a:lnTo>
                  <a:lnTo>
                    <a:pt x="222" y="472"/>
                  </a:lnTo>
                  <a:lnTo>
                    <a:pt x="217" y="484"/>
                  </a:lnTo>
                  <a:lnTo>
                    <a:pt x="210" y="495"/>
                  </a:lnTo>
                  <a:lnTo>
                    <a:pt x="203" y="503"/>
                  </a:lnTo>
                  <a:lnTo>
                    <a:pt x="195" y="512"/>
                  </a:lnTo>
                  <a:lnTo>
                    <a:pt x="185" y="518"/>
                  </a:lnTo>
                  <a:lnTo>
                    <a:pt x="175" y="523"/>
                  </a:lnTo>
                  <a:lnTo>
                    <a:pt x="164" y="529"/>
                  </a:lnTo>
                  <a:lnTo>
                    <a:pt x="153" y="532"/>
                  </a:lnTo>
                  <a:lnTo>
                    <a:pt x="142" y="535"/>
                  </a:lnTo>
                  <a:lnTo>
                    <a:pt x="129" y="536"/>
                  </a:lnTo>
                  <a:lnTo>
                    <a:pt x="116" y="538"/>
                  </a:lnTo>
                  <a:lnTo>
                    <a:pt x="103" y="538"/>
                  </a:lnTo>
                  <a:lnTo>
                    <a:pt x="91" y="539"/>
                  </a:lnTo>
                  <a:close/>
                  <a:moveTo>
                    <a:pt x="475" y="539"/>
                  </a:moveTo>
                  <a:lnTo>
                    <a:pt x="463" y="538"/>
                  </a:lnTo>
                  <a:lnTo>
                    <a:pt x="451" y="538"/>
                  </a:lnTo>
                  <a:lnTo>
                    <a:pt x="438" y="536"/>
                  </a:lnTo>
                  <a:lnTo>
                    <a:pt x="424" y="534"/>
                  </a:lnTo>
                  <a:lnTo>
                    <a:pt x="410" y="530"/>
                  </a:lnTo>
                  <a:lnTo>
                    <a:pt x="397" y="524"/>
                  </a:lnTo>
                  <a:lnTo>
                    <a:pt x="384" y="517"/>
                  </a:lnTo>
                  <a:lnTo>
                    <a:pt x="371" y="509"/>
                  </a:lnTo>
                  <a:lnTo>
                    <a:pt x="365" y="503"/>
                  </a:lnTo>
                  <a:lnTo>
                    <a:pt x="360" y="497"/>
                  </a:lnTo>
                  <a:lnTo>
                    <a:pt x="353" y="491"/>
                  </a:lnTo>
                  <a:lnTo>
                    <a:pt x="348" y="483"/>
                  </a:lnTo>
                  <a:lnTo>
                    <a:pt x="343" y="476"/>
                  </a:lnTo>
                  <a:lnTo>
                    <a:pt x="338" y="467"/>
                  </a:lnTo>
                  <a:lnTo>
                    <a:pt x="334" y="459"/>
                  </a:lnTo>
                  <a:lnTo>
                    <a:pt x="330" y="448"/>
                  </a:lnTo>
                  <a:lnTo>
                    <a:pt x="326" y="438"/>
                  </a:lnTo>
                  <a:lnTo>
                    <a:pt x="323" y="427"/>
                  </a:lnTo>
                  <a:lnTo>
                    <a:pt x="319" y="414"/>
                  </a:lnTo>
                  <a:lnTo>
                    <a:pt x="317" y="402"/>
                  </a:lnTo>
                  <a:lnTo>
                    <a:pt x="315" y="388"/>
                  </a:lnTo>
                  <a:lnTo>
                    <a:pt x="314" y="373"/>
                  </a:lnTo>
                  <a:lnTo>
                    <a:pt x="313" y="357"/>
                  </a:lnTo>
                  <a:lnTo>
                    <a:pt x="313" y="341"/>
                  </a:lnTo>
                  <a:lnTo>
                    <a:pt x="313" y="324"/>
                  </a:lnTo>
                  <a:lnTo>
                    <a:pt x="314" y="308"/>
                  </a:lnTo>
                  <a:lnTo>
                    <a:pt x="315" y="294"/>
                  </a:lnTo>
                  <a:lnTo>
                    <a:pt x="317" y="280"/>
                  </a:lnTo>
                  <a:lnTo>
                    <a:pt x="320" y="266"/>
                  </a:lnTo>
                  <a:lnTo>
                    <a:pt x="324" y="254"/>
                  </a:lnTo>
                  <a:lnTo>
                    <a:pt x="327" y="243"/>
                  </a:lnTo>
                  <a:lnTo>
                    <a:pt x="331" y="232"/>
                  </a:lnTo>
                  <a:lnTo>
                    <a:pt x="335" y="222"/>
                  </a:lnTo>
                  <a:lnTo>
                    <a:pt x="340" y="213"/>
                  </a:lnTo>
                  <a:lnTo>
                    <a:pt x="345" y="204"/>
                  </a:lnTo>
                  <a:lnTo>
                    <a:pt x="350" y="196"/>
                  </a:lnTo>
                  <a:lnTo>
                    <a:pt x="355" y="189"/>
                  </a:lnTo>
                  <a:lnTo>
                    <a:pt x="362" y="182"/>
                  </a:lnTo>
                  <a:lnTo>
                    <a:pt x="368" y="176"/>
                  </a:lnTo>
                  <a:lnTo>
                    <a:pt x="374" y="171"/>
                  </a:lnTo>
                  <a:lnTo>
                    <a:pt x="387" y="161"/>
                  </a:lnTo>
                  <a:lnTo>
                    <a:pt x="401" y="154"/>
                  </a:lnTo>
                  <a:lnTo>
                    <a:pt x="415" y="149"/>
                  </a:lnTo>
                  <a:lnTo>
                    <a:pt x="428" y="144"/>
                  </a:lnTo>
                  <a:lnTo>
                    <a:pt x="442" y="141"/>
                  </a:lnTo>
                  <a:lnTo>
                    <a:pt x="455" y="140"/>
                  </a:lnTo>
                  <a:lnTo>
                    <a:pt x="468" y="139"/>
                  </a:lnTo>
                  <a:lnTo>
                    <a:pt x="479" y="139"/>
                  </a:lnTo>
                  <a:lnTo>
                    <a:pt x="494" y="139"/>
                  </a:lnTo>
                  <a:lnTo>
                    <a:pt x="508" y="141"/>
                  </a:lnTo>
                  <a:lnTo>
                    <a:pt x="521" y="143"/>
                  </a:lnTo>
                  <a:lnTo>
                    <a:pt x="531" y="145"/>
                  </a:lnTo>
                  <a:lnTo>
                    <a:pt x="547" y="151"/>
                  </a:lnTo>
                  <a:lnTo>
                    <a:pt x="553" y="153"/>
                  </a:lnTo>
                  <a:lnTo>
                    <a:pt x="553" y="209"/>
                  </a:lnTo>
                  <a:lnTo>
                    <a:pt x="547" y="206"/>
                  </a:lnTo>
                  <a:lnTo>
                    <a:pt x="530" y="202"/>
                  </a:lnTo>
                  <a:lnTo>
                    <a:pt x="520" y="199"/>
                  </a:lnTo>
                  <a:lnTo>
                    <a:pt x="508" y="196"/>
                  </a:lnTo>
                  <a:lnTo>
                    <a:pt x="494" y="195"/>
                  </a:lnTo>
                  <a:lnTo>
                    <a:pt x="481" y="194"/>
                  </a:lnTo>
                  <a:lnTo>
                    <a:pt x="472" y="195"/>
                  </a:lnTo>
                  <a:lnTo>
                    <a:pt x="463" y="195"/>
                  </a:lnTo>
                  <a:lnTo>
                    <a:pt x="454" y="196"/>
                  </a:lnTo>
                  <a:lnTo>
                    <a:pt x="445" y="198"/>
                  </a:lnTo>
                  <a:lnTo>
                    <a:pt x="436" y="202"/>
                  </a:lnTo>
                  <a:lnTo>
                    <a:pt x="427" y="206"/>
                  </a:lnTo>
                  <a:lnTo>
                    <a:pt x="420" y="211"/>
                  </a:lnTo>
                  <a:lnTo>
                    <a:pt x="412" y="217"/>
                  </a:lnTo>
                  <a:lnTo>
                    <a:pt x="405" y="226"/>
                  </a:lnTo>
                  <a:lnTo>
                    <a:pt x="399" y="235"/>
                  </a:lnTo>
                  <a:lnTo>
                    <a:pt x="392" y="247"/>
                  </a:lnTo>
                  <a:lnTo>
                    <a:pt x="388" y="261"/>
                  </a:lnTo>
                  <a:lnTo>
                    <a:pt x="384" y="278"/>
                  </a:lnTo>
                  <a:lnTo>
                    <a:pt x="381" y="296"/>
                  </a:lnTo>
                  <a:lnTo>
                    <a:pt x="379" y="317"/>
                  </a:lnTo>
                  <a:lnTo>
                    <a:pt x="379" y="341"/>
                  </a:lnTo>
                  <a:lnTo>
                    <a:pt x="379" y="362"/>
                  </a:lnTo>
                  <a:lnTo>
                    <a:pt x="381" y="383"/>
                  </a:lnTo>
                  <a:lnTo>
                    <a:pt x="384" y="400"/>
                  </a:lnTo>
                  <a:lnTo>
                    <a:pt x="387" y="414"/>
                  </a:lnTo>
                  <a:lnTo>
                    <a:pt x="391" y="428"/>
                  </a:lnTo>
                  <a:lnTo>
                    <a:pt x="397" y="439"/>
                  </a:lnTo>
                  <a:lnTo>
                    <a:pt x="403" y="449"/>
                  </a:lnTo>
                  <a:lnTo>
                    <a:pt x="409" y="457"/>
                  </a:lnTo>
                  <a:lnTo>
                    <a:pt x="417" y="463"/>
                  </a:lnTo>
                  <a:lnTo>
                    <a:pt x="425" y="468"/>
                  </a:lnTo>
                  <a:lnTo>
                    <a:pt x="433" y="473"/>
                  </a:lnTo>
                  <a:lnTo>
                    <a:pt x="441" y="476"/>
                  </a:lnTo>
                  <a:lnTo>
                    <a:pt x="450" y="478"/>
                  </a:lnTo>
                  <a:lnTo>
                    <a:pt x="458" y="480"/>
                  </a:lnTo>
                  <a:lnTo>
                    <a:pt x="467" y="480"/>
                  </a:lnTo>
                  <a:lnTo>
                    <a:pt x="475" y="481"/>
                  </a:lnTo>
                  <a:lnTo>
                    <a:pt x="489" y="480"/>
                  </a:lnTo>
                  <a:lnTo>
                    <a:pt x="503" y="478"/>
                  </a:lnTo>
                  <a:lnTo>
                    <a:pt x="515" y="476"/>
                  </a:lnTo>
                  <a:lnTo>
                    <a:pt x="527" y="473"/>
                  </a:lnTo>
                  <a:lnTo>
                    <a:pt x="546" y="467"/>
                  </a:lnTo>
                  <a:lnTo>
                    <a:pt x="553" y="465"/>
                  </a:lnTo>
                  <a:lnTo>
                    <a:pt x="553" y="524"/>
                  </a:lnTo>
                  <a:lnTo>
                    <a:pt x="547" y="527"/>
                  </a:lnTo>
                  <a:lnTo>
                    <a:pt x="529" y="532"/>
                  </a:lnTo>
                  <a:lnTo>
                    <a:pt x="517" y="534"/>
                  </a:lnTo>
                  <a:lnTo>
                    <a:pt x="505" y="536"/>
                  </a:lnTo>
                  <a:lnTo>
                    <a:pt x="490" y="538"/>
                  </a:lnTo>
                  <a:lnTo>
                    <a:pt x="475" y="539"/>
                  </a:lnTo>
                  <a:close/>
                  <a:moveTo>
                    <a:pt x="873" y="532"/>
                  </a:moveTo>
                  <a:lnTo>
                    <a:pt x="873" y="251"/>
                  </a:lnTo>
                  <a:lnTo>
                    <a:pt x="873" y="243"/>
                  </a:lnTo>
                  <a:lnTo>
                    <a:pt x="872" y="234"/>
                  </a:lnTo>
                  <a:lnTo>
                    <a:pt x="871" y="228"/>
                  </a:lnTo>
                  <a:lnTo>
                    <a:pt x="869" y="223"/>
                  </a:lnTo>
                  <a:lnTo>
                    <a:pt x="866" y="217"/>
                  </a:lnTo>
                  <a:lnTo>
                    <a:pt x="863" y="213"/>
                  </a:lnTo>
                  <a:lnTo>
                    <a:pt x="859" y="209"/>
                  </a:lnTo>
                  <a:lnTo>
                    <a:pt x="855" y="206"/>
                  </a:lnTo>
                  <a:lnTo>
                    <a:pt x="851" y="204"/>
                  </a:lnTo>
                  <a:lnTo>
                    <a:pt x="847" y="202"/>
                  </a:lnTo>
                  <a:lnTo>
                    <a:pt x="841" y="200"/>
                  </a:lnTo>
                  <a:lnTo>
                    <a:pt x="836" y="199"/>
                  </a:lnTo>
                  <a:lnTo>
                    <a:pt x="824" y="198"/>
                  </a:lnTo>
                  <a:lnTo>
                    <a:pt x="812" y="198"/>
                  </a:lnTo>
                  <a:lnTo>
                    <a:pt x="802" y="198"/>
                  </a:lnTo>
                  <a:lnTo>
                    <a:pt x="793" y="199"/>
                  </a:lnTo>
                  <a:lnTo>
                    <a:pt x="783" y="202"/>
                  </a:lnTo>
                  <a:lnTo>
                    <a:pt x="774" y="205"/>
                  </a:lnTo>
                  <a:lnTo>
                    <a:pt x="757" y="211"/>
                  </a:lnTo>
                  <a:lnTo>
                    <a:pt x="740" y="217"/>
                  </a:lnTo>
                  <a:lnTo>
                    <a:pt x="715" y="231"/>
                  </a:lnTo>
                  <a:lnTo>
                    <a:pt x="706" y="238"/>
                  </a:lnTo>
                  <a:lnTo>
                    <a:pt x="706" y="532"/>
                  </a:lnTo>
                  <a:lnTo>
                    <a:pt x="640" y="532"/>
                  </a:lnTo>
                  <a:lnTo>
                    <a:pt x="640" y="8"/>
                  </a:lnTo>
                  <a:lnTo>
                    <a:pt x="706" y="8"/>
                  </a:lnTo>
                  <a:lnTo>
                    <a:pt x="706" y="192"/>
                  </a:lnTo>
                  <a:lnTo>
                    <a:pt x="715" y="184"/>
                  </a:lnTo>
                  <a:lnTo>
                    <a:pt x="742" y="166"/>
                  </a:lnTo>
                  <a:lnTo>
                    <a:pt x="751" y="160"/>
                  </a:lnTo>
                  <a:lnTo>
                    <a:pt x="761" y="156"/>
                  </a:lnTo>
                  <a:lnTo>
                    <a:pt x="770" y="151"/>
                  </a:lnTo>
                  <a:lnTo>
                    <a:pt x="781" y="146"/>
                  </a:lnTo>
                  <a:lnTo>
                    <a:pt x="793" y="143"/>
                  </a:lnTo>
                  <a:lnTo>
                    <a:pt x="804" y="141"/>
                  </a:lnTo>
                  <a:lnTo>
                    <a:pt x="816" y="139"/>
                  </a:lnTo>
                  <a:lnTo>
                    <a:pt x="829" y="139"/>
                  </a:lnTo>
                  <a:lnTo>
                    <a:pt x="840" y="139"/>
                  </a:lnTo>
                  <a:lnTo>
                    <a:pt x="851" y="140"/>
                  </a:lnTo>
                  <a:lnTo>
                    <a:pt x="863" y="141"/>
                  </a:lnTo>
                  <a:lnTo>
                    <a:pt x="872" y="144"/>
                  </a:lnTo>
                  <a:lnTo>
                    <a:pt x="883" y="148"/>
                  </a:lnTo>
                  <a:lnTo>
                    <a:pt x="891" y="152"/>
                  </a:lnTo>
                  <a:lnTo>
                    <a:pt x="900" y="157"/>
                  </a:lnTo>
                  <a:lnTo>
                    <a:pt x="907" y="162"/>
                  </a:lnTo>
                  <a:lnTo>
                    <a:pt x="914" y="170"/>
                  </a:lnTo>
                  <a:lnTo>
                    <a:pt x="921" y="178"/>
                  </a:lnTo>
                  <a:lnTo>
                    <a:pt x="926" y="188"/>
                  </a:lnTo>
                  <a:lnTo>
                    <a:pt x="930" y="198"/>
                  </a:lnTo>
                  <a:lnTo>
                    <a:pt x="935" y="210"/>
                  </a:lnTo>
                  <a:lnTo>
                    <a:pt x="937" y="223"/>
                  </a:lnTo>
                  <a:lnTo>
                    <a:pt x="939" y="238"/>
                  </a:lnTo>
                  <a:lnTo>
                    <a:pt x="939" y="253"/>
                  </a:lnTo>
                  <a:lnTo>
                    <a:pt x="939" y="532"/>
                  </a:lnTo>
                  <a:lnTo>
                    <a:pt x="873" y="532"/>
                  </a:lnTo>
                  <a:close/>
                  <a:moveTo>
                    <a:pt x="1301" y="532"/>
                  </a:moveTo>
                  <a:lnTo>
                    <a:pt x="1292" y="481"/>
                  </a:lnTo>
                  <a:lnTo>
                    <a:pt x="1283" y="491"/>
                  </a:lnTo>
                  <a:lnTo>
                    <a:pt x="1259" y="510"/>
                  </a:lnTo>
                  <a:lnTo>
                    <a:pt x="1250" y="516"/>
                  </a:lnTo>
                  <a:lnTo>
                    <a:pt x="1241" y="520"/>
                  </a:lnTo>
                  <a:lnTo>
                    <a:pt x="1231" y="526"/>
                  </a:lnTo>
                  <a:lnTo>
                    <a:pt x="1221" y="530"/>
                  </a:lnTo>
                  <a:lnTo>
                    <a:pt x="1210" y="534"/>
                  </a:lnTo>
                  <a:lnTo>
                    <a:pt x="1199" y="536"/>
                  </a:lnTo>
                  <a:lnTo>
                    <a:pt x="1188" y="538"/>
                  </a:lnTo>
                  <a:lnTo>
                    <a:pt x="1175" y="539"/>
                  </a:lnTo>
                  <a:lnTo>
                    <a:pt x="1164" y="538"/>
                  </a:lnTo>
                  <a:lnTo>
                    <a:pt x="1153" y="537"/>
                  </a:lnTo>
                  <a:lnTo>
                    <a:pt x="1142" y="536"/>
                  </a:lnTo>
                  <a:lnTo>
                    <a:pt x="1133" y="533"/>
                  </a:lnTo>
                  <a:lnTo>
                    <a:pt x="1123" y="530"/>
                  </a:lnTo>
                  <a:lnTo>
                    <a:pt x="1115" y="526"/>
                  </a:lnTo>
                  <a:lnTo>
                    <a:pt x="1107" y="520"/>
                  </a:lnTo>
                  <a:lnTo>
                    <a:pt x="1100" y="514"/>
                  </a:lnTo>
                  <a:lnTo>
                    <a:pt x="1092" y="508"/>
                  </a:lnTo>
                  <a:lnTo>
                    <a:pt x="1087" y="499"/>
                  </a:lnTo>
                  <a:lnTo>
                    <a:pt x="1082" y="490"/>
                  </a:lnTo>
                  <a:lnTo>
                    <a:pt x="1078" y="480"/>
                  </a:lnTo>
                  <a:lnTo>
                    <a:pt x="1074" y="468"/>
                  </a:lnTo>
                  <a:lnTo>
                    <a:pt x="1072" y="456"/>
                  </a:lnTo>
                  <a:lnTo>
                    <a:pt x="1070" y="441"/>
                  </a:lnTo>
                  <a:lnTo>
                    <a:pt x="1070" y="426"/>
                  </a:lnTo>
                  <a:lnTo>
                    <a:pt x="1070" y="145"/>
                  </a:lnTo>
                  <a:lnTo>
                    <a:pt x="1136" y="145"/>
                  </a:lnTo>
                  <a:lnTo>
                    <a:pt x="1136" y="411"/>
                  </a:lnTo>
                  <a:lnTo>
                    <a:pt x="1136" y="428"/>
                  </a:lnTo>
                  <a:lnTo>
                    <a:pt x="1138" y="442"/>
                  </a:lnTo>
                  <a:lnTo>
                    <a:pt x="1139" y="447"/>
                  </a:lnTo>
                  <a:lnTo>
                    <a:pt x="1141" y="454"/>
                  </a:lnTo>
                  <a:lnTo>
                    <a:pt x="1143" y="459"/>
                  </a:lnTo>
                  <a:lnTo>
                    <a:pt x="1146" y="463"/>
                  </a:lnTo>
                  <a:lnTo>
                    <a:pt x="1149" y="467"/>
                  </a:lnTo>
                  <a:lnTo>
                    <a:pt x="1154" y="470"/>
                  </a:lnTo>
                  <a:lnTo>
                    <a:pt x="1158" y="474"/>
                  </a:lnTo>
                  <a:lnTo>
                    <a:pt x="1163" y="476"/>
                  </a:lnTo>
                  <a:lnTo>
                    <a:pt x="1169" y="478"/>
                  </a:lnTo>
                  <a:lnTo>
                    <a:pt x="1175" y="479"/>
                  </a:lnTo>
                  <a:lnTo>
                    <a:pt x="1182" y="480"/>
                  </a:lnTo>
                  <a:lnTo>
                    <a:pt x="1190" y="480"/>
                  </a:lnTo>
                  <a:lnTo>
                    <a:pt x="1199" y="479"/>
                  </a:lnTo>
                  <a:lnTo>
                    <a:pt x="1208" y="478"/>
                  </a:lnTo>
                  <a:lnTo>
                    <a:pt x="1216" y="476"/>
                  </a:lnTo>
                  <a:lnTo>
                    <a:pt x="1226" y="474"/>
                  </a:lnTo>
                  <a:lnTo>
                    <a:pt x="1242" y="467"/>
                  </a:lnTo>
                  <a:lnTo>
                    <a:pt x="1256" y="460"/>
                  </a:lnTo>
                  <a:lnTo>
                    <a:pt x="1280" y="445"/>
                  </a:lnTo>
                  <a:lnTo>
                    <a:pt x="1288" y="439"/>
                  </a:lnTo>
                  <a:lnTo>
                    <a:pt x="1288" y="145"/>
                  </a:lnTo>
                  <a:lnTo>
                    <a:pt x="1354" y="145"/>
                  </a:lnTo>
                  <a:lnTo>
                    <a:pt x="1354" y="532"/>
                  </a:lnTo>
                  <a:lnTo>
                    <a:pt x="1301" y="532"/>
                  </a:lnTo>
                  <a:close/>
                  <a:moveTo>
                    <a:pt x="1496" y="532"/>
                  </a:moveTo>
                  <a:lnTo>
                    <a:pt x="1496" y="8"/>
                  </a:lnTo>
                  <a:lnTo>
                    <a:pt x="1561" y="8"/>
                  </a:lnTo>
                  <a:lnTo>
                    <a:pt x="1561" y="532"/>
                  </a:lnTo>
                  <a:lnTo>
                    <a:pt x="1496" y="532"/>
                  </a:lnTo>
                  <a:close/>
                  <a:moveTo>
                    <a:pt x="1965" y="359"/>
                  </a:moveTo>
                  <a:lnTo>
                    <a:pt x="1746" y="359"/>
                  </a:lnTo>
                  <a:lnTo>
                    <a:pt x="1747" y="380"/>
                  </a:lnTo>
                  <a:lnTo>
                    <a:pt x="1750" y="400"/>
                  </a:lnTo>
                  <a:lnTo>
                    <a:pt x="1753" y="416"/>
                  </a:lnTo>
                  <a:lnTo>
                    <a:pt x="1757" y="430"/>
                  </a:lnTo>
                  <a:lnTo>
                    <a:pt x="1763" y="442"/>
                  </a:lnTo>
                  <a:lnTo>
                    <a:pt x="1769" y="452"/>
                  </a:lnTo>
                  <a:lnTo>
                    <a:pt x="1775" y="460"/>
                  </a:lnTo>
                  <a:lnTo>
                    <a:pt x="1783" y="466"/>
                  </a:lnTo>
                  <a:lnTo>
                    <a:pt x="1790" y="472"/>
                  </a:lnTo>
                  <a:lnTo>
                    <a:pt x="1799" y="476"/>
                  </a:lnTo>
                  <a:lnTo>
                    <a:pt x="1806" y="478"/>
                  </a:lnTo>
                  <a:lnTo>
                    <a:pt x="1814" y="480"/>
                  </a:lnTo>
                  <a:lnTo>
                    <a:pt x="1830" y="481"/>
                  </a:lnTo>
                  <a:lnTo>
                    <a:pt x="1845" y="481"/>
                  </a:lnTo>
                  <a:lnTo>
                    <a:pt x="1860" y="481"/>
                  </a:lnTo>
                  <a:lnTo>
                    <a:pt x="1876" y="478"/>
                  </a:lnTo>
                  <a:lnTo>
                    <a:pt x="1893" y="476"/>
                  </a:lnTo>
                  <a:lnTo>
                    <a:pt x="1909" y="472"/>
                  </a:lnTo>
                  <a:lnTo>
                    <a:pt x="1934" y="465"/>
                  </a:lnTo>
                  <a:lnTo>
                    <a:pt x="1945" y="462"/>
                  </a:lnTo>
                  <a:lnTo>
                    <a:pt x="1945" y="520"/>
                  </a:lnTo>
                  <a:lnTo>
                    <a:pt x="1936" y="523"/>
                  </a:lnTo>
                  <a:lnTo>
                    <a:pt x="1913" y="530"/>
                  </a:lnTo>
                  <a:lnTo>
                    <a:pt x="1898" y="533"/>
                  </a:lnTo>
                  <a:lnTo>
                    <a:pt x="1881" y="536"/>
                  </a:lnTo>
                  <a:lnTo>
                    <a:pt x="1863" y="538"/>
                  </a:lnTo>
                  <a:lnTo>
                    <a:pt x="1845" y="539"/>
                  </a:lnTo>
                  <a:lnTo>
                    <a:pt x="1830" y="538"/>
                  </a:lnTo>
                  <a:lnTo>
                    <a:pt x="1817" y="538"/>
                  </a:lnTo>
                  <a:lnTo>
                    <a:pt x="1802" y="536"/>
                  </a:lnTo>
                  <a:lnTo>
                    <a:pt x="1787" y="534"/>
                  </a:lnTo>
                  <a:lnTo>
                    <a:pt x="1773" y="530"/>
                  </a:lnTo>
                  <a:lnTo>
                    <a:pt x="1759" y="524"/>
                  </a:lnTo>
                  <a:lnTo>
                    <a:pt x="1747" y="517"/>
                  </a:lnTo>
                  <a:lnTo>
                    <a:pt x="1735" y="509"/>
                  </a:lnTo>
                  <a:lnTo>
                    <a:pt x="1729" y="503"/>
                  </a:lnTo>
                  <a:lnTo>
                    <a:pt x="1723" y="497"/>
                  </a:lnTo>
                  <a:lnTo>
                    <a:pt x="1718" y="491"/>
                  </a:lnTo>
                  <a:lnTo>
                    <a:pt x="1713" y="483"/>
                  </a:lnTo>
                  <a:lnTo>
                    <a:pt x="1709" y="476"/>
                  </a:lnTo>
                  <a:lnTo>
                    <a:pt x="1704" y="467"/>
                  </a:lnTo>
                  <a:lnTo>
                    <a:pt x="1700" y="458"/>
                  </a:lnTo>
                  <a:lnTo>
                    <a:pt x="1696" y="448"/>
                  </a:lnTo>
                  <a:lnTo>
                    <a:pt x="1693" y="438"/>
                  </a:lnTo>
                  <a:lnTo>
                    <a:pt x="1689" y="426"/>
                  </a:lnTo>
                  <a:lnTo>
                    <a:pt x="1687" y="413"/>
                  </a:lnTo>
                  <a:lnTo>
                    <a:pt x="1685" y="401"/>
                  </a:lnTo>
                  <a:lnTo>
                    <a:pt x="1683" y="387"/>
                  </a:lnTo>
                  <a:lnTo>
                    <a:pt x="1682" y="371"/>
                  </a:lnTo>
                  <a:lnTo>
                    <a:pt x="1681" y="355"/>
                  </a:lnTo>
                  <a:lnTo>
                    <a:pt x="1681" y="339"/>
                  </a:lnTo>
                  <a:lnTo>
                    <a:pt x="1682" y="310"/>
                  </a:lnTo>
                  <a:lnTo>
                    <a:pt x="1684" y="283"/>
                  </a:lnTo>
                  <a:lnTo>
                    <a:pt x="1688" y="260"/>
                  </a:lnTo>
                  <a:lnTo>
                    <a:pt x="1694" y="239"/>
                  </a:lnTo>
                  <a:lnTo>
                    <a:pt x="1700" y="221"/>
                  </a:lnTo>
                  <a:lnTo>
                    <a:pt x="1707" y="204"/>
                  </a:lnTo>
                  <a:lnTo>
                    <a:pt x="1717" y="190"/>
                  </a:lnTo>
                  <a:lnTo>
                    <a:pt x="1727" y="178"/>
                  </a:lnTo>
                  <a:lnTo>
                    <a:pt x="1737" y="168"/>
                  </a:lnTo>
                  <a:lnTo>
                    <a:pt x="1749" y="159"/>
                  </a:lnTo>
                  <a:lnTo>
                    <a:pt x="1760" y="153"/>
                  </a:lnTo>
                  <a:lnTo>
                    <a:pt x="1773" y="148"/>
                  </a:lnTo>
                  <a:lnTo>
                    <a:pt x="1786" y="143"/>
                  </a:lnTo>
                  <a:lnTo>
                    <a:pt x="1800" y="140"/>
                  </a:lnTo>
                  <a:lnTo>
                    <a:pt x="1813" y="139"/>
                  </a:lnTo>
                  <a:lnTo>
                    <a:pt x="1827" y="139"/>
                  </a:lnTo>
                  <a:lnTo>
                    <a:pt x="1840" y="139"/>
                  </a:lnTo>
                  <a:lnTo>
                    <a:pt x="1853" y="140"/>
                  </a:lnTo>
                  <a:lnTo>
                    <a:pt x="1865" y="142"/>
                  </a:lnTo>
                  <a:lnTo>
                    <a:pt x="1878" y="145"/>
                  </a:lnTo>
                  <a:lnTo>
                    <a:pt x="1890" y="151"/>
                  </a:lnTo>
                  <a:lnTo>
                    <a:pt x="1901" y="157"/>
                  </a:lnTo>
                  <a:lnTo>
                    <a:pt x="1913" y="164"/>
                  </a:lnTo>
                  <a:lnTo>
                    <a:pt x="1923" y="175"/>
                  </a:lnTo>
                  <a:lnTo>
                    <a:pt x="1933" y="187"/>
                  </a:lnTo>
                  <a:lnTo>
                    <a:pt x="1941" y="200"/>
                  </a:lnTo>
                  <a:lnTo>
                    <a:pt x="1949" y="216"/>
                  </a:lnTo>
                  <a:lnTo>
                    <a:pt x="1955" y="235"/>
                  </a:lnTo>
                  <a:lnTo>
                    <a:pt x="1961" y="257"/>
                  </a:lnTo>
                  <a:lnTo>
                    <a:pt x="1964" y="281"/>
                  </a:lnTo>
                  <a:lnTo>
                    <a:pt x="1965" y="308"/>
                  </a:lnTo>
                  <a:lnTo>
                    <a:pt x="1965" y="339"/>
                  </a:lnTo>
                  <a:lnTo>
                    <a:pt x="1965" y="359"/>
                  </a:lnTo>
                  <a:close/>
                  <a:moveTo>
                    <a:pt x="1827" y="188"/>
                  </a:moveTo>
                  <a:lnTo>
                    <a:pt x="1818" y="189"/>
                  </a:lnTo>
                  <a:lnTo>
                    <a:pt x="1810" y="189"/>
                  </a:lnTo>
                  <a:lnTo>
                    <a:pt x="1802" y="191"/>
                  </a:lnTo>
                  <a:lnTo>
                    <a:pt x="1794" y="193"/>
                  </a:lnTo>
                  <a:lnTo>
                    <a:pt x="1788" y="196"/>
                  </a:lnTo>
                  <a:lnTo>
                    <a:pt x="1782" y="200"/>
                  </a:lnTo>
                  <a:lnTo>
                    <a:pt x="1775" y="206"/>
                  </a:lnTo>
                  <a:lnTo>
                    <a:pt x="1770" y="212"/>
                  </a:lnTo>
                  <a:lnTo>
                    <a:pt x="1765" y="221"/>
                  </a:lnTo>
                  <a:lnTo>
                    <a:pt x="1760" y="229"/>
                  </a:lnTo>
                  <a:lnTo>
                    <a:pt x="1757" y="240"/>
                  </a:lnTo>
                  <a:lnTo>
                    <a:pt x="1754" y="251"/>
                  </a:lnTo>
                  <a:lnTo>
                    <a:pt x="1751" y="264"/>
                  </a:lnTo>
                  <a:lnTo>
                    <a:pt x="1749" y="279"/>
                  </a:lnTo>
                  <a:lnTo>
                    <a:pt x="1748" y="296"/>
                  </a:lnTo>
                  <a:lnTo>
                    <a:pt x="1747" y="314"/>
                  </a:lnTo>
                  <a:lnTo>
                    <a:pt x="1900" y="314"/>
                  </a:lnTo>
                  <a:lnTo>
                    <a:pt x="1900" y="295"/>
                  </a:lnTo>
                  <a:lnTo>
                    <a:pt x="1899" y="277"/>
                  </a:lnTo>
                  <a:lnTo>
                    <a:pt x="1897" y="262"/>
                  </a:lnTo>
                  <a:lnTo>
                    <a:pt x="1894" y="248"/>
                  </a:lnTo>
                  <a:lnTo>
                    <a:pt x="1891" y="236"/>
                  </a:lnTo>
                  <a:lnTo>
                    <a:pt x="1887" y="226"/>
                  </a:lnTo>
                  <a:lnTo>
                    <a:pt x="1883" y="217"/>
                  </a:lnTo>
                  <a:lnTo>
                    <a:pt x="1878" y="210"/>
                  </a:lnTo>
                  <a:lnTo>
                    <a:pt x="1873" y="204"/>
                  </a:lnTo>
                  <a:lnTo>
                    <a:pt x="1867" y="199"/>
                  </a:lnTo>
                  <a:lnTo>
                    <a:pt x="1861" y="195"/>
                  </a:lnTo>
                  <a:lnTo>
                    <a:pt x="1855" y="192"/>
                  </a:lnTo>
                  <a:lnTo>
                    <a:pt x="1848" y="190"/>
                  </a:lnTo>
                  <a:lnTo>
                    <a:pt x="1841" y="189"/>
                  </a:lnTo>
                  <a:lnTo>
                    <a:pt x="1833" y="188"/>
                  </a:lnTo>
                  <a:lnTo>
                    <a:pt x="1827" y="188"/>
                  </a:lnTo>
                  <a:close/>
                  <a:moveTo>
                    <a:pt x="2473" y="532"/>
                  </a:moveTo>
                  <a:lnTo>
                    <a:pt x="2464" y="481"/>
                  </a:lnTo>
                  <a:lnTo>
                    <a:pt x="2456" y="491"/>
                  </a:lnTo>
                  <a:lnTo>
                    <a:pt x="2431" y="510"/>
                  </a:lnTo>
                  <a:lnTo>
                    <a:pt x="2422" y="516"/>
                  </a:lnTo>
                  <a:lnTo>
                    <a:pt x="2414" y="520"/>
                  </a:lnTo>
                  <a:lnTo>
                    <a:pt x="2404" y="526"/>
                  </a:lnTo>
                  <a:lnTo>
                    <a:pt x="2394" y="530"/>
                  </a:lnTo>
                  <a:lnTo>
                    <a:pt x="2383" y="534"/>
                  </a:lnTo>
                  <a:lnTo>
                    <a:pt x="2371" y="536"/>
                  </a:lnTo>
                  <a:lnTo>
                    <a:pt x="2360" y="538"/>
                  </a:lnTo>
                  <a:lnTo>
                    <a:pt x="2348" y="539"/>
                  </a:lnTo>
                  <a:lnTo>
                    <a:pt x="2336" y="538"/>
                  </a:lnTo>
                  <a:lnTo>
                    <a:pt x="2326" y="537"/>
                  </a:lnTo>
                  <a:lnTo>
                    <a:pt x="2315" y="536"/>
                  </a:lnTo>
                  <a:lnTo>
                    <a:pt x="2306" y="533"/>
                  </a:lnTo>
                  <a:lnTo>
                    <a:pt x="2296" y="530"/>
                  </a:lnTo>
                  <a:lnTo>
                    <a:pt x="2288" y="526"/>
                  </a:lnTo>
                  <a:lnTo>
                    <a:pt x="2279" y="520"/>
                  </a:lnTo>
                  <a:lnTo>
                    <a:pt x="2272" y="514"/>
                  </a:lnTo>
                  <a:lnTo>
                    <a:pt x="2265" y="508"/>
                  </a:lnTo>
                  <a:lnTo>
                    <a:pt x="2259" y="499"/>
                  </a:lnTo>
                  <a:lnTo>
                    <a:pt x="2254" y="490"/>
                  </a:lnTo>
                  <a:lnTo>
                    <a:pt x="2250" y="480"/>
                  </a:lnTo>
                  <a:lnTo>
                    <a:pt x="2246" y="468"/>
                  </a:lnTo>
                  <a:lnTo>
                    <a:pt x="2244" y="456"/>
                  </a:lnTo>
                  <a:lnTo>
                    <a:pt x="2243" y="441"/>
                  </a:lnTo>
                  <a:lnTo>
                    <a:pt x="2242" y="426"/>
                  </a:lnTo>
                  <a:lnTo>
                    <a:pt x="2242" y="145"/>
                  </a:lnTo>
                  <a:lnTo>
                    <a:pt x="2308" y="145"/>
                  </a:lnTo>
                  <a:lnTo>
                    <a:pt x="2308" y="411"/>
                  </a:lnTo>
                  <a:lnTo>
                    <a:pt x="2309" y="428"/>
                  </a:lnTo>
                  <a:lnTo>
                    <a:pt x="2310" y="442"/>
                  </a:lnTo>
                  <a:lnTo>
                    <a:pt x="2312" y="447"/>
                  </a:lnTo>
                  <a:lnTo>
                    <a:pt x="2313" y="454"/>
                  </a:lnTo>
                  <a:lnTo>
                    <a:pt x="2316" y="459"/>
                  </a:lnTo>
                  <a:lnTo>
                    <a:pt x="2318" y="463"/>
                  </a:lnTo>
                  <a:lnTo>
                    <a:pt x="2322" y="467"/>
                  </a:lnTo>
                  <a:lnTo>
                    <a:pt x="2326" y="470"/>
                  </a:lnTo>
                  <a:lnTo>
                    <a:pt x="2330" y="474"/>
                  </a:lnTo>
                  <a:lnTo>
                    <a:pt x="2335" y="476"/>
                  </a:lnTo>
                  <a:lnTo>
                    <a:pt x="2341" y="478"/>
                  </a:lnTo>
                  <a:lnTo>
                    <a:pt x="2347" y="479"/>
                  </a:lnTo>
                  <a:lnTo>
                    <a:pt x="2354" y="480"/>
                  </a:lnTo>
                  <a:lnTo>
                    <a:pt x="2363" y="480"/>
                  </a:lnTo>
                  <a:lnTo>
                    <a:pt x="2371" y="479"/>
                  </a:lnTo>
                  <a:lnTo>
                    <a:pt x="2380" y="478"/>
                  </a:lnTo>
                  <a:lnTo>
                    <a:pt x="2389" y="476"/>
                  </a:lnTo>
                  <a:lnTo>
                    <a:pt x="2398" y="474"/>
                  </a:lnTo>
                  <a:lnTo>
                    <a:pt x="2415" y="467"/>
                  </a:lnTo>
                  <a:lnTo>
                    <a:pt x="2430" y="460"/>
                  </a:lnTo>
                  <a:lnTo>
                    <a:pt x="2452" y="445"/>
                  </a:lnTo>
                  <a:lnTo>
                    <a:pt x="2460" y="439"/>
                  </a:lnTo>
                  <a:lnTo>
                    <a:pt x="2460" y="145"/>
                  </a:lnTo>
                  <a:lnTo>
                    <a:pt x="2526" y="145"/>
                  </a:lnTo>
                  <a:lnTo>
                    <a:pt x="2526" y="532"/>
                  </a:lnTo>
                  <a:lnTo>
                    <a:pt x="2473" y="532"/>
                  </a:lnTo>
                  <a:close/>
                  <a:moveTo>
                    <a:pt x="2697" y="87"/>
                  </a:moveTo>
                  <a:lnTo>
                    <a:pt x="2689" y="87"/>
                  </a:lnTo>
                  <a:lnTo>
                    <a:pt x="2680" y="84"/>
                  </a:lnTo>
                  <a:lnTo>
                    <a:pt x="2674" y="80"/>
                  </a:lnTo>
                  <a:lnTo>
                    <a:pt x="2668" y="74"/>
                  </a:lnTo>
                  <a:lnTo>
                    <a:pt x="2662" y="68"/>
                  </a:lnTo>
                  <a:lnTo>
                    <a:pt x="2658" y="61"/>
                  </a:lnTo>
                  <a:lnTo>
                    <a:pt x="2656" y="52"/>
                  </a:lnTo>
                  <a:lnTo>
                    <a:pt x="2655" y="44"/>
                  </a:lnTo>
                  <a:lnTo>
                    <a:pt x="2656" y="35"/>
                  </a:lnTo>
                  <a:lnTo>
                    <a:pt x="2658" y="27"/>
                  </a:lnTo>
                  <a:lnTo>
                    <a:pt x="2662" y="19"/>
                  </a:lnTo>
                  <a:lnTo>
                    <a:pt x="2668" y="13"/>
                  </a:lnTo>
                  <a:lnTo>
                    <a:pt x="2674" y="8"/>
                  </a:lnTo>
                  <a:lnTo>
                    <a:pt x="2680" y="4"/>
                  </a:lnTo>
                  <a:lnTo>
                    <a:pt x="2689" y="1"/>
                  </a:lnTo>
                  <a:lnTo>
                    <a:pt x="2697" y="0"/>
                  </a:lnTo>
                  <a:lnTo>
                    <a:pt x="2707" y="1"/>
                  </a:lnTo>
                  <a:lnTo>
                    <a:pt x="2714" y="4"/>
                  </a:lnTo>
                  <a:lnTo>
                    <a:pt x="2722" y="8"/>
                  </a:lnTo>
                  <a:lnTo>
                    <a:pt x="2728" y="13"/>
                  </a:lnTo>
                  <a:lnTo>
                    <a:pt x="2733" y="19"/>
                  </a:lnTo>
                  <a:lnTo>
                    <a:pt x="2738" y="27"/>
                  </a:lnTo>
                  <a:lnTo>
                    <a:pt x="2740" y="35"/>
                  </a:lnTo>
                  <a:lnTo>
                    <a:pt x="2741" y="44"/>
                  </a:lnTo>
                  <a:lnTo>
                    <a:pt x="2740" y="52"/>
                  </a:lnTo>
                  <a:lnTo>
                    <a:pt x="2738" y="61"/>
                  </a:lnTo>
                  <a:lnTo>
                    <a:pt x="2733" y="68"/>
                  </a:lnTo>
                  <a:lnTo>
                    <a:pt x="2728" y="74"/>
                  </a:lnTo>
                  <a:lnTo>
                    <a:pt x="2722" y="80"/>
                  </a:lnTo>
                  <a:lnTo>
                    <a:pt x="2714" y="84"/>
                  </a:lnTo>
                  <a:lnTo>
                    <a:pt x="2707" y="87"/>
                  </a:lnTo>
                  <a:lnTo>
                    <a:pt x="2697" y="87"/>
                  </a:lnTo>
                  <a:close/>
                  <a:moveTo>
                    <a:pt x="2665" y="532"/>
                  </a:moveTo>
                  <a:lnTo>
                    <a:pt x="2665" y="145"/>
                  </a:lnTo>
                  <a:lnTo>
                    <a:pt x="2730" y="145"/>
                  </a:lnTo>
                  <a:lnTo>
                    <a:pt x="2730" y="532"/>
                  </a:lnTo>
                  <a:lnTo>
                    <a:pt x="2665" y="532"/>
                  </a:lnTo>
                  <a:close/>
                  <a:moveTo>
                    <a:pt x="2971" y="539"/>
                  </a:moveTo>
                  <a:lnTo>
                    <a:pt x="2961" y="538"/>
                  </a:lnTo>
                  <a:lnTo>
                    <a:pt x="2951" y="538"/>
                  </a:lnTo>
                  <a:lnTo>
                    <a:pt x="2942" y="536"/>
                  </a:lnTo>
                  <a:lnTo>
                    <a:pt x="2933" y="534"/>
                  </a:lnTo>
                  <a:lnTo>
                    <a:pt x="2926" y="532"/>
                  </a:lnTo>
                  <a:lnTo>
                    <a:pt x="2919" y="529"/>
                  </a:lnTo>
                  <a:lnTo>
                    <a:pt x="2912" y="523"/>
                  </a:lnTo>
                  <a:lnTo>
                    <a:pt x="2906" y="519"/>
                  </a:lnTo>
                  <a:lnTo>
                    <a:pt x="2901" y="513"/>
                  </a:lnTo>
                  <a:lnTo>
                    <a:pt x="2896" y="506"/>
                  </a:lnTo>
                  <a:lnTo>
                    <a:pt x="2892" y="498"/>
                  </a:lnTo>
                  <a:lnTo>
                    <a:pt x="2889" y="490"/>
                  </a:lnTo>
                  <a:lnTo>
                    <a:pt x="2887" y="479"/>
                  </a:lnTo>
                  <a:lnTo>
                    <a:pt x="2885" y="468"/>
                  </a:lnTo>
                  <a:lnTo>
                    <a:pt x="2884" y="456"/>
                  </a:lnTo>
                  <a:lnTo>
                    <a:pt x="2884" y="442"/>
                  </a:lnTo>
                  <a:lnTo>
                    <a:pt x="2884" y="196"/>
                  </a:lnTo>
                  <a:lnTo>
                    <a:pt x="2818" y="196"/>
                  </a:lnTo>
                  <a:lnTo>
                    <a:pt x="2818" y="145"/>
                  </a:lnTo>
                  <a:lnTo>
                    <a:pt x="2884" y="145"/>
                  </a:lnTo>
                  <a:lnTo>
                    <a:pt x="2886" y="59"/>
                  </a:lnTo>
                  <a:lnTo>
                    <a:pt x="2949" y="29"/>
                  </a:lnTo>
                  <a:lnTo>
                    <a:pt x="2949" y="145"/>
                  </a:lnTo>
                  <a:lnTo>
                    <a:pt x="3036" y="145"/>
                  </a:lnTo>
                  <a:lnTo>
                    <a:pt x="3029" y="196"/>
                  </a:lnTo>
                  <a:lnTo>
                    <a:pt x="2949" y="196"/>
                  </a:lnTo>
                  <a:lnTo>
                    <a:pt x="2949" y="444"/>
                  </a:lnTo>
                  <a:lnTo>
                    <a:pt x="2949" y="456"/>
                  </a:lnTo>
                  <a:lnTo>
                    <a:pt x="2951" y="465"/>
                  </a:lnTo>
                  <a:lnTo>
                    <a:pt x="2954" y="472"/>
                  </a:lnTo>
                  <a:lnTo>
                    <a:pt x="2958" y="477"/>
                  </a:lnTo>
                  <a:lnTo>
                    <a:pt x="2963" y="480"/>
                  </a:lnTo>
                  <a:lnTo>
                    <a:pt x="2969" y="482"/>
                  </a:lnTo>
                  <a:lnTo>
                    <a:pt x="2977" y="483"/>
                  </a:lnTo>
                  <a:lnTo>
                    <a:pt x="2985" y="483"/>
                  </a:lnTo>
                  <a:lnTo>
                    <a:pt x="2995" y="483"/>
                  </a:lnTo>
                  <a:lnTo>
                    <a:pt x="3005" y="481"/>
                  </a:lnTo>
                  <a:lnTo>
                    <a:pt x="3016" y="479"/>
                  </a:lnTo>
                  <a:lnTo>
                    <a:pt x="3027" y="477"/>
                  </a:lnTo>
                  <a:lnTo>
                    <a:pt x="3044" y="473"/>
                  </a:lnTo>
                  <a:lnTo>
                    <a:pt x="3051" y="470"/>
                  </a:lnTo>
                  <a:lnTo>
                    <a:pt x="3051" y="526"/>
                  </a:lnTo>
                  <a:lnTo>
                    <a:pt x="3044" y="528"/>
                  </a:lnTo>
                  <a:lnTo>
                    <a:pt x="3027" y="532"/>
                  </a:lnTo>
                  <a:lnTo>
                    <a:pt x="3014" y="535"/>
                  </a:lnTo>
                  <a:lnTo>
                    <a:pt x="3001" y="537"/>
                  </a:lnTo>
                  <a:lnTo>
                    <a:pt x="2986" y="538"/>
                  </a:lnTo>
                  <a:lnTo>
                    <a:pt x="2971" y="539"/>
                  </a:lnTo>
                  <a:close/>
                  <a:moveTo>
                    <a:pt x="3157" y="87"/>
                  </a:moveTo>
                  <a:lnTo>
                    <a:pt x="3148" y="87"/>
                  </a:lnTo>
                  <a:lnTo>
                    <a:pt x="3140" y="84"/>
                  </a:lnTo>
                  <a:lnTo>
                    <a:pt x="3133" y="80"/>
                  </a:lnTo>
                  <a:lnTo>
                    <a:pt x="3126" y="74"/>
                  </a:lnTo>
                  <a:lnTo>
                    <a:pt x="3121" y="68"/>
                  </a:lnTo>
                  <a:lnTo>
                    <a:pt x="3118" y="61"/>
                  </a:lnTo>
                  <a:lnTo>
                    <a:pt x="3115" y="52"/>
                  </a:lnTo>
                  <a:lnTo>
                    <a:pt x="3115" y="44"/>
                  </a:lnTo>
                  <a:lnTo>
                    <a:pt x="3115" y="35"/>
                  </a:lnTo>
                  <a:lnTo>
                    <a:pt x="3118" y="27"/>
                  </a:lnTo>
                  <a:lnTo>
                    <a:pt x="3121" y="19"/>
                  </a:lnTo>
                  <a:lnTo>
                    <a:pt x="3126" y="13"/>
                  </a:lnTo>
                  <a:lnTo>
                    <a:pt x="3133" y="8"/>
                  </a:lnTo>
                  <a:lnTo>
                    <a:pt x="3140" y="4"/>
                  </a:lnTo>
                  <a:lnTo>
                    <a:pt x="3148" y="1"/>
                  </a:lnTo>
                  <a:lnTo>
                    <a:pt x="3157" y="0"/>
                  </a:lnTo>
                  <a:lnTo>
                    <a:pt x="3165" y="1"/>
                  </a:lnTo>
                  <a:lnTo>
                    <a:pt x="3174" y="4"/>
                  </a:lnTo>
                  <a:lnTo>
                    <a:pt x="3181" y="8"/>
                  </a:lnTo>
                  <a:lnTo>
                    <a:pt x="3188" y="13"/>
                  </a:lnTo>
                  <a:lnTo>
                    <a:pt x="3193" y="19"/>
                  </a:lnTo>
                  <a:lnTo>
                    <a:pt x="3197" y="27"/>
                  </a:lnTo>
                  <a:lnTo>
                    <a:pt x="3199" y="35"/>
                  </a:lnTo>
                  <a:lnTo>
                    <a:pt x="3200" y="44"/>
                  </a:lnTo>
                  <a:lnTo>
                    <a:pt x="3199" y="52"/>
                  </a:lnTo>
                  <a:lnTo>
                    <a:pt x="3197" y="61"/>
                  </a:lnTo>
                  <a:lnTo>
                    <a:pt x="3193" y="68"/>
                  </a:lnTo>
                  <a:lnTo>
                    <a:pt x="3188" y="74"/>
                  </a:lnTo>
                  <a:lnTo>
                    <a:pt x="3181" y="80"/>
                  </a:lnTo>
                  <a:lnTo>
                    <a:pt x="3174" y="84"/>
                  </a:lnTo>
                  <a:lnTo>
                    <a:pt x="3165" y="87"/>
                  </a:lnTo>
                  <a:lnTo>
                    <a:pt x="3157" y="87"/>
                  </a:lnTo>
                  <a:close/>
                  <a:moveTo>
                    <a:pt x="3124" y="532"/>
                  </a:moveTo>
                  <a:lnTo>
                    <a:pt x="3124" y="145"/>
                  </a:lnTo>
                  <a:lnTo>
                    <a:pt x="3190" y="145"/>
                  </a:lnTo>
                  <a:lnTo>
                    <a:pt x="3190" y="532"/>
                  </a:lnTo>
                  <a:lnTo>
                    <a:pt x="3124" y="532"/>
                  </a:lnTo>
                  <a:close/>
                  <a:moveTo>
                    <a:pt x="3328" y="532"/>
                  </a:moveTo>
                  <a:lnTo>
                    <a:pt x="3328" y="8"/>
                  </a:lnTo>
                  <a:lnTo>
                    <a:pt x="3394" y="8"/>
                  </a:lnTo>
                  <a:lnTo>
                    <a:pt x="3394" y="532"/>
                  </a:lnTo>
                  <a:lnTo>
                    <a:pt x="3328" y="532"/>
                  </a:lnTo>
                  <a:close/>
                  <a:moveTo>
                    <a:pt x="3542" y="539"/>
                  </a:moveTo>
                  <a:lnTo>
                    <a:pt x="3409" y="310"/>
                  </a:lnTo>
                  <a:lnTo>
                    <a:pt x="3524" y="145"/>
                  </a:lnTo>
                  <a:lnTo>
                    <a:pt x="3605" y="145"/>
                  </a:lnTo>
                  <a:lnTo>
                    <a:pt x="3476" y="308"/>
                  </a:lnTo>
                  <a:lnTo>
                    <a:pt x="3620" y="532"/>
                  </a:lnTo>
                  <a:lnTo>
                    <a:pt x="3542" y="539"/>
                  </a:lnTo>
                  <a:close/>
                  <a:moveTo>
                    <a:pt x="3818" y="539"/>
                  </a:moveTo>
                  <a:lnTo>
                    <a:pt x="3805" y="538"/>
                  </a:lnTo>
                  <a:lnTo>
                    <a:pt x="3791" y="537"/>
                  </a:lnTo>
                  <a:lnTo>
                    <a:pt x="3777" y="535"/>
                  </a:lnTo>
                  <a:lnTo>
                    <a:pt x="3764" y="533"/>
                  </a:lnTo>
                  <a:lnTo>
                    <a:pt x="3751" y="528"/>
                  </a:lnTo>
                  <a:lnTo>
                    <a:pt x="3737" y="522"/>
                  </a:lnTo>
                  <a:lnTo>
                    <a:pt x="3724" y="515"/>
                  </a:lnTo>
                  <a:lnTo>
                    <a:pt x="3713" y="505"/>
                  </a:lnTo>
                  <a:lnTo>
                    <a:pt x="3707" y="500"/>
                  </a:lnTo>
                  <a:lnTo>
                    <a:pt x="3702" y="494"/>
                  </a:lnTo>
                  <a:lnTo>
                    <a:pt x="3697" y="487"/>
                  </a:lnTo>
                  <a:lnTo>
                    <a:pt x="3692" y="480"/>
                  </a:lnTo>
                  <a:lnTo>
                    <a:pt x="3687" y="472"/>
                  </a:lnTo>
                  <a:lnTo>
                    <a:pt x="3683" y="463"/>
                  </a:lnTo>
                  <a:lnTo>
                    <a:pt x="3679" y="455"/>
                  </a:lnTo>
                  <a:lnTo>
                    <a:pt x="3675" y="445"/>
                  </a:lnTo>
                  <a:lnTo>
                    <a:pt x="3671" y="434"/>
                  </a:lnTo>
                  <a:lnTo>
                    <a:pt x="3668" y="423"/>
                  </a:lnTo>
                  <a:lnTo>
                    <a:pt x="3666" y="411"/>
                  </a:lnTo>
                  <a:lnTo>
                    <a:pt x="3664" y="398"/>
                  </a:lnTo>
                  <a:lnTo>
                    <a:pt x="3662" y="385"/>
                  </a:lnTo>
                  <a:lnTo>
                    <a:pt x="3661" y="370"/>
                  </a:lnTo>
                  <a:lnTo>
                    <a:pt x="3660" y="355"/>
                  </a:lnTo>
                  <a:lnTo>
                    <a:pt x="3660" y="339"/>
                  </a:lnTo>
                  <a:lnTo>
                    <a:pt x="3660" y="323"/>
                  </a:lnTo>
                  <a:lnTo>
                    <a:pt x="3661" y="307"/>
                  </a:lnTo>
                  <a:lnTo>
                    <a:pt x="3662" y="294"/>
                  </a:lnTo>
                  <a:lnTo>
                    <a:pt x="3664" y="280"/>
                  </a:lnTo>
                  <a:lnTo>
                    <a:pt x="3666" y="268"/>
                  </a:lnTo>
                  <a:lnTo>
                    <a:pt x="3668" y="256"/>
                  </a:lnTo>
                  <a:lnTo>
                    <a:pt x="3671" y="245"/>
                  </a:lnTo>
                  <a:lnTo>
                    <a:pt x="3675" y="234"/>
                  </a:lnTo>
                  <a:lnTo>
                    <a:pt x="3679" y="225"/>
                  </a:lnTo>
                  <a:lnTo>
                    <a:pt x="3683" y="215"/>
                  </a:lnTo>
                  <a:lnTo>
                    <a:pt x="3687" y="207"/>
                  </a:lnTo>
                  <a:lnTo>
                    <a:pt x="3692" y="199"/>
                  </a:lnTo>
                  <a:lnTo>
                    <a:pt x="3697" y="192"/>
                  </a:lnTo>
                  <a:lnTo>
                    <a:pt x="3702" y="186"/>
                  </a:lnTo>
                  <a:lnTo>
                    <a:pt x="3707" y="179"/>
                  </a:lnTo>
                  <a:lnTo>
                    <a:pt x="3713" y="174"/>
                  </a:lnTo>
                  <a:lnTo>
                    <a:pt x="3725" y="164"/>
                  </a:lnTo>
                  <a:lnTo>
                    <a:pt x="3738" y="156"/>
                  </a:lnTo>
                  <a:lnTo>
                    <a:pt x="3751" y="150"/>
                  </a:lnTo>
                  <a:lnTo>
                    <a:pt x="3765" y="145"/>
                  </a:lnTo>
                  <a:lnTo>
                    <a:pt x="3777" y="142"/>
                  </a:lnTo>
                  <a:lnTo>
                    <a:pt x="3791" y="140"/>
                  </a:lnTo>
                  <a:lnTo>
                    <a:pt x="3805" y="139"/>
                  </a:lnTo>
                  <a:lnTo>
                    <a:pt x="3818" y="139"/>
                  </a:lnTo>
                  <a:lnTo>
                    <a:pt x="3831" y="139"/>
                  </a:lnTo>
                  <a:lnTo>
                    <a:pt x="3844" y="140"/>
                  </a:lnTo>
                  <a:lnTo>
                    <a:pt x="3858" y="142"/>
                  </a:lnTo>
                  <a:lnTo>
                    <a:pt x="3872" y="144"/>
                  </a:lnTo>
                  <a:lnTo>
                    <a:pt x="3884" y="150"/>
                  </a:lnTo>
                  <a:lnTo>
                    <a:pt x="3898" y="155"/>
                  </a:lnTo>
                  <a:lnTo>
                    <a:pt x="3911" y="162"/>
                  </a:lnTo>
                  <a:lnTo>
                    <a:pt x="3922" y="172"/>
                  </a:lnTo>
                  <a:lnTo>
                    <a:pt x="3928" y="177"/>
                  </a:lnTo>
                  <a:lnTo>
                    <a:pt x="3934" y="184"/>
                  </a:lnTo>
                  <a:lnTo>
                    <a:pt x="3939" y="190"/>
                  </a:lnTo>
                  <a:lnTo>
                    <a:pt x="3944" y="197"/>
                  </a:lnTo>
                  <a:lnTo>
                    <a:pt x="3949" y="205"/>
                  </a:lnTo>
                  <a:lnTo>
                    <a:pt x="3953" y="213"/>
                  </a:lnTo>
                  <a:lnTo>
                    <a:pt x="3957" y="223"/>
                  </a:lnTo>
                  <a:lnTo>
                    <a:pt x="3960" y="232"/>
                  </a:lnTo>
                  <a:lnTo>
                    <a:pt x="3964" y="243"/>
                  </a:lnTo>
                  <a:lnTo>
                    <a:pt x="3967" y="254"/>
                  </a:lnTo>
                  <a:lnTo>
                    <a:pt x="3970" y="266"/>
                  </a:lnTo>
                  <a:lnTo>
                    <a:pt x="3972" y="279"/>
                  </a:lnTo>
                  <a:lnTo>
                    <a:pt x="3973" y="293"/>
                  </a:lnTo>
                  <a:lnTo>
                    <a:pt x="3974" y="307"/>
                  </a:lnTo>
                  <a:lnTo>
                    <a:pt x="3975" y="322"/>
                  </a:lnTo>
                  <a:lnTo>
                    <a:pt x="3975" y="339"/>
                  </a:lnTo>
                  <a:lnTo>
                    <a:pt x="3975" y="355"/>
                  </a:lnTo>
                  <a:lnTo>
                    <a:pt x="3974" y="371"/>
                  </a:lnTo>
                  <a:lnTo>
                    <a:pt x="3973" y="385"/>
                  </a:lnTo>
                  <a:lnTo>
                    <a:pt x="3972" y="398"/>
                  </a:lnTo>
                  <a:lnTo>
                    <a:pt x="3970" y="412"/>
                  </a:lnTo>
                  <a:lnTo>
                    <a:pt x="3967" y="424"/>
                  </a:lnTo>
                  <a:lnTo>
                    <a:pt x="3964" y="436"/>
                  </a:lnTo>
                  <a:lnTo>
                    <a:pt x="3960" y="446"/>
                  </a:lnTo>
                  <a:lnTo>
                    <a:pt x="3957" y="456"/>
                  </a:lnTo>
                  <a:lnTo>
                    <a:pt x="3953" y="465"/>
                  </a:lnTo>
                  <a:lnTo>
                    <a:pt x="3949" y="474"/>
                  </a:lnTo>
                  <a:lnTo>
                    <a:pt x="3944" y="481"/>
                  </a:lnTo>
                  <a:lnTo>
                    <a:pt x="3939" y="488"/>
                  </a:lnTo>
                  <a:lnTo>
                    <a:pt x="3934" y="495"/>
                  </a:lnTo>
                  <a:lnTo>
                    <a:pt x="3929" y="501"/>
                  </a:lnTo>
                  <a:lnTo>
                    <a:pt x="3922" y="506"/>
                  </a:lnTo>
                  <a:lnTo>
                    <a:pt x="3911" y="516"/>
                  </a:lnTo>
                  <a:lnTo>
                    <a:pt x="3898" y="523"/>
                  </a:lnTo>
                  <a:lnTo>
                    <a:pt x="3885" y="529"/>
                  </a:lnTo>
                  <a:lnTo>
                    <a:pt x="3872" y="533"/>
                  </a:lnTo>
                  <a:lnTo>
                    <a:pt x="3858" y="536"/>
                  </a:lnTo>
                  <a:lnTo>
                    <a:pt x="3844" y="537"/>
                  </a:lnTo>
                  <a:lnTo>
                    <a:pt x="3831" y="538"/>
                  </a:lnTo>
                  <a:lnTo>
                    <a:pt x="3818" y="539"/>
                  </a:lnTo>
                  <a:close/>
                  <a:moveTo>
                    <a:pt x="3818" y="189"/>
                  </a:moveTo>
                  <a:lnTo>
                    <a:pt x="3810" y="189"/>
                  </a:lnTo>
                  <a:lnTo>
                    <a:pt x="3803" y="190"/>
                  </a:lnTo>
                  <a:lnTo>
                    <a:pt x="3794" y="191"/>
                  </a:lnTo>
                  <a:lnTo>
                    <a:pt x="3787" y="193"/>
                  </a:lnTo>
                  <a:lnTo>
                    <a:pt x="3778" y="195"/>
                  </a:lnTo>
                  <a:lnTo>
                    <a:pt x="3771" y="199"/>
                  </a:lnTo>
                  <a:lnTo>
                    <a:pt x="3764" y="205"/>
                  </a:lnTo>
                  <a:lnTo>
                    <a:pt x="3756" y="211"/>
                  </a:lnTo>
                  <a:lnTo>
                    <a:pt x="3750" y="220"/>
                  </a:lnTo>
                  <a:lnTo>
                    <a:pt x="3744" y="230"/>
                  </a:lnTo>
                  <a:lnTo>
                    <a:pt x="3739" y="242"/>
                  </a:lnTo>
                  <a:lnTo>
                    <a:pt x="3734" y="257"/>
                  </a:lnTo>
                  <a:lnTo>
                    <a:pt x="3731" y="272"/>
                  </a:lnTo>
                  <a:lnTo>
                    <a:pt x="3728" y="293"/>
                  </a:lnTo>
                  <a:lnTo>
                    <a:pt x="3726" y="314"/>
                  </a:lnTo>
                  <a:lnTo>
                    <a:pt x="3725" y="339"/>
                  </a:lnTo>
                  <a:lnTo>
                    <a:pt x="3726" y="364"/>
                  </a:lnTo>
                  <a:lnTo>
                    <a:pt x="3728" y="385"/>
                  </a:lnTo>
                  <a:lnTo>
                    <a:pt x="3731" y="404"/>
                  </a:lnTo>
                  <a:lnTo>
                    <a:pt x="3735" y="421"/>
                  </a:lnTo>
                  <a:lnTo>
                    <a:pt x="3740" y="434"/>
                  </a:lnTo>
                  <a:lnTo>
                    <a:pt x="3746" y="447"/>
                  </a:lnTo>
                  <a:lnTo>
                    <a:pt x="3752" y="457"/>
                  </a:lnTo>
                  <a:lnTo>
                    <a:pt x="3759" y="465"/>
                  </a:lnTo>
                  <a:lnTo>
                    <a:pt x="3767" y="473"/>
                  </a:lnTo>
                  <a:lnTo>
                    <a:pt x="3774" y="478"/>
                  </a:lnTo>
                  <a:lnTo>
                    <a:pt x="3782" y="481"/>
                  </a:lnTo>
                  <a:lnTo>
                    <a:pt x="3790" y="484"/>
                  </a:lnTo>
                  <a:lnTo>
                    <a:pt x="3797" y="486"/>
                  </a:lnTo>
                  <a:lnTo>
                    <a:pt x="3805" y="487"/>
                  </a:lnTo>
                  <a:lnTo>
                    <a:pt x="3811" y="487"/>
                  </a:lnTo>
                  <a:lnTo>
                    <a:pt x="3818" y="487"/>
                  </a:lnTo>
                  <a:lnTo>
                    <a:pt x="3824" y="487"/>
                  </a:lnTo>
                  <a:lnTo>
                    <a:pt x="3831" y="487"/>
                  </a:lnTo>
                  <a:lnTo>
                    <a:pt x="3839" y="486"/>
                  </a:lnTo>
                  <a:lnTo>
                    <a:pt x="3846" y="484"/>
                  </a:lnTo>
                  <a:lnTo>
                    <a:pt x="3854" y="481"/>
                  </a:lnTo>
                  <a:lnTo>
                    <a:pt x="3861" y="477"/>
                  </a:lnTo>
                  <a:lnTo>
                    <a:pt x="3869" y="472"/>
                  </a:lnTo>
                  <a:lnTo>
                    <a:pt x="3877" y="464"/>
                  </a:lnTo>
                  <a:lnTo>
                    <a:pt x="3883" y="457"/>
                  </a:lnTo>
                  <a:lnTo>
                    <a:pt x="3890" y="446"/>
                  </a:lnTo>
                  <a:lnTo>
                    <a:pt x="3896" y="434"/>
                  </a:lnTo>
                  <a:lnTo>
                    <a:pt x="3900" y="420"/>
                  </a:lnTo>
                  <a:lnTo>
                    <a:pt x="3904" y="404"/>
                  </a:lnTo>
                  <a:lnTo>
                    <a:pt x="3908" y="385"/>
                  </a:lnTo>
                  <a:lnTo>
                    <a:pt x="3910" y="362"/>
                  </a:lnTo>
                  <a:lnTo>
                    <a:pt x="3911" y="339"/>
                  </a:lnTo>
                  <a:lnTo>
                    <a:pt x="3910" y="314"/>
                  </a:lnTo>
                  <a:lnTo>
                    <a:pt x="3908" y="292"/>
                  </a:lnTo>
                  <a:lnTo>
                    <a:pt x="3905" y="272"/>
                  </a:lnTo>
                  <a:lnTo>
                    <a:pt x="3901" y="256"/>
                  </a:lnTo>
                  <a:lnTo>
                    <a:pt x="3897" y="241"/>
                  </a:lnTo>
                  <a:lnTo>
                    <a:pt x="3892" y="229"/>
                  </a:lnTo>
                  <a:lnTo>
                    <a:pt x="3885" y="218"/>
                  </a:lnTo>
                  <a:lnTo>
                    <a:pt x="3879" y="210"/>
                  </a:lnTo>
                  <a:lnTo>
                    <a:pt x="3872" y="204"/>
                  </a:lnTo>
                  <a:lnTo>
                    <a:pt x="3864" y="198"/>
                  </a:lnTo>
                  <a:lnTo>
                    <a:pt x="3857" y="195"/>
                  </a:lnTo>
                  <a:lnTo>
                    <a:pt x="3849" y="192"/>
                  </a:lnTo>
                  <a:lnTo>
                    <a:pt x="3841" y="191"/>
                  </a:lnTo>
                  <a:lnTo>
                    <a:pt x="3833" y="190"/>
                  </a:lnTo>
                  <a:lnTo>
                    <a:pt x="3825" y="189"/>
                  </a:lnTo>
                  <a:lnTo>
                    <a:pt x="3818" y="189"/>
                  </a:lnTo>
                  <a:close/>
                  <a:moveTo>
                    <a:pt x="4318" y="532"/>
                  </a:moveTo>
                  <a:lnTo>
                    <a:pt x="4318" y="250"/>
                  </a:lnTo>
                  <a:lnTo>
                    <a:pt x="4318" y="242"/>
                  </a:lnTo>
                  <a:lnTo>
                    <a:pt x="4317" y="233"/>
                  </a:lnTo>
                  <a:lnTo>
                    <a:pt x="4315" y="227"/>
                  </a:lnTo>
                  <a:lnTo>
                    <a:pt x="4313" y="221"/>
                  </a:lnTo>
                  <a:lnTo>
                    <a:pt x="4310" y="215"/>
                  </a:lnTo>
                  <a:lnTo>
                    <a:pt x="4307" y="211"/>
                  </a:lnTo>
                  <a:lnTo>
                    <a:pt x="4302" y="208"/>
                  </a:lnTo>
                  <a:lnTo>
                    <a:pt x="4298" y="205"/>
                  </a:lnTo>
                  <a:lnTo>
                    <a:pt x="4289" y="200"/>
                  </a:lnTo>
                  <a:lnTo>
                    <a:pt x="4278" y="198"/>
                  </a:lnTo>
                  <a:lnTo>
                    <a:pt x="4268" y="197"/>
                  </a:lnTo>
                  <a:lnTo>
                    <a:pt x="4257" y="197"/>
                  </a:lnTo>
                  <a:lnTo>
                    <a:pt x="4246" y="198"/>
                  </a:lnTo>
                  <a:lnTo>
                    <a:pt x="4237" y="199"/>
                  </a:lnTo>
                  <a:lnTo>
                    <a:pt x="4227" y="202"/>
                  </a:lnTo>
                  <a:lnTo>
                    <a:pt x="4218" y="204"/>
                  </a:lnTo>
                  <a:lnTo>
                    <a:pt x="4200" y="210"/>
                  </a:lnTo>
                  <a:lnTo>
                    <a:pt x="4184" y="216"/>
                  </a:lnTo>
                  <a:lnTo>
                    <a:pt x="4161" y="230"/>
                  </a:lnTo>
                  <a:lnTo>
                    <a:pt x="4151" y="236"/>
                  </a:lnTo>
                  <a:lnTo>
                    <a:pt x="4151" y="532"/>
                  </a:lnTo>
                  <a:lnTo>
                    <a:pt x="4085" y="532"/>
                  </a:lnTo>
                  <a:lnTo>
                    <a:pt x="4085" y="145"/>
                  </a:lnTo>
                  <a:lnTo>
                    <a:pt x="4134" y="145"/>
                  </a:lnTo>
                  <a:lnTo>
                    <a:pt x="4149" y="193"/>
                  </a:lnTo>
                  <a:lnTo>
                    <a:pt x="4158" y="185"/>
                  </a:lnTo>
                  <a:lnTo>
                    <a:pt x="4186" y="166"/>
                  </a:lnTo>
                  <a:lnTo>
                    <a:pt x="4194" y="161"/>
                  </a:lnTo>
                  <a:lnTo>
                    <a:pt x="4204" y="156"/>
                  </a:lnTo>
                  <a:lnTo>
                    <a:pt x="4215" y="151"/>
                  </a:lnTo>
                  <a:lnTo>
                    <a:pt x="4225" y="148"/>
                  </a:lnTo>
                  <a:lnTo>
                    <a:pt x="4237" y="143"/>
                  </a:lnTo>
                  <a:lnTo>
                    <a:pt x="4248" y="141"/>
                  </a:lnTo>
                  <a:lnTo>
                    <a:pt x="4261" y="139"/>
                  </a:lnTo>
                  <a:lnTo>
                    <a:pt x="4274" y="139"/>
                  </a:lnTo>
                  <a:lnTo>
                    <a:pt x="4286" y="139"/>
                  </a:lnTo>
                  <a:lnTo>
                    <a:pt x="4296" y="140"/>
                  </a:lnTo>
                  <a:lnTo>
                    <a:pt x="4308" y="141"/>
                  </a:lnTo>
                  <a:lnTo>
                    <a:pt x="4317" y="144"/>
                  </a:lnTo>
                  <a:lnTo>
                    <a:pt x="4328" y="148"/>
                  </a:lnTo>
                  <a:lnTo>
                    <a:pt x="4336" y="152"/>
                  </a:lnTo>
                  <a:lnTo>
                    <a:pt x="4345" y="157"/>
                  </a:lnTo>
                  <a:lnTo>
                    <a:pt x="4352" y="162"/>
                  </a:lnTo>
                  <a:lnTo>
                    <a:pt x="4360" y="170"/>
                  </a:lnTo>
                  <a:lnTo>
                    <a:pt x="4366" y="178"/>
                  </a:lnTo>
                  <a:lnTo>
                    <a:pt x="4371" y="188"/>
                  </a:lnTo>
                  <a:lnTo>
                    <a:pt x="4376" y="198"/>
                  </a:lnTo>
                  <a:lnTo>
                    <a:pt x="4380" y="210"/>
                  </a:lnTo>
                  <a:lnTo>
                    <a:pt x="4382" y="223"/>
                  </a:lnTo>
                  <a:lnTo>
                    <a:pt x="4384" y="238"/>
                  </a:lnTo>
                  <a:lnTo>
                    <a:pt x="4384" y="253"/>
                  </a:lnTo>
                  <a:lnTo>
                    <a:pt x="4384" y="532"/>
                  </a:lnTo>
                  <a:lnTo>
                    <a:pt x="4318" y="53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8222" name="Freeform 30"/>
            <p:cNvSpPr>
              <a:spLocks noEditPoints="1"/>
            </p:cNvSpPr>
            <p:nvPr userDrawn="1"/>
          </p:nvSpPr>
          <p:spPr bwMode="auto">
            <a:xfrm>
              <a:off x="4228" y="-2"/>
              <a:ext cx="1533" cy="1684"/>
            </a:xfrm>
            <a:custGeom>
              <a:avLst/>
              <a:gdLst>
                <a:gd name="T0" fmla="*/ 8047 w 10725"/>
                <a:gd name="T1" fmla="*/ 6915 h 11784"/>
                <a:gd name="T2" fmla="*/ 6483 w 10725"/>
                <a:gd name="T3" fmla="*/ 4089 h 11784"/>
                <a:gd name="T4" fmla="*/ 7092 w 10725"/>
                <a:gd name="T5" fmla="*/ 3269 h 11784"/>
                <a:gd name="T6" fmla="*/ 6729 w 10725"/>
                <a:gd name="T7" fmla="*/ 2536 h 11784"/>
                <a:gd name="T8" fmla="*/ 5830 w 10725"/>
                <a:gd name="T9" fmla="*/ 1966 h 11784"/>
                <a:gd name="T10" fmla="*/ 5041 w 10725"/>
                <a:gd name="T11" fmla="*/ 2381 h 11784"/>
                <a:gd name="T12" fmla="*/ 4810 w 10725"/>
                <a:gd name="T13" fmla="*/ 1657 h 11784"/>
                <a:gd name="T14" fmla="*/ 4161 w 10725"/>
                <a:gd name="T15" fmla="*/ 2216 h 11784"/>
                <a:gd name="T16" fmla="*/ 4686 w 10725"/>
                <a:gd name="T17" fmla="*/ 3144 h 11784"/>
                <a:gd name="T18" fmla="*/ 3276 w 10725"/>
                <a:gd name="T19" fmla="*/ 1280 h 11784"/>
                <a:gd name="T20" fmla="*/ 3375 w 10725"/>
                <a:gd name="T21" fmla="*/ 278 h 11784"/>
                <a:gd name="T22" fmla="*/ 2983 w 10725"/>
                <a:gd name="T23" fmla="*/ 178 h 11784"/>
                <a:gd name="T24" fmla="*/ 2501 w 10725"/>
                <a:gd name="T25" fmla="*/ 263 h 11784"/>
                <a:gd name="T26" fmla="*/ 1919 w 10725"/>
                <a:gd name="T27" fmla="*/ 326 h 11784"/>
                <a:gd name="T28" fmla="*/ 2222 w 10725"/>
                <a:gd name="T29" fmla="*/ 968 h 11784"/>
                <a:gd name="T30" fmla="*/ 1837 w 10725"/>
                <a:gd name="T31" fmla="*/ 1232 h 11784"/>
                <a:gd name="T32" fmla="*/ 2572 w 10725"/>
                <a:gd name="T33" fmla="*/ 1688 h 11784"/>
                <a:gd name="T34" fmla="*/ 2575 w 10725"/>
                <a:gd name="T35" fmla="*/ 2289 h 11784"/>
                <a:gd name="T36" fmla="*/ 2676 w 10725"/>
                <a:gd name="T37" fmla="*/ 2618 h 11784"/>
                <a:gd name="T38" fmla="*/ 2775 w 10725"/>
                <a:gd name="T39" fmla="*/ 3164 h 11784"/>
                <a:gd name="T40" fmla="*/ 2906 w 10725"/>
                <a:gd name="T41" fmla="*/ 3419 h 11784"/>
                <a:gd name="T42" fmla="*/ 3166 w 10725"/>
                <a:gd name="T43" fmla="*/ 3995 h 11784"/>
                <a:gd name="T44" fmla="*/ 2191 w 10725"/>
                <a:gd name="T45" fmla="*/ 4437 h 11784"/>
                <a:gd name="T46" fmla="*/ 944 w 10725"/>
                <a:gd name="T47" fmla="*/ 3347 h 11784"/>
                <a:gd name="T48" fmla="*/ 768 w 10725"/>
                <a:gd name="T49" fmla="*/ 3801 h 11784"/>
                <a:gd name="T50" fmla="*/ 7 w 10725"/>
                <a:gd name="T51" fmla="*/ 3912 h 11784"/>
                <a:gd name="T52" fmla="*/ 110 w 10725"/>
                <a:gd name="T53" fmla="*/ 4379 h 11784"/>
                <a:gd name="T54" fmla="*/ 500 w 10725"/>
                <a:gd name="T55" fmla="*/ 4828 h 11784"/>
                <a:gd name="T56" fmla="*/ 830 w 10725"/>
                <a:gd name="T57" fmla="*/ 5190 h 11784"/>
                <a:gd name="T58" fmla="*/ 1611 w 10725"/>
                <a:gd name="T59" fmla="*/ 5022 h 11784"/>
                <a:gd name="T60" fmla="*/ 2429 w 10725"/>
                <a:gd name="T61" fmla="*/ 5677 h 11784"/>
                <a:gd name="T62" fmla="*/ 2721 w 10725"/>
                <a:gd name="T63" fmla="*/ 5825 h 11784"/>
                <a:gd name="T64" fmla="*/ 3093 w 10725"/>
                <a:gd name="T65" fmla="*/ 5960 h 11784"/>
                <a:gd name="T66" fmla="*/ 3604 w 10725"/>
                <a:gd name="T67" fmla="*/ 6087 h 11784"/>
                <a:gd name="T68" fmla="*/ 3920 w 10725"/>
                <a:gd name="T69" fmla="*/ 6198 h 11784"/>
                <a:gd name="T70" fmla="*/ 4143 w 10725"/>
                <a:gd name="T71" fmla="*/ 6421 h 11784"/>
                <a:gd name="T72" fmla="*/ 4629 w 10725"/>
                <a:gd name="T73" fmla="*/ 6402 h 11784"/>
                <a:gd name="T74" fmla="*/ 5458 w 10725"/>
                <a:gd name="T75" fmla="*/ 7339 h 11784"/>
                <a:gd name="T76" fmla="*/ 4750 w 10725"/>
                <a:gd name="T77" fmla="*/ 7784 h 11784"/>
                <a:gd name="T78" fmla="*/ 4289 w 10725"/>
                <a:gd name="T79" fmla="*/ 7150 h 11784"/>
                <a:gd name="T80" fmla="*/ 4122 w 10725"/>
                <a:gd name="T81" fmla="*/ 7527 h 11784"/>
                <a:gd name="T82" fmla="*/ 3621 w 10725"/>
                <a:gd name="T83" fmla="*/ 7775 h 11784"/>
                <a:gd name="T84" fmla="*/ 4258 w 10725"/>
                <a:gd name="T85" fmla="*/ 8182 h 11784"/>
                <a:gd name="T86" fmla="*/ 4398 w 10725"/>
                <a:gd name="T87" fmla="*/ 8742 h 11784"/>
                <a:gd name="T88" fmla="*/ 4839 w 10725"/>
                <a:gd name="T89" fmla="*/ 9039 h 11784"/>
                <a:gd name="T90" fmla="*/ 5981 w 10725"/>
                <a:gd name="T91" fmla="*/ 8753 h 11784"/>
                <a:gd name="T92" fmla="*/ 6216 w 10725"/>
                <a:gd name="T93" fmla="*/ 9148 h 11784"/>
                <a:gd name="T94" fmla="*/ 6722 w 10725"/>
                <a:gd name="T95" fmla="*/ 8907 h 11784"/>
                <a:gd name="T96" fmla="*/ 6631 w 10725"/>
                <a:gd name="T97" fmla="*/ 8167 h 11784"/>
                <a:gd name="T98" fmla="*/ 7806 w 10725"/>
                <a:gd name="T99" fmla="*/ 9675 h 11784"/>
                <a:gd name="T100" fmla="*/ 7508 w 10725"/>
                <a:gd name="T101" fmla="*/ 10256 h 11784"/>
                <a:gd name="T102" fmla="*/ 6725 w 10725"/>
                <a:gd name="T103" fmla="*/ 10079 h 11784"/>
                <a:gd name="T104" fmla="*/ 6582 w 10725"/>
                <a:gd name="T105" fmla="*/ 10449 h 11784"/>
                <a:gd name="T106" fmla="*/ 6889 w 10725"/>
                <a:gd name="T107" fmla="*/ 10936 h 11784"/>
                <a:gd name="T108" fmla="*/ 7073 w 10725"/>
                <a:gd name="T109" fmla="*/ 11268 h 11784"/>
                <a:gd name="T110" fmla="*/ 7555 w 10725"/>
                <a:gd name="T111" fmla="*/ 11439 h 11784"/>
                <a:gd name="T112" fmla="*/ 7878 w 10725"/>
                <a:gd name="T113" fmla="*/ 11718 h 11784"/>
                <a:gd name="T114" fmla="*/ 8890 w 10725"/>
                <a:gd name="T115" fmla="*/ 11226 h 11784"/>
                <a:gd name="T116" fmla="*/ 9308 w 10725"/>
                <a:gd name="T117" fmla="*/ 11558 h 11784"/>
                <a:gd name="T118" fmla="*/ 9730 w 10725"/>
                <a:gd name="T119" fmla="*/ 10767 h 11784"/>
                <a:gd name="T120" fmla="*/ 9241 w 10725"/>
                <a:gd name="T121" fmla="*/ 9192 h 11784"/>
                <a:gd name="T122" fmla="*/ 5310 w 10725"/>
                <a:gd name="T123" fmla="*/ 3050 h 11784"/>
                <a:gd name="T124" fmla="*/ 5362 w 10725"/>
                <a:gd name="T125" fmla="*/ 2845 h 1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25" h="11784">
                  <a:moveTo>
                    <a:pt x="10508" y="9123"/>
                  </a:moveTo>
                  <a:lnTo>
                    <a:pt x="10484" y="9125"/>
                  </a:lnTo>
                  <a:lnTo>
                    <a:pt x="10460" y="9123"/>
                  </a:lnTo>
                  <a:lnTo>
                    <a:pt x="10436" y="9123"/>
                  </a:lnTo>
                  <a:lnTo>
                    <a:pt x="10413" y="9122"/>
                  </a:lnTo>
                  <a:lnTo>
                    <a:pt x="10390" y="9120"/>
                  </a:lnTo>
                  <a:lnTo>
                    <a:pt x="10367" y="9118"/>
                  </a:lnTo>
                  <a:lnTo>
                    <a:pt x="10345" y="9115"/>
                  </a:lnTo>
                  <a:lnTo>
                    <a:pt x="10323" y="9112"/>
                  </a:lnTo>
                  <a:lnTo>
                    <a:pt x="10301" y="9108"/>
                  </a:lnTo>
                  <a:lnTo>
                    <a:pt x="10280" y="9103"/>
                  </a:lnTo>
                  <a:lnTo>
                    <a:pt x="10258" y="9098"/>
                  </a:lnTo>
                  <a:lnTo>
                    <a:pt x="10237" y="9093"/>
                  </a:lnTo>
                  <a:lnTo>
                    <a:pt x="10196" y="9080"/>
                  </a:lnTo>
                  <a:lnTo>
                    <a:pt x="10156" y="9066"/>
                  </a:lnTo>
                  <a:lnTo>
                    <a:pt x="10115" y="9050"/>
                  </a:lnTo>
                  <a:lnTo>
                    <a:pt x="10077" y="9033"/>
                  </a:lnTo>
                  <a:lnTo>
                    <a:pt x="10039" y="9015"/>
                  </a:lnTo>
                  <a:lnTo>
                    <a:pt x="10001" y="8995"/>
                  </a:lnTo>
                  <a:lnTo>
                    <a:pt x="9964" y="8975"/>
                  </a:lnTo>
                  <a:lnTo>
                    <a:pt x="9928" y="8953"/>
                  </a:lnTo>
                  <a:lnTo>
                    <a:pt x="9892" y="8930"/>
                  </a:lnTo>
                  <a:lnTo>
                    <a:pt x="9856" y="8906"/>
                  </a:lnTo>
                  <a:lnTo>
                    <a:pt x="9797" y="8857"/>
                  </a:lnTo>
                  <a:lnTo>
                    <a:pt x="9740" y="8806"/>
                  </a:lnTo>
                  <a:lnTo>
                    <a:pt x="9685" y="8756"/>
                  </a:lnTo>
                  <a:lnTo>
                    <a:pt x="9631" y="8704"/>
                  </a:lnTo>
                  <a:lnTo>
                    <a:pt x="9580" y="8652"/>
                  </a:lnTo>
                  <a:lnTo>
                    <a:pt x="9529" y="8599"/>
                  </a:lnTo>
                  <a:lnTo>
                    <a:pt x="9480" y="8545"/>
                  </a:lnTo>
                  <a:lnTo>
                    <a:pt x="9433" y="8490"/>
                  </a:lnTo>
                  <a:lnTo>
                    <a:pt x="9386" y="8435"/>
                  </a:lnTo>
                  <a:lnTo>
                    <a:pt x="9339" y="8378"/>
                  </a:lnTo>
                  <a:lnTo>
                    <a:pt x="9295" y="8320"/>
                  </a:lnTo>
                  <a:lnTo>
                    <a:pt x="9249" y="8262"/>
                  </a:lnTo>
                  <a:lnTo>
                    <a:pt x="9205" y="8201"/>
                  </a:lnTo>
                  <a:lnTo>
                    <a:pt x="9160" y="8139"/>
                  </a:lnTo>
                  <a:lnTo>
                    <a:pt x="9115" y="8076"/>
                  </a:lnTo>
                  <a:lnTo>
                    <a:pt x="9070" y="8012"/>
                  </a:lnTo>
                  <a:lnTo>
                    <a:pt x="9040" y="7965"/>
                  </a:lnTo>
                  <a:lnTo>
                    <a:pt x="9006" y="7916"/>
                  </a:lnTo>
                  <a:lnTo>
                    <a:pt x="8968" y="7866"/>
                  </a:lnTo>
                  <a:lnTo>
                    <a:pt x="8926" y="7813"/>
                  </a:lnTo>
                  <a:lnTo>
                    <a:pt x="8882" y="7759"/>
                  </a:lnTo>
                  <a:lnTo>
                    <a:pt x="8834" y="7703"/>
                  </a:lnTo>
                  <a:lnTo>
                    <a:pt x="8785" y="7646"/>
                  </a:lnTo>
                  <a:lnTo>
                    <a:pt x="8733" y="7589"/>
                  </a:lnTo>
                  <a:lnTo>
                    <a:pt x="8678" y="7531"/>
                  </a:lnTo>
                  <a:lnTo>
                    <a:pt x="8623" y="7473"/>
                  </a:lnTo>
                  <a:lnTo>
                    <a:pt x="8565" y="7415"/>
                  </a:lnTo>
                  <a:lnTo>
                    <a:pt x="8507" y="7355"/>
                  </a:lnTo>
                  <a:lnTo>
                    <a:pt x="8390" y="7240"/>
                  </a:lnTo>
                  <a:lnTo>
                    <a:pt x="8272" y="7127"/>
                  </a:lnTo>
                  <a:lnTo>
                    <a:pt x="8157" y="7017"/>
                  </a:lnTo>
                  <a:lnTo>
                    <a:pt x="8047" y="6915"/>
                  </a:lnTo>
                  <a:lnTo>
                    <a:pt x="7943" y="6821"/>
                  </a:lnTo>
                  <a:lnTo>
                    <a:pt x="7850" y="6736"/>
                  </a:lnTo>
                  <a:lnTo>
                    <a:pt x="7769" y="6664"/>
                  </a:lnTo>
                  <a:lnTo>
                    <a:pt x="7704" y="6605"/>
                  </a:lnTo>
                  <a:lnTo>
                    <a:pt x="7655" y="6560"/>
                  </a:lnTo>
                  <a:lnTo>
                    <a:pt x="7626" y="6533"/>
                  </a:lnTo>
                  <a:lnTo>
                    <a:pt x="7516" y="6432"/>
                  </a:lnTo>
                  <a:lnTo>
                    <a:pt x="7407" y="6330"/>
                  </a:lnTo>
                  <a:lnTo>
                    <a:pt x="7298" y="6228"/>
                  </a:lnTo>
                  <a:lnTo>
                    <a:pt x="7191" y="6124"/>
                  </a:lnTo>
                  <a:lnTo>
                    <a:pt x="7084" y="6019"/>
                  </a:lnTo>
                  <a:lnTo>
                    <a:pt x="6978" y="5913"/>
                  </a:lnTo>
                  <a:lnTo>
                    <a:pt x="6874" y="5807"/>
                  </a:lnTo>
                  <a:lnTo>
                    <a:pt x="6769" y="5700"/>
                  </a:lnTo>
                  <a:lnTo>
                    <a:pt x="6664" y="5594"/>
                  </a:lnTo>
                  <a:lnTo>
                    <a:pt x="6560" y="5488"/>
                  </a:lnTo>
                  <a:lnTo>
                    <a:pt x="6455" y="5382"/>
                  </a:lnTo>
                  <a:lnTo>
                    <a:pt x="6352" y="5276"/>
                  </a:lnTo>
                  <a:lnTo>
                    <a:pt x="6248" y="5171"/>
                  </a:lnTo>
                  <a:lnTo>
                    <a:pt x="6144" y="5066"/>
                  </a:lnTo>
                  <a:lnTo>
                    <a:pt x="6039" y="4963"/>
                  </a:lnTo>
                  <a:lnTo>
                    <a:pt x="5934" y="4861"/>
                  </a:lnTo>
                  <a:lnTo>
                    <a:pt x="6032" y="4712"/>
                  </a:lnTo>
                  <a:lnTo>
                    <a:pt x="6046" y="4694"/>
                  </a:lnTo>
                  <a:lnTo>
                    <a:pt x="6062" y="4676"/>
                  </a:lnTo>
                  <a:lnTo>
                    <a:pt x="6080" y="4660"/>
                  </a:lnTo>
                  <a:lnTo>
                    <a:pt x="6100" y="4644"/>
                  </a:lnTo>
                  <a:lnTo>
                    <a:pt x="6121" y="4629"/>
                  </a:lnTo>
                  <a:lnTo>
                    <a:pt x="6142" y="4614"/>
                  </a:lnTo>
                  <a:lnTo>
                    <a:pt x="6165" y="4600"/>
                  </a:lnTo>
                  <a:lnTo>
                    <a:pt x="6188" y="4586"/>
                  </a:lnTo>
                  <a:lnTo>
                    <a:pt x="6234" y="4561"/>
                  </a:lnTo>
                  <a:lnTo>
                    <a:pt x="6280" y="4537"/>
                  </a:lnTo>
                  <a:lnTo>
                    <a:pt x="6321" y="4513"/>
                  </a:lnTo>
                  <a:lnTo>
                    <a:pt x="6358" y="4491"/>
                  </a:lnTo>
                  <a:lnTo>
                    <a:pt x="6367" y="4483"/>
                  </a:lnTo>
                  <a:lnTo>
                    <a:pt x="6377" y="4473"/>
                  </a:lnTo>
                  <a:lnTo>
                    <a:pt x="6387" y="4464"/>
                  </a:lnTo>
                  <a:lnTo>
                    <a:pt x="6395" y="4454"/>
                  </a:lnTo>
                  <a:lnTo>
                    <a:pt x="6403" y="4444"/>
                  </a:lnTo>
                  <a:lnTo>
                    <a:pt x="6411" y="4433"/>
                  </a:lnTo>
                  <a:lnTo>
                    <a:pt x="6418" y="4422"/>
                  </a:lnTo>
                  <a:lnTo>
                    <a:pt x="6425" y="4412"/>
                  </a:lnTo>
                  <a:lnTo>
                    <a:pt x="6437" y="4390"/>
                  </a:lnTo>
                  <a:lnTo>
                    <a:pt x="6448" y="4366"/>
                  </a:lnTo>
                  <a:lnTo>
                    <a:pt x="6456" y="4342"/>
                  </a:lnTo>
                  <a:lnTo>
                    <a:pt x="6464" y="4316"/>
                  </a:lnTo>
                  <a:lnTo>
                    <a:pt x="6470" y="4290"/>
                  </a:lnTo>
                  <a:lnTo>
                    <a:pt x="6474" y="4264"/>
                  </a:lnTo>
                  <a:lnTo>
                    <a:pt x="6478" y="4236"/>
                  </a:lnTo>
                  <a:lnTo>
                    <a:pt x="6481" y="4207"/>
                  </a:lnTo>
                  <a:lnTo>
                    <a:pt x="6482" y="4179"/>
                  </a:lnTo>
                  <a:lnTo>
                    <a:pt x="6483" y="4149"/>
                  </a:lnTo>
                  <a:lnTo>
                    <a:pt x="6483" y="4120"/>
                  </a:lnTo>
                  <a:lnTo>
                    <a:pt x="6483" y="4089"/>
                  </a:lnTo>
                  <a:lnTo>
                    <a:pt x="6489" y="4075"/>
                  </a:lnTo>
                  <a:lnTo>
                    <a:pt x="6499" y="4062"/>
                  </a:lnTo>
                  <a:lnTo>
                    <a:pt x="6509" y="4050"/>
                  </a:lnTo>
                  <a:lnTo>
                    <a:pt x="6520" y="4039"/>
                  </a:lnTo>
                  <a:lnTo>
                    <a:pt x="6539" y="4021"/>
                  </a:lnTo>
                  <a:lnTo>
                    <a:pt x="6547" y="4015"/>
                  </a:lnTo>
                  <a:lnTo>
                    <a:pt x="6572" y="3992"/>
                  </a:lnTo>
                  <a:lnTo>
                    <a:pt x="6596" y="3970"/>
                  </a:lnTo>
                  <a:lnTo>
                    <a:pt x="6621" y="3948"/>
                  </a:lnTo>
                  <a:lnTo>
                    <a:pt x="6643" y="3925"/>
                  </a:lnTo>
                  <a:lnTo>
                    <a:pt x="6665" y="3900"/>
                  </a:lnTo>
                  <a:lnTo>
                    <a:pt x="6686" y="3876"/>
                  </a:lnTo>
                  <a:lnTo>
                    <a:pt x="6706" y="3851"/>
                  </a:lnTo>
                  <a:lnTo>
                    <a:pt x="6724" y="3825"/>
                  </a:lnTo>
                  <a:lnTo>
                    <a:pt x="6742" y="3798"/>
                  </a:lnTo>
                  <a:lnTo>
                    <a:pt x="6757" y="3770"/>
                  </a:lnTo>
                  <a:lnTo>
                    <a:pt x="6765" y="3755"/>
                  </a:lnTo>
                  <a:lnTo>
                    <a:pt x="6772" y="3740"/>
                  </a:lnTo>
                  <a:lnTo>
                    <a:pt x="6777" y="3726"/>
                  </a:lnTo>
                  <a:lnTo>
                    <a:pt x="6784" y="3711"/>
                  </a:lnTo>
                  <a:lnTo>
                    <a:pt x="6789" y="3695"/>
                  </a:lnTo>
                  <a:lnTo>
                    <a:pt x="6794" y="3679"/>
                  </a:lnTo>
                  <a:lnTo>
                    <a:pt x="6798" y="3662"/>
                  </a:lnTo>
                  <a:lnTo>
                    <a:pt x="6802" y="3645"/>
                  </a:lnTo>
                  <a:lnTo>
                    <a:pt x="6805" y="3628"/>
                  </a:lnTo>
                  <a:lnTo>
                    <a:pt x="6808" y="3611"/>
                  </a:lnTo>
                  <a:lnTo>
                    <a:pt x="6810" y="3593"/>
                  </a:lnTo>
                  <a:lnTo>
                    <a:pt x="6811" y="3575"/>
                  </a:lnTo>
                  <a:lnTo>
                    <a:pt x="6835" y="3565"/>
                  </a:lnTo>
                  <a:lnTo>
                    <a:pt x="6859" y="3552"/>
                  </a:lnTo>
                  <a:lnTo>
                    <a:pt x="6882" y="3539"/>
                  </a:lnTo>
                  <a:lnTo>
                    <a:pt x="6904" y="3524"/>
                  </a:lnTo>
                  <a:lnTo>
                    <a:pt x="6947" y="3493"/>
                  </a:lnTo>
                  <a:lnTo>
                    <a:pt x="6989" y="3461"/>
                  </a:lnTo>
                  <a:lnTo>
                    <a:pt x="7010" y="3444"/>
                  </a:lnTo>
                  <a:lnTo>
                    <a:pt x="7031" y="3429"/>
                  </a:lnTo>
                  <a:lnTo>
                    <a:pt x="7054" y="3413"/>
                  </a:lnTo>
                  <a:lnTo>
                    <a:pt x="7076" y="3400"/>
                  </a:lnTo>
                  <a:lnTo>
                    <a:pt x="7099" y="3386"/>
                  </a:lnTo>
                  <a:lnTo>
                    <a:pt x="7123" y="3374"/>
                  </a:lnTo>
                  <a:lnTo>
                    <a:pt x="7148" y="3364"/>
                  </a:lnTo>
                  <a:lnTo>
                    <a:pt x="7174" y="3354"/>
                  </a:lnTo>
                  <a:lnTo>
                    <a:pt x="7175" y="3354"/>
                  </a:lnTo>
                  <a:lnTo>
                    <a:pt x="7177" y="3352"/>
                  </a:lnTo>
                  <a:lnTo>
                    <a:pt x="7180" y="3349"/>
                  </a:lnTo>
                  <a:lnTo>
                    <a:pt x="7181" y="3344"/>
                  </a:lnTo>
                  <a:lnTo>
                    <a:pt x="7180" y="3338"/>
                  </a:lnTo>
                  <a:lnTo>
                    <a:pt x="7177" y="3335"/>
                  </a:lnTo>
                  <a:lnTo>
                    <a:pt x="7175" y="3334"/>
                  </a:lnTo>
                  <a:lnTo>
                    <a:pt x="7174" y="3333"/>
                  </a:lnTo>
                  <a:lnTo>
                    <a:pt x="7155" y="3322"/>
                  </a:lnTo>
                  <a:lnTo>
                    <a:pt x="7137" y="3311"/>
                  </a:lnTo>
                  <a:lnTo>
                    <a:pt x="7120" y="3298"/>
                  </a:lnTo>
                  <a:lnTo>
                    <a:pt x="7105" y="3284"/>
                  </a:lnTo>
                  <a:lnTo>
                    <a:pt x="7092" y="3269"/>
                  </a:lnTo>
                  <a:lnTo>
                    <a:pt x="7079" y="3253"/>
                  </a:lnTo>
                  <a:lnTo>
                    <a:pt x="7067" y="3236"/>
                  </a:lnTo>
                  <a:lnTo>
                    <a:pt x="7057" y="3220"/>
                  </a:lnTo>
                  <a:lnTo>
                    <a:pt x="7047" y="3203"/>
                  </a:lnTo>
                  <a:lnTo>
                    <a:pt x="7038" y="3185"/>
                  </a:lnTo>
                  <a:lnTo>
                    <a:pt x="7029" y="3166"/>
                  </a:lnTo>
                  <a:lnTo>
                    <a:pt x="7021" y="3148"/>
                  </a:lnTo>
                  <a:lnTo>
                    <a:pt x="7006" y="3109"/>
                  </a:lnTo>
                  <a:lnTo>
                    <a:pt x="6991" y="3071"/>
                  </a:lnTo>
                  <a:lnTo>
                    <a:pt x="6975" y="3033"/>
                  </a:lnTo>
                  <a:lnTo>
                    <a:pt x="6959" y="2997"/>
                  </a:lnTo>
                  <a:lnTo>
                    <a:pt x="6950" y="2979"/>
                  </a:lnTo>
                  <a:lnTo>
                    <a:pt x="6940" y="2962"/>
                  </a:lnTo>
                  <a:lnTo>
                    <a:pt x="6930" y="2946"/>
                  </a:lnTo>
                  <a:lnTo>
                    <a:pt x="6918" y="2930"/>
                  </a:lnTo>
                  <a:lnTo>
                    <a:pt x="6905" y="2916"/>
                  </a:lnTo>
                  <a:lnTo>
                    <a:pt x="6892" y="2901"/>
                  </a:lnTo>
                  <a:lnTo>
                    <a:pt x="6877" y="2888"/>
                  </a:lnTo>
                  <a:lnTo>
                    <a:pt x="6861" y="2876"/>
                  </a:lnTo>
                  <a:lnTo>
                    <a:pt x="6843" y="2866"/>
                  </a:lnTo>
                  <a:lnTo>
                    <a:pt x="6824" y="2856"/>
                  </a:lnTo>
                  <a:lnTo>
                    <a:pt x="6803" y="2848"/>
                  </a:lnTo>
                  <a:lnTo>
                    <a:pt x="6779" y="2840"/>
                  </a:lnTo>
                  <a:lnTo>
                    <a:pt x="6773" y="2838"/>
                  </a:lnTo>
                  <a:lnTo>
                    <a:pt x="6767" y="2836"/>
                  </a:lnTo>
                  <a:lnTo>
                    <a:pt x="6759" y="2835"/>
                  </a:lnTo>
                  <a:lnTo>
                    <a:pt x="6752" y="2834"/>
                  </a:lnTo>
                  <a:lnTo>
                    <a:pt x="6737" y="2834"/>
                  </a:lnTo>
                  <a:lnTo>
                    <a:pt x="6722" y="2834"/>
                  </a:lnTo>
                  <a:lnTo>
                    <a:pt x="6707" y="2833"/>
                  </a:lnTo>
                  <a:lnTo>
                    <a:pt x="6694" y="2830"/>
                  </a:lnTo>
                  <a:lnTo>
                    <a:pt x="6687" y="2827"/>
                  </a:lnTo>
                  <a:lnTo>
                    <a:pt x="6682" y="2824"/>
                  </a:lnTo>
                  <a:lnTo>
                    <a:pt x="6678" y="2819"/>
                  </a:lnTo>
                  <a:lnTo>
                    <a:pt x="6673" y="2813"/>
                  </a:lnTo>
                  <a:lnTo>
                    <a:pt x="6670" y="2808"/>
                  </a:lnTo>
                  <a:lnTo>
                    <a:pt x="6669" y="2801"/>
                  </a:lnTo>
                  <a:lnTo>
                    <a:pt x="6669" y="2795"/>
                  </a:lnTo>
                  <a:lnTo>
                    <a:pt x="6669" y="2789"/>
                  </a:lnTo>
                  <a:lnTo>
                    <a:pt x="6670" y="2782"/>
                  </a:lnTo>
                  <a:lnTo>
                    <a:pt x="6672" y="2776"/>
                  </a:lnTo>
                  <a:lnTo>
                    <a:pt x="6675" y="2770"/>
                  </a:lnTo>
                  <a:lnTo>
                    <a:pt x="6678" y="2763"/>
                  </a:lnTo>
                  <a:lnTo>
                    <a:pt x="6691" y="2737"/>
                  </a:lnTo>
                  <a:lnTo>
                    <a:pt x="6706" y="2712"/>
                  </a:lnTo>
                  <a:lnTo>
                    <a:pt x="6713" y="2693"/>
                  </a:lnTo>
                  <a:lnTo>
                    <a:pt x="6719" y="2673"/>
                  </a:lnTo>
                  <a:lnTo>
                    <a:pt x="6725" y="2653"/>
                  </a:lnTo>
                  <a:lnTo>
                    <a:pt x="6730" y="2632"/>
                  </a:lnTo>
                  <a:lnTo>
                    <a:pt x="6733" y="2613"/>
                  </a:lnTo>
                  <a:lnTo>
                    <a:pt x="6735" y="2593"/>
                  </a:lnTo>
                  <a:lnTo>
                    <a:pt x="6735" y="2573"/>
                  </a:lnTo>
                  <a:lnTo>
                    <a:pt x="6733" y="2554"/>
                  </a:lnTo>
                  <a:lnTo>
                    <a:pt x="6731" y="2544"/>
                  </a:lnTo>
                  <a:lnTo>
                    <a:pt x="6729" y="2536"/>
                  </a:lnTo>
                  <a:lnTo>
                    <a:pt x="6724" y="2526"/>
                  </a:lnTo>
                  <a:lnTo>
                    <a:pt x="6721" y="2518"/>
                  </a:lnTo>
                  <a:lnTo>
                    <a:pt x="6716" y="2508"/>
                  </a:lnTo>
                  <a:lnTo>
                    <a:pt x="6711" y="2500"/>
                  </a:lnTo>
                  <a:lnTo>
                    <a:pt x="6704" y="2492"/>
                  </a:lnTo>
                  <a:lnTo>
                    <a:pt x="6698" y="2484"/>
                  </a:lnTo>
                  <a:lnTo>
                    <a:pt x="6689" y="2476"/>
                  </a:lnTo>
                  <a:lnTo>
                    <a:pt x="6681" y="2469"/>
                  </a:lnTo>
                  <a:lnTo>
                    <a:pt x="6671" y="2461"/>
                  </a:lnTo>
                  <a:lnTo>
                    <a:pt x="6660" y="2454"/>
                  </a:lnTo>
                  <a:lnTo>
                    <a:pt x="6648" y="2448"/>
                  </a:lnTo>
                  <a:lnTo>
                    <a:pt x="6635" y="2441"/>
                  </a:lnTo>
                  <a:lnTo>
                    <a:pt x="6622" y="2436"/>
                  </a:lnTo>
                  <a:lnTo>
                    <a:pt x="6607" y="2430"/>
                  </a:lnTo>
                  <a:lnTo>
                    <a:pt x="6589" y="2425"/>
                  </a:lnTo>
                  <a:lnTo>
                    <a:pt x="6571" y="2421"/>
                  </a:lnTo>
                  <a:lnTo>
                    <a:pt x="6555" y="2415"/>
                  </a:lnTo>
                  <a:lnTo>
                    <a:pt x="6539" y="2408"/>
                  </a:lnTo>
                  <a:lnTo>
                    <a:pt x="6523" y="2402"/>
                  </a:lnTo>
                  <a:lnTo>
                    <a:pt x="6508" y="2395"/>
                  </a:lnTo>
                  <a:lnTo>
                    <a:pt x="6495" y="2386"/>
                  </a:lnTo>
                  <a:lnTo>
                    <a:pt x="6481" y="2378"/>
                  </a:lnTo>
                  <a:lnTo>
                    <a:pt x="6468" y="2368"/>
                  </a:lnTo>
                  <a:lnTo>
                    <a:pt x="6455" y="2359"/>
                  </a:lnTo>
                  <a:lnTo>
                    <a:pt x="6443" y="2349"/>
                  </a:lnTo>
                  <a:lnTo>
                    <a:pt x="6431" y="2339"/>
                  </a:lnTo>
                  <a:lnTo>
                    <a:pt x="6408" y="2317"/>
                  </a:lnTo>
                  <a:lnTo>
                    <a:pt x="6387" y="2295"/>
                  </a:lnTo>
                  <a:lnTo>
                    <a:pt x="6343" y="2250"/>
                  </a:lnTo>
                  <a:lnTo>
                    <a:pt x="6300" y="2204"/>
                  </a:lnTo>
                  <a:lnTo>
                    <a:pt x="6277" y="2183"/>
                  </a:lnTo>
                  <a:lnTo>
                    <a:pt x="6253" y="2164"/>
                  </a:lnTo>
                  <a:lnTo>
                    <a:pt x="6240" y="2154"/>
                  </a:lnTo>
                  <a:lnTo>
                    <a:pt x="6228" y="2145"/>
                  </a:lnTo>
                  <a:lnTo>
                    <a:pt x="6214" y="2137"/>
                  </a:lnTo>
                  <a:lnTo>
                    <a:pt x="6200" y="2129"/>
                  </a:lnTo>
                  <a:lnTo>
                    <a:pt x="6190" y="2120"/>
                  </a:lnTo>
                  <a:lnTo>
                    <a:pt x="6179" y="2113"/>
                  </a:lnTo>
                  <a:lnTo>
                    <a:pt x="6168" y="2107"/>
                  </a:lnTo>
                  <a:lnTo>
                    <a:pt x="6158" y="2099"/>
                  </a:lnTo>
                  <a:lnTo>
                    <a:pt x="6136" y="2089"/>
                  </a:lnTo>
                  <a:lnTo>
                    <a:pt x="6113" y="2078"/>
                  </a:lnTo>
                  <a:lnTo>
                    <a:pt x="6090" y="2070"/>
                  </a:lnTo>
                  <a:lnTo>
                    <a:pt x="6066" y="2062"/>
                  </a:lnTo>
                  <a:lnTo>
                    <a:pt x="6041" y="2055"/>
                  </a:lnTo>
                  <a:lnTo>
                    <a:pt x="6017" y="2048"/>
                  </a:lnTo>
                  <a:lnTo>
                    <a:pt x="5992" y="2041"/>
                  </a:lnTo>
                  <a:lnTo>
                    <a:pt x="5966" y="2034"/>
                  </a:lnTo>
                  <a:lnTo>
                    <a:pt x="5942" y="2025"/>
                  </a:lnTo>
                  <a:lnTo>
                    <a:pt x="5916" y="2015"/>
                  </a:lnTo>
                  <a:lnTo>
                    <a:pt x="5891" y="2004"/>
                  </a:lnTo>
                  <a:lnTo>
                    <a:pt x="5867" y="1990"/>
                  </a:lnTo>
                  <a:lnTo>
                    <a:pt x="5854" y="1983"/>
                  </a:lnTo>
                  <a:lnTo>
                    <a:pt x="5842" y="1974"/>
                  </a:lnTo>
                  <a:lnTo>
                    <a:pt x="5830" y="1966"/>
                  </a:lnTo>
                  <a:lnTo>
                    <a:pt x="5818" y="1956"/>
                  </a:lnTo>
                  <a:lnTo>
                    <a:pt x="5766" y="1925"/>
                  </a:lnTo>
                  <a:lnTo>
                    <a:pt x="5712" y="1890"/>
                  </a:lnTo>
                  <a:lnTo>
                    <a:pt x="5684" y="1872"/>
                  </a:lnTo>
                  <a:lnTo>
                    <a:pt x="5655" y="1855"/>
                  </a:lnTo>
                  <a:lnTo>
                    <a:pt x="5625" y="1839"/>
                  </a:lnTo>
                  <a:lnTo>
                    <a:pt x="5597" y="1825"/>
                  </a:lnTo>
                  <a:lnTo>
                    <a:pt x="5582" y="1818"/>
                  </a:lnTo>
                  <a:lnTo>
                    <a:pt x="5568" y="1812"/>
                  </a:lnTo>
                  <a:lnTo>
                    <a:pt x="5553" y="1807"/>
                  </a:lnTo>
                  <a:lnTo>
                    <a:pt x="5538" y="1803"/>
                  </a:lnTo>
                  <a:lnTo>
                    <a:pt x="5525" y="1799"/>
                  </a:lnTo>
                  <a:lnTo>
                    <a:pt x="5511" y="1795"/>
                  </a:lnTo>
                  <a:lnTo>
                    <a:pt x="5496" y="1793"/>
                  </a:lnTo>
                  <a:lnTo>
                    <a:pt x="5482" y="1792"/>
                  </a:lnTo>
                  <a:lnTo>
                    <a:pt x="5469" y="1792"/>
                  </a:lnTo>
                  <a:lnTo>
                    <a:pt x="5455" y="1793"/>
                  </a:lnTo>
                  <a:lnTo>
                    <a:pt x="5441" y="1795"/>
                  </a:lnTo>
                  <a:lnTo>
                    <a:pt x="5428" y="1799"/>
                  </a:lnTo>
                  <a:lnTo>
                    <a:pt x="5416" y="1803"/>
                  </a:lnTo>
                  <a:lnTo>
                    <a:pt x="5403" y="1809"/>
                  </a:lnTo>
                  <a:lnTo>
                    <a:pt x="5390" y="1817"/>
                  </a:lnTo>
                  <a:lnTo>
                    <a:pt x="5378" y="1825"/>
                  </a:lnTo>
                  <a:lnTo>
                    <a:pt x="5370" y="1832"/>
                  </a:lnTo>
                  <a:lnTo>
                    <a:pt x="5363" y="1841"/>
                  </a:lnTo>
                  <a:lnTo>
                    <a:pt x="5356" y="1849"/>
                  </a:lnTo>
                  <a:lnTo>
                    <a:pt x="5351" y="1859"/>
                  </a:lnTo>
                  <a:lnTo>
                    <a:pt x="5346" y="1868"/>
                  </a:lnTo>
                  <a:lnTo>
                    <a:pt x="5342" y="1878"/>
                  </a:lnTo>
                  <a:lnTo>
                    <a:pt x="5337" y="1890"/>
                  </a:lnTo>
                  <a:lnTo>
                    <a:pt x="5334" y="1900"/>
                  </a:lnTo>
                  <a:lnTo>
                    <a:pt x="5328" y="1922"/>
                  </a:lnTo>
                  <a:lnTo>
                    <a:pt x="5324" y="1947"/>
                  </a:lnTo>
                  <a:lnTo>
                    <a:pt x="5320" y="1971"/>
                  </a:lnTo>
                  <a:lnTo>
                    <a:pt x="5318" y="1994"/>
                  </a:lnTo>
                  <a:lnTo>
                    <a:pt x="5180" y="2063"/>
                  </a:lnTo>
                  <a:lnTo>
                    <a:pt x="5162" y="2075"/>
                  </a:lnTo>
                  <a:lnTo>
                    <a:pt x="5145" y="2088"/>
                  </a:lnTo>
                  <a:lnTo>
                    <a:pt x="5130" y="2102"/>
                  </a:lnTo>
                  <a:lnTo>
                    <a:pt x="5116" y="2118"/>
                  </a:lnTo>
                  <a:lnTo>
                    <a:pt x="5103" y="2135"/>
                  </a:lnTo>
                  <a:lnTo>
                    <a:pt x="5093" y="2153"/>
                  </a:lnTo>
                  <a:lnTo>
                    <a:pt x="5083" y="2171"/>
                  </a:lnTo>
                  <a:lnTo>
                    <a:pt x="5075" y="2190"/>
                  </a:lnTo>
                  <a:lnTo>
                    <a:pt x="5067" y="2210"/>
                  </a:lnTo>
                  <a:lnTo>
                    <a:pt x="5061" y="2230"/>
                  </a:lnTo>
                  <a:lnTo>
                    <a:pt x="5056" y="2250"/>
                  </a:lnTo>
                  <a:lnTo>
                    <a:pt x="5051" y="2270"/>
                  </a:lnTo>
                  <a:lnTo>
                    <a:pt x="5048" y="2290"/>
                  </a:lnTo>
                  <a:lnTo>
                    <a:pt x="5046" y="2310"/>
                  </a:lnTo>
                  <a:lnTo>
                    <a:pt x="5044" y="2330"/>
                  </a:lnTo>
                  <a:lnTo>
                    <a:pt x="5044" y="2349"/>
                  </a:lnTo>
                  <a:lnTo>
                    <a:pt x="5044" y="2363"/>
                  </a:lnTo>
                  <a:lnTo>
                    <a:pt x="5043" y="2376"/>
                  </a:lnTo>
                  <a:lnTo>
                    <a:pt x="5041" y="2381"/>
                  </a:lnTo>
                  <a:lnTo>
                    <a:pt x="5039" y="2387"/>
                  </a:lnTo>
                  <a:lnTo>
                    <a:pt x="5037" y="2395"/>
                  </a:lnTo>
                  <a:lnTo>
                    <a:pt x="5032" y="2402"/>
                  </a:lnTo>
                  <a:lnTo>
                    <a:pt x="4993" y="2433"/>
                  </a:lnTo>
                  <a:lnTo>
                    <a:pt x="4957" y="2461"/>
                  </a:lnTo>
                  <a:lnTo>
                    <a:pt x="4940" y="2474"/>
                  </a:lnTo>
                  <a:lnTo>
                    <a:pt x="4923" y="2487"/>
                  </a:lnTo>
                  <a:lnTo>
                    <a:pt x="4906" y="2497"/>
                  </a:lnTo>
                  <a:lnTo>
                    <a:pt x="4888" y="2507"/>
                  </a:lnTo>
                  <a:lnTo>
                    <a:pt x="4859" y="2482"/>
                  </a:lnTo>
                  <a:lnTo>
                    <a:pt x="4830" y="2456"/>
                  </a:lnTo>
                  <a:lnTo>
                    <a:pt x="4802" y="2429"/>
                  </a:lnTo>
                  <a:lnTo>
                    <a:pt x="4775" y="2401"/>
                  </a:lnTo>
                  <a:lnTo>
                    <a:pt x="4749" y="2371"/>
                  </a:lnTo>
                  <a:lnTo>
                    <a:pt x="4723" y="2343"/>
                  </a:lnTo>
                  <a:lnTo>
                    <a:pt x="4700" y="2312"/>
                  </a:lnTo>
                  <a:lnTo>
                    <a:pt x="4679" y="2280"/>
                  </a:lnTo>
                  <a:lnTo>
                    <a:pt x="4668" y="2264"/>
                  </a:lnTo>
                  <a:lnTo>
                    <a:pt x="4659" y="2249"/>
                  </a:lnTo>
                  <a:lnTo>
                    <a:pt x="4650" y="2232"/>
                  </a:lnTo>
                  <a:lnTo>
                    <a:pt x="4642" y="2215"/>
                  </a:lnTo>
                  <a:lnTo>
                    <a:pt x="4633" y="2198"/>
                  </a:lnTo>
                  <a:lnTo>
                    <a:pt x="4626" y="2181"/>
                  </a:lnTo>
                  <a:lnTo>
                    <a:pt x="4619" y="2163"/>
                  </a:lnTo>
                  <a:lnTo>
                    <a:pt x="4613" y="2146"/>
                  </a:lnTo>
                  <a:lnTo>
                    <a:pt x="4608" y="2128"/>
                  </a:lnTo>
                  <a:lnTo>
                    <a:pt x="4603" y="2110"/>
                  </a:lnTo>
                  <a:lnTo>
                    <a:pt x="4598" y="2091"/>
                  </a:lnTo>
                  <a:lnTo>
                    <a:pt x="4595" y="2072"/>
                  </a:lnTo>
                  <a:lnTo>
                    <a:pt x="4592" y="2053"/>
                  </a:lnTo>
                  <a:lnTo>
                    <a:pt x="4591" y="2034"/>
                  </a:lnTo>
                  <a:lnTo>
                    <a:pt x="4590" y="2015"/>
                  </a:lnTo>
                  <a:lnTo>
                    <a:pt x="4589" y="1994"/>
                  </a:lnTo>
                  <a:lnTo>
                    <a:pt x="4590" y="1982"/>
                  </a:lnTo>
                  <a:lnTo>
                    <a:pt x="4591" y="1969"/>
                  </a:lnTo>
                  <a:lnTo>
                    <a:pt x="4593" y="1956"/>
                  </a:lnTo>
                  <a:lnTo>
                    <a:pt x="4595" y="1944"/>
                  </a:lnTo>
                  <a:lnTo>
                    <a:pt x="4598" y="1931"/>
                  </a:lnTo>
                  <a:lnTo>
                    <a:pt x="4601" y="1918"/>
                  </a:lnTo>
                  <a:lnTo>
                    <a:pt x="4606" y="1907"/>
                  </a:lnTo>
                  <a:lnTo>
                    <a:pt x="4611" y="1894"/>
                  </a:lnTo>
                  <a:lnTo>
                    <a:pt x="4622" y="1871"/>
                  </a:lnTo>
                  <a:lnTo>
                    <a:pt x="4634" y="1847"/>
                  </a:lnTo>
                  <a:lnTo>
                    <a:pt x="4649" y="1825"/>
                  </a:lnTo>
                  <a:lnTo>
                    <a:pt x="4664" y="1803"/>
                  </a:lnTo>
                  <a:lnTo>
                    <a:pt x="4681" y="1783"/>
                  </a:lnTo>
                  <a:lnTo>
                    <a:pt x="4699" y="1763"/>
                  </a:lnTo>
                  <a:lnTo>
                    <a:pt x="4718" y="1745"/>
                  </a:lnTo>
                  <a:lnTo>
                    <a:pt x="4737" y="1728"/>
                  </a:lnTo>
                  <a:lnTo>
                    <a:pt x="4757" y="1711"/>
                  </a:lnTo>
                  <a:lnTo>
                    <a:pt x="4776" y="1697"/>
                  </a:lnTo>
                  <a:lnTo>
                    <a:pt x="4796" y="1683"/>
                  </a:lnTo>
                  <a:lnTo>
                    <a:pt x="4815" y="1672"/>
                  </a:lnTo>
                  <a:lnTo>
                    <a:pt x="4813" y="1664"/>
                  </a:lnTo>
                  <a:lnTo>
                    <a:pt x="4810" y="1657"/>
                  </a:lnTo>
                  <a:lnTo>
                    <a:pt x="4806" y="1650"/>
                  </a:lnTo>
                  <a:lnTo>
                    <a:pt x="4801" y="1645"/>
                  </a:lnTo>
                  <a:lnTo>
                    <a:pt x="4794" y="1640"/>
                  </a:lnTo>
                  <a:lnTo>
                    <a:pt x="4787" y="1634"/>
                  </a:lnTo>
                  <a:lnTo>
                    <a:pt x="4779" y="1630"/>
                  </a:lnTo>
                  <a:lnTo>
                    <a:pt x="4771" y="1626"/>
                  </a:lnTo>
                  <a:lnTo>
                    <a:pt x="4752" y="1619"/>
                  </a:lnTo>
                  <a:lnTo>
                    <a:pt x="4733" y="1613"/>
                  </a:lnTo>
                  <a:lnTo>
                    <a:pt x="4714" y="1609"/>
                  </a:lnTo>
                  <a:lnTo>
                    <a:pt x="4696" y="1606"/>
                  </a:lnTo>
                  <a:lnTo>
                    <a:pt x="4663" y="1603"/>
                  </a:lnTo>
                  <a:lnTo>
                    <a:pt x="4633" y="1602"/>
                  </a:lnTo>
                  <a:lnTo>
                    <a:pt x="4605" y="1603"/>
                  </a:lnTo>
                  <a:lnTo>
                    <a:pt x="4578" y="1605"/>
                  </a:lnTo>
                  <a:lnTo>
                    <a:pt x="4552" y="1610"/>
                  </a:lnTo>
                  <a:lnTo>
                    <a:pt x="4524" y="1615"/>
                  </a:lnTo>
                  <a:lnTo>
                    <a:pt x="4498" y="1623"/>
                  </a:lnTo>
                  <a:lnTo>
                    <a:pt x="4468" y="1631"/>
                  </a:lnTo>
                  <a:lnTo>
                    <a:pt x="4446" y="1638"/>
                  </a:lnTo>
                  <a:lnTo>
                    <a:pt x="4424" y="1645"/>
                  </a:lnTo>
                  <a:lnTo>
                    <a:pt x="4402" y="1654"/>
                  </a:lnTo>
                  <a:lnTo>
                    <a:pt x="4382" y="1663"/>
                  </a:lnTo>
                  <a:lnTo>
                    <a:pt x="4362" y="1674"/>
                  </a:lnTo>
                  <a:lnTo>
                    <a:pt x="4343" y="1685"/>
                  </a:lnTo>
                  <a:lnTo>
                    <a:pt x="4324" y="1698"/>
                  </a:lnTo>
                  <a:lnTo>
                    <a:pt x="4306" y="1712"/>
                  </a:lnTo>
                  <a:lnTo>
                    <a:pt x="4288" y="1727"/>
                  </a:lnTo>
                  <a:lnTo>
                    <a:pt x="4272" y="1742"/>
                  </a:lnTo>
                  <a:lnTo>
                    <a:pt x="4255" y="1758"/>
                  </a:lnTo>
                  <a:lnTo>
                    <a:pt x="4240" y="1776"/>
                  </a:lnTo>
                  <a:lnTo>
                    <a:pt x="4226" y="1794"/>
                  </a:lnTo>
                  <a:lnTo>
                    <a:pt x="4212" y="1813"/>
                  </a:lnTo>
                  <a:lnTo>
                    <a:pt x="4198" y="1832"/>
                  </a:lnTo>
                  <a:lnTo>
                    <a:pt x="4186" y="1854"/>
                  </a:lnTo>
                  <a:lnTo>
                    <a:pt x="4180" y="1867"/>
                  </a:lnTo>
                  <a:lnTo>
                    <a:pt x="4174" y="1882"/>
                  </a:lnTo>
                  <a:lnTo>
                    <a:pt x="4168" y="1897"/>
                  </a:lnTo>
                  <a:lnTo>
                    <a:pt x="4163" y="1913"/>
                  </a:lnTo>
                  <a:lnTo>
                    <a:pt x="4159" y="1929"/>
                  </a:lnTo>
                  <a:lnTo>
                    <a:pt x="4155" y="1946"/>
                  </a:lnTo>
                  <a:lnTo>
                    <a:pt x="4152" y="1962"/>
                  </a:lnTo>
                  <a:lnTo>
                    <a:pt x="4148" y="1980"/>
                  </a:lnTo>
                  <a:lnTo>
                    <a:pt x="4146" y="1997"/>
                  </a:lnTo>
                  <a:lnTo>
                    <a:pt x="4144" y="2015"/>
                  </a:lnTo>
                  <a:lnTo>
                    <a:pt x="4143" y="2032"/>
                  </a:lnTo>
                  <a:lnTo>
                    <a:pt x="4142" y="2050"/>
                  </a:lnTo>
                  <a:lnTo>
                    <a:pt x="4142" y="2069"/>
                  </a:lnTo>
                  <a:lnTo>
                    <a:pt x="4142" y="2087"/>
                  </a:lnTo>
                  <a:lnTo>
                    <a:pt x="4143" y="2105"/>
                  </a:lnTo>
                  <a:lnTo>
                    <a:pt x="4145" y="2124"/>
                  </a:lnTo>
                  <a:lnTo>
                    <a:pt x="4147" y="2142"/>
                  </a:lnTo>
                  <a:lnTo>
                    <a:pt x="4149" y="2161"/>
                  </a:lnTo>
                  <a:lnTo>
                    <a:pt x="4153" y="2179"/>
                  </a:lnTo>
                  <a:lnTo>
                    <a:pt x="4157" y="2198"/>
                  </a:lnTo>
                  <a:lnTo>
                    <a:pt x="4161" y="2216"/>
                  </a:lnTo>
                  <a:lnTo>
                    <a:pt x="4166" y="2234"/>
                  </a:lnTo>
                  <a:lnTo>
                    <a:pt x="4173" y="2252"/>
                  </a:lnTo>
                  <a:lnTo>
                    <a:pt x="4179" y="2270"/>
                  </a:lnTo>
                  <a:lnTo>
                    <a:pt x="4186" y="2288"/>
                  </a:lnTo>
                  <a:lnTo>
                    <a:pt x="4194" y="2305"/>
                  </a:lnTo>
                  <a:lnTo>
                    <a:pt x="4202" y="2323"/>
                  </a:lnTo>
                  <a:lnTo>
                    <a:pt x="4212" y="2340"/>
                  </a:lnTo>
                  <a:lnTo>
                    <a:pt x="4221" y="2356"/>
                  </a:lnTo>
                  <a:lnTo>
                    <a:pt x="4232" y="2371"/>
                  </a:lnTo>
                  <a:lnTo>
                    <a:pt x="4244" y="2387"/>
                  </a:lnTo>
                  <a:lnTo>
                    <a:pt x="4255" y="2403"/>
                  </a:lnTo>
                  <a:lnTo>
                    <a:pt x="4278" y="2434"/>
                  </a:lnTo>
                  <a:lnTo>
                    <a:pt x="4301" y="2464"/>
                  </a:lnTo>
                  <a:lnTo>
                    <a:pt x="4325" y="2491"/>
                  </a:lnTo>
                  <a:lnTo>
                    <a:pt x="4351" y="2519"/>
                  </a:lnTo>
                  <a:lnTo>
                    <a:pt x="4376" y="2544"/>
                  </a:lnTo>
                  <a:lnTo>
                    <a:pt x="4402" y="2568"/>
                  </a:lnTo>
                  <a:lnTo>
                    <a:pt x="4430" y="2593"/>
                  </a:lnTo>
                  <a:lnTo>
                    <a:pt x="4458" y="2616"/>
                  </a:lnTo>
                  <a:lnTo>
                    <a:pt x="4515" y="2660"/>
                  </a:lnTo>
                  <a:lnTo>
                    <a:pt x="4574" y="2704"/>
                  </a:lnTo>
                  <a:lnTo>
                    <a:pt x="4633" y="2748"/>
                  </a:lnTo>
                  <a:lnTo>
                    <a:pt x="4695" y="2793"/>
                  </a:lnTo>
                  <a:lnTo>
                    <a:pt x="4689" y="2796"/>
                  </a:lnTo>
                  <a:lnTo>
                    <a:pt x="4681" y="2801"/>
                  </a:lnTo>
                  <a:lnTo>
                    <a:pt x="4672" y="2809"/>
                  </a:lnTo>
                  <a:lnTo>
                    <a:pt x="4662" y="2819"/>
                  </a:lnTo>
                  <a:lnTo>
                    <a:pt x="4652" y="2832"/>
                  </a:lnTo>
                  <a:lnTo>
                    <a:pt x="4641" y="2847"/>
                  </a:lnTo>
                  <a:lnTo>
                    <a:pt x="4631" y="2864"/>
                  </a:lnTo>
                  <a:lnTo>
                    <a:pt x="4622" y="2883"/>
                  </a:lnTo>
                  <a:lnTo>
                    <a:pt x="4612" y="2903"/>
                  </a:lnTo>
                  <a:lnTo>
                    <a:pt x="4606" y="2925"/>
                  </a:lnTo>
                  <a:lnTo>
                    <a:pt x="4603" y="2936"/>
                  </a:lnTo>
                  <a:lnTo>
                    <a:pt x="4600" y="2947"/>
                  </a:lnTo>
                  <a:lnTo>
                    <a:pt x="4598" y="2960"/>
                  </a:lnTo>
                  <a:lnTo>
                    <a:pt x="4597" y="2972"/>
                  </a:lnTo>
                  <a:lnTo>
                    <a:pt x="4596" y="2984"/>
                  </a:lnTo>
                  <a:lnTo>
                    <a:pt x="4596" y="2996"/>
                  </a:lnTo>
                  <a:lnTo>
                    <a:pt x="4597" y="3009"/>
                  </a:lnTo>
                  <a:lnTo>
                    <a:pt x="4598" y="3022"/>
                  </a:lnTo>
                  <a:lnTo>
                    <a:pt x="4601" y="3035"/>
                  </a:lnTo>
                  <a:lnTo>
                    <a:pt x="4605" y="3048"/>
                  </a:lnTo>
                  <a:lnTo>
                    <a:pt x="4609" y="3061"/>
                  </a:lnTo>
                  <a:lnTo>
                    <a:pt x="4614" y="3073"/>
                  </a:lnTo>
                  <a:lnTo>
                    <a:pt x="4618" y="3083"/>
                  </a:lnTo>
                  <a:lnTo>
                    <a:pt x="4623" y="3090"/>
                  </a:lnTo>
                  <a:lnTo>
                    <a:pt x="4627" y="3098"/>
                  </a:lnTo>
                  <a:lnTo>
                    <a:pt x="4632" y="3105"/>
                  </a:lnTo>
                  <a:lnTo>
                    <a:pt x="4637" y="3112"/>
                  </a:lnTo>
                  <a:lnTo>
                    <a:pt x="4644" y="3118"/>
                  </a:lnTo>
                  <a:lnTo>
                    <a:pt x="4650" y="3123"/>
                  </a:lnTo>
                  <a:lnTo>
                    <a:pt x="4657" y="3128"/>
                  </a:lnTo>
                  <a:lnTo>
                    <a:pt x="4670" y="3137"/>
                  </a:lnTo>
                  <a:lnTo>
                    <a:pt x="4686" y="3144"/>
                  </a:lnTo>
                  <a:lnTo>
                    <a:pt x="4702" y="3151"/>
                  </a:lnTo>
                  <a:lnTo>
                    <a:pt x="4719" y="3156"/>
                  </a:lnTo>
                  <a:lnTo>
                    <a:pt x="4755" y="3166"/>
                  </a:lnTo>
                  <a:lnTo>
                    <a:pt x="4791" y="3173"/>
                  </a:lnTo>
                  <a:lnTo>
                    <a:pt x="4809" y="3177"/>
                  </a:lnTo>
                  <a:lnTo>
                    <a:pt x="4827" y="3181"/>
                  </a:lnTo>
                  <a:lnTo>
                    <a:pt x="4844" y="3186"/>
                  </a:lnTo>
                  <a:lnTo>
                    <a:pt x="4860" y="3192"/>
                  </a:lnTo>
                  <a:lnTo>
                    <a:pt x="4864" y="3196"/>
                  </a:lnTo>
                  <a:lnTo>
                    <a:pt x="4866" y="3200"/>
                  </a:lnTo>
                  <a:lnTo>
                    <a:pt x="4868" y="3205"/>
                  </a:lnTo>
                  <a:lnTo>
                    <a:pt x="4869" y="3208"/>
                  </a:lnTo>
                  <a:lnTo>
                    <a:pt x="4869" y="3212"/>
                  </a:lnTo>
                  <a:lnTo>
                    <a:pt x="4868" y="3215"/>
                  </a:lnTo>
                  <a:lnTo>
                    <a:pt x="4867" y="3220"/>
                  </a:lnTo>
                  <a:lnTo>
                    <a:pt x="4865" y="3223"/>
                  </a:lnTo>
                  <a:lnTo>
                    <a:pt x="4862" y="3226"/>
                  </a:lnTo>
                  <a:lnTo>
                    <a:pt x="4859" y="3228"/>
                  </a:lnTo>
                  <a:lnTo>
                    <a:pt x="4855" y="3230"/>
                  </a:lnTo>
                  <a:lnTo>
                    <a:pt x="4849" y="3232"/>
                  </a:lnTo>
                  <a:lnTo>
                    <a:pt x="4844" y="3233"/>
                  </a:lnTo>
                  <a:lnTo>
                    <a:pt x="4839" y="3234"/>
                  </a:lnTo>
                  <a:lnTo>
                    <a:pt x="4831" y="3235"/>
                  </a:lnTo>
                  <a:lnTo>
                    <a:pt x="4825" y="3235"/>
                  </a:lnTo>
                  <a:lnTo>
                    <a:pt x="4765" y="3241"/>
                  </a:lnTo>
                  <a:lnTo>
                    <a:pt x="4704" y="3246"/>
                  </a:lnTo>
                  <a:lnTo>
                    <a:pt x="4644" y="3249"/>
                  </a:lnTo>
                  <a:lnTo>
                    <a:pt x="4582" y="3253"/>
                  </a:lnTo>
                  <a:lnTo>
                    <a:pt x="4520" y="3256"/>
                  </a:lnTo>
                  <a:lnTo>
                    <a:pt x="4456" y="3258"/>
                  </a:lnTo>
                  <a:lnTo>
                    <a:pt x="4391" y="3259"/>
                  </a:lnTo>
                  <a:lnTo>
                    <a:pt x="4324" y="3259"/>
                  </a:lnTo>
                  <a:lnTo>
                    <a:pt x="4298" y="3231"/>
                  </a:lnTo>
                  <a:lnTo>
                    <a:pt x="3678" y="2254"/>
                  </a:lnTo>
                  <a:lnTo>
                    <a:pt x="3647" y="2189"/>
                  </a:lnTo>
                  <a:lnTo>
                    <a:pt x="3615" y="2125"/>
                  </a:lnTo>
                  <a:lnTo>
                    <a:pt x="3581" y="2060"/>
                  </a:lnTo>
                  <a:lnTo>
                    <a:pt x="3548" y="1996"/>
                  </a:lnTo>
                  <a:lnTo>
                    <a:pt x="3514" y="1931"/>
                  </a:lnTo>
                  <a:lnTo>
                    <a:pt x="3481" y="1866"/>
                  </a:lnTo>
                  <a:lnTo>
                    <a:pt x="3449" y="1801"/>
                  </a:lnTo>
                  <a:lnTo>
                    <a:pt x="3418" y="1735"/>
                  </a:lnTo>
                  <a:lnTo>
                    <a:pt x="3403" y="1702"/>
                  </a:lnTo>
                  <a:lnTo>
                    <a:pt x="3388" y="1668"/>
                  </a:lnTo>
                  <a:lnTo>
                    <a:pt x="3374" y="1634"/>
                  </a:lnTo>
                  <a:lnTo>
                    <a:pt x="3362" y="1601"/>
                  </a:lnTo>
                  <a:lnTo>
                    <a:pt x="3349" y="1567"/>
                  </a:lnTo>
                  <a:lnTo>
                    <a:pt x="3336" y="1532"/>
                  </a:lnTo>
                  <a:lnTo>
                    <a:pt x="3326" y="1497"/>
                  </a:lnTo>
                  <a:lnTo>
                    <a:pt x="3315" y="1462"/>
                  </a:lnTo>
                  <a:lnTo>
                    <a:pt x="3306" y="1426"/>
                  </a:lnTo>
                  <a:lnTo>
                    <a:pt x="3297" y="1390"/>
                  </a:lnTo>
                  <a:lnTo>
                    <a:pt x="3289" y="1354"/>
                  </a:lnTo>
                  <a:lnTo>
                    <a:pt x="3282" y="1317"/>
                  </a:lnTo>
                  <a:lnTo>
                    <a:pt x="3276" y="1280"/>
                  </a:lnTo>
                  <a:lnTo>
                    <a:pt x="3272" y="1243"/>
                  </a:lnTo>
                  <a:lnTo>
                    <a:pt x="3269" y="1205"/>
                  </a:lnTo>
                  <a:lnTo>
                    <a:pt x="3266" y="1165"/>
                  </a:lnTo>
                  <a:lnTo>
                    <a:pt x="3266" y="1145"/>
                  </a:lnTo>
                  <a:lnTo>
                    <a:pt x="3269" y="1126"/>
                  </a:lnTo>
                  <a:lnTo>
                    <a:pt x="3272" y="1108"/>
                  </a:lnTo>
                  <a:lnTo>
                    <a:pt x="3276" y="1091"/>
                  </a:lnTo>
                  <a:lnTo>
                    <a:pt x="3281" y="1075"/>
                  </a:lnTo>
                  <a:lnTo>
                    <a:pt x="3288" y="1060"/>
                  </a:lnTo>
                  <a:lnTo>
                    <a:pt x="3295" y="1046"/>
                  </a:lnTo>
                  <a:lnTo>
                    <a:pt x="3303" y="1032"/>
                  </a:lnTo>
                  <a:lnTo>
                    <a:pt x="3313" y="1018"/>
                  </a:lnTo>
                  <a:lnTo>
                    <a:pt x="3324" y="1007"/>
                  </a:lnTo>
                  <a:lnTo>
                    <a:pt x="3334" y="994"/>
                  </a:lnTo>
                  <a:lnTo>
                    <a:pt x="3345" y="982"/>
                  </a:lnTo>
                  <a:lnTo>
                    <a:pt x="3368" y="961"/>
                  </a:lnTo>
                  <a:lnTo>
                    <a:pt x="3392" y="939"/>
                  </a:lnTo>
                  <a:lnTo>
                    <a:pt x="3417" y="918"/>
                  </a:lnTo>
                  <a:lnTo>
                    <a:pt x="3441" y="896"/>
                  </a:lnTo>
                  <a:lnTo>
                    <a:pt x="3453" y="885"/>
                  </a:lnTo>
                  <a:lnTo>
                    <a:pt x="3464" y="873"/>
                  </a:lnTo>
                  <a:lnTo>
                    <a:pt x="3475" y="862"/>
                  </a:lnTo>
                  <a:lnTo>
                    <a:pt x="3486" y="849"/>
                  </a:lnTo>
                  <a:lnTo>
                    <a:pt x="3495" y="835"/>
                  </a:lnTo>
                  <a:lnTo>
                    <a:pt x="3504" y="821"/>
                  </a:lnTo>
                  <a:lnTo>
                    <a:pt x="3511" y="808"/>
                  </a:lnTo>
                  <a:lnTo>
                    <a:pt x="3518" y="792"/>
                  </a:lnTo>
                  <a:lnTo>
                    <a:pt x="3525" y="776"/>
                  </a:lnTo>
                  <a:lnTo>
                    <a:pt x="3529" y="759"/>
                  </a:lnTo>
                  <a:lnTo>
                    <a:pt x="3533" y="740"/>
                  </a:lnTo>
                  <a:lnTo>
                    <a:pt x="3535" y="721"/>
                  </a:lnTo>
                  <a:lnTo>
                    <a:pt x="3537" y="674"/>
                  </a:lnTo>
                  <a:lnTo>
                    <a:pt x="3541" y="626"/>
                  </a:lnTo>
                  <a:lnTo>
                    <a:pt x="3541" y="602"/>
                  </a:lnTo>
                  <a:lnTo>
                    <a:pt x="3541" y="577"/>
                  </a:lnTo>
                  <a:lnTo>
                    <a:pt x="3540" y="552"/>
                  </a:lnTo>
                  <a:lnTo>
                    <a:pt x="3537" y="528"/>
                  </a:lnTo>
                  <a:lnTo>
                    <a:pt x="3534" y="503"/>
                  </a:lnTo>
                  <a:lnTo>
                    <a:pt x="3529" y="479"/>
                  </a:lnTo>
                  <a:lnTo>
                    <a:pt x="3523" y="455"/>
                  </a:lnTo>
                  <a:lnTo>
                    <a:pt x="3513" y="433"/>
                  </a:lnTo>
                  <a:lnTo>
                    <a:pt x="3508" y="421"/>
                  </a:lnTo>
                  <a:lnTo>
                    <a:pt x="3503" y="409"/>
                  </a:lnTo>
                  <a:lnTo>
                    <a:pt x="3495" y="399"/>
                  </a:lnTo>
                  <a:lnTo>
                    <a:pt x="3489" y="388"/>
                  </a:lnTo>
                  <a:lnTo>
                    <a:pt x="3480" y="378"/>
                  </a:lnTo>
                  <a:lnTo>
                    <a:pt x="3472" y="367"/>
                  </a:lnTo>
                  <a:lnTo>
                    <a:pt x="3463" y="358"/>
                  </a:lnTo>
                  <a:lnTo>
                    <a:pt x="3453" y="348"/>
                  </a:lnTo>
                  <a:lnTo>
                    <a:pt x="3441" y="335"/>
                  </a:lnTo>
                  <a:lnTo>
                    <a:pt x="3426" y="320"/>
                  </a:lnTo>
                  <a:lnTo>
                    <a:pt x="3409" y="304"/>
                  </a:lnTo>
                  <a:lnTo>
                    <a:pt x="3392" y="289"/>
                  </a:lnTo>
                  <a:lnTo>
                    <a:pt x="3384" y="283"/>
                  </a:lnTo>
                  <a:lnTo>
                    <a:pt x="3375" y="278"/>
                  </a:lnTo>
                  <a:lnTo>
                    <a:pt x="3368" y="275"/>
                  </a:lnTo>
                  <a:lnTo>
                    <a:pt x="3362" y="273"/>
                  </a:lnTo>
                  <a:lnTo>
                    <a:pt x="3359" y="273"/>
                  </a:lnTo>
                  <a:lnTo>
                    <a:pt x="3356" y="273"/>
                  </a:lnTo>
                  <a:lnTo>
                    <a:pt x="3354" y="274"/>
                  </a:lnTo>
                  <a:lnTo>
                    <a:pt x="3352" y="276"/>
                  </a:lnTo>
                  <a:lnTo>
                    <a:pt x="3350" y="278"/>
                  </a:lnTo>
                  <a:lnTo>
                    <a:pt x="3349" y="280"/>
                  </a:lnTo>
                  <a:lnTo>
                    <a:pt x="3348" y="284"/>
                  </a:lnTo>
                  <a:lnTo>
                    <a:pt x="3347" y="289"/>
                  </a:lnTo>
                  <a:lnTo>
                    <a:pt x="3349" y="300"/>
                  </a:lnTo>
                  <a:lnTo>
                    <a:pt x="3349" y="311"/>
                  </a:lnTo>
                  <a:lnTo>
                    <a:pt x="3347" y="320"/>
                  </a:lnTo>
                  <a:lnTo>
                    <a:pt x="3345" y="330"/>
                  </a:lnTo>
                  <a:lnTo>
                    <a:pt x="3341" y="340"/>
                  </a:lnTo>
                  <a:lnTo>
                    <a:pt x="3336" y="348"/>
                  </a:lnTo>
                  <a:lnTo>
                    <a:pt x="3331" y="358"/>
                  </a:lnTo>
                  <a:lnTo>
                    <a:pt x="3325" y="365"/>
                  </a:lnTo>
                  <a:lnTo>
                    <a:pt x="3311" y="382"/>
                  </a:lnTo>
                  <a:lnTo>
                    <a:pt x="3296" y="398"/>
                  </a:lnTo>
                  <a:lnTo>
                    <a:pt x="3283" y="415"/>
                  </a:lnTo>
                  <a:lnTo>
                    <a:pt x="3272" y="432"/>
                  </a:lnTo>
                  <a:lnTo>
                    <a:pt x="3264" y="426"/>
                  </a:lnTo>
                  <a:lnTo>
                    <a:pt x="3257" y="421"/>
                  </a:lnTo>
                  <a:lnTo>
                    <a:pt x="3249" y="417"/>
                  </a:lnTo>
                  <a:lnTo>
                    <a:pt x="3240" y="414"/>
                  </a:lnTo>
                  <a:lnTo>
                    <a:pt x="3231" y="410"/>
                  </a:lnTo>
                  <a:lnTo>
                    <a:pt x="3221" y="408"/>
                  </a:lnTo>
                  <a:lnTo>
                    <a:pt x="3209" y="406"/>
                  </a:lnTo>
                  <a:lnTo>
                    <a:pt x="3198" y="404"/>
                  </a:lnTo>
                  <a:lnTo>
                    <a:pt x="3179" y="405"/>
                  </a:lnTo>
                  <a:lnTo>
                    <a:pt x="3161" y="406"/>
                  </a:lnTo>
                  <a:lnTo>
                    <a:pt x="3145" y="409"/>
                  </a:lnTo>
                  <a:lnTo>
                    <a:pt x="3128" y="413"/>
                  </a:lnTo>
                  <a:lnTo>
                    <a:pt x="3120" y="416"/>
                  </a:lnTo>
                  <a:lnTo>
                    <a:pt x="3113" y="419"/>
                  </a:lnTo>
                  <a:lnTo>
                    <a:pt x="3105" y="422"/>
                  </a:lnTo>
                  <a:lnTo>
                    <a:pt x="3098" y="426"/>
                  </a:lnTo>
                  <a:lnTo>
                    <a:pt x="3091" y="432"/>
                  </a:lnTo>
                  <a:lnTo>
                    <a:pt x="3083" y="437"/>
                  </a:lnTo>
                  <a:lnTo>
                    <a:pt x="3076" y="444"/>
                  </a:lnTo>
                  <a:lnTo>
                    <a:pt x="3069" y="452"/>
                  </a:lnTo>
                  <a:lnTo>
                    <a:pt x="3064" y="421"/>
                  </a:lnTo>
                  <a:lnTo>
                    <a:pt x="3060" y="387"/>
                  </a:lnTo>
                  <a:lnTo>
                    <a:pt x="3056" y="351"/>
                  </a:lnTo>
                  <a:lnTo>
                    <a:pt x="3050" y="314"/>
                  </a:lnTo>
                  <a:lnTo>
                    <a:pt x="3046" y="296"/>
                  </a:lnTo>
                  <a:lnTo>
                    <a:pt x="3042" y="278"/>
                  </a:lnTo>
                  <a:lnTo>
                    <a:pt x="3037" y="260"/>
                  </a:lnTo>
                  <a:lnTo>
                    <a:pt x="3030" y="243"/>
                  </a:lnTo>
                  <a:lnTo>
                    <a:pt x="3023" y="227"/>
                  </a:lnTo>
                  <a:lnTo>
                    <a:pt x="3013" y="211"/>
                  </a:lnTo>
                  <a:lnTo>
                    <a:pt x="3004" y="198"/>
                  </a:lnTo>
                  <a:lnTo>
                    <a:pt x="2991" y="185"/>
                  </a:lnTo>
                  <a:lnTo>
                    <a:pt x="2983" y="178"/>
                  </a:lnTo>
                  <a:lnTo>
                    <a:pt x="2973" y="171"/>
                  </a:lnTo>
                  <a:lnTo>
                    <a:pt x="2963" y="167"/>
                  </a:lnTo>
                  <a:lnTo>
                    <a:pt x="2953" y="164"/>
                  </a:lnTo>
                  <a:lnTo>
                    <a:pt x="2942" y="162"/>
                  </a:lnTo>
                  <a:lnTo>
                    <a:pt x="2932" y="160"/>
                  </a:lnTo>
                  <a:lnTo>
                    <a:pt x="2920" y="158"/>
                  </a:lnTo>
                  <a:lnTo>
                    <a:pt x="2910" y="158"/>
                  </a:lnTo>
                  <a:lnTo>
                    <a:pt x="2886" y="160"/>
                  </a:lnTo>
                  <a:lnTo>
                    <a:pt x="2863" y="161"/>
                  </a:lnTo>
                  <a:lnTo>
                    <a:pt x="2839" y="161"/>
                  </a:lnTo>
                  <a:lnTo>
                    <a:pt x="2814" y="160"/>
                  </a:lnTo>
                  <a:lnTo>
                    <a:pt x="2809" y="150"/>
                  </a:lnTo>
                  <a:lnTo>
                    <a:pt x="2803" y="139"/>
                  </a:lnTo>
                  <a:lnTo>
                    <a:pt x="2796" y="130"/>
                  </a:lnTo>
                  <a:lnTo>
                    <a:pt x="2790" y="121"/>
                  </a:lnTo>
                  <a:lnTo>
                    <a:pt x="2775" y="103"/>
                  </a:lnTo>
                  <a:lnTo>
                    <a:pt x="2758" y="88"/>
                  </a:lnTo>
                  <a:lnTo>
                    <a:pt x="2741" y="74"/>
                  </a:lnTo>
                  <a:lnTo>
                    <a:pt x="2722" y="60"/>
                  </a:lnTo>
                  <a:lnTo>
                    <a:pt x="2702" y="48"/>
                  </a:lnTo>
                  <a:lnTo>
                    <a:pt x="2681" y="39"/>
                  </a:lnTo>
                  <a:lnTo>
                    <a:pt x="2660" y="29"/>
                  </a:lnTo>
                  <a:lnTo>
                    <a:pt x="2636" y="22"/>
                  </a:lnTo>
                  <a:lnTo>
                    <a:pt x="2613" y="16"/>
                  </a:lnTo>
                  <a:lnTo>
                    <a:pt x="2589" y="10"/>
                  </a:lnTo>
                  <a:lnTo>
                    <a:pt x="2564" y="6"/>
                  </a:lnTo>
                  <a:lnTo>
                    <a:pt x="2539" y="3"/>
                  </a:lnTo>
                  <a:lnTo>
                    <a:pt x="2514" y="1"/>
                  </a:lnTo>
                  <a:lnTo>
                    <a:pt x="2487" y="1"/>
                  </a:lnTo>
                  <a:lnTo>
                    <a:pt x="2477" y="0"/>
                  </a:lnTo>
                  <a:lnTo>
                    <a:pt x="2467" y="2"/>
                  </a:lnTo>
                  <a:lnTo>
                    <a:pt x="2463" y="3"/>
                  </a:lnTo>
                  <a:lnTo>
                    <a:pt x="2460" y="5"/>
                  </a:lnTo>
                  <a:lnTo>
                    <a:pt x="2456" y="7"/>
                  </a:lnTo>
                  <a:lnTo>
                    <a:pt x="2453" y="10"/>
                  </a:lnTo>
                  <a:lnTo>
                    <a:pt x="2451" y="13"/>
                  </a:lnTo>
                  <a:lnTo>
                    <a:pt x="2450" y="18"/>
                  </a:lnTo>
                  <a:lnTo>
                    <a:pt x="2449" y="21"/>
                  </a:lnTo>
                  <a:lnTo>
                    <a:pt x="2449" y="26"/>
                  </a:lnTo>
                  <a:lnTo>
                    <a:pt x="2449" y="30"/>
                  </a:lnTo>
                  <a:lnTo>
                    <a:pt x="2450" y="36"/>
                  </a:lnTo>
                  <a:lnTo>
                    <a:pt x="2452" y="42"/>
                  </a:lnTo>
                  <a:lnTo>
                    <a:pt x="2455" y="47"/>
                  </a:lnTo>
                  <a:lnTo>
                    <a:pt x="2463" y="60"/>
                  </a:lnTo>
                  <a:lnTo>
                    <a:pt x="2469" y="73"/>
                  </a:lnTo>
                  <a:lnTo>
                    <a:pt x="2476" y="85"/>
                  </a:lnTo>
                  <a:lnTo>
                    <a:pt x="2482" y="98"/>
                  </a:lnTo>
                  <a:lnTo>
                    <a:pt x="2491" y="124"/>
                  </a:lnTo>
                  <a:lnTo>
                    <a:pt x="2499" y="150"/>
                  </a:lnTo>
                  <a:lnTo>
                    <a:pt x="2506" y="176"/>
                  </a:lnTo>
                  <a:lnTo>
                    <a:pt x="2512" y="203"/>
                  </a:lnTo>
                  <a:lnTo>
                    <a:pt x="2517" y="229"/>
                  </a:lnTo>
                  <a:lnTo>
                    <a:pt x="2523" y="256"/>
                  </a:lnTo>
                  <a:lnTo>
                    <a:pt x="2510" y="259"/>
                  </a:lnTo>
                  <a:lnTo>
                    <a:pt x="2501" y="263"/>
                  </a:lnTo>
                  <a:lnTo>
                    <a:pt x="2492" y="269"/>
                  </a:lnTo>
                  <a:lnTo>
                    <a:pt x="2487" y="274"/>
                  </a:lnTo>
                  <a:lnTo>
                    <a:pt x="2483" y="279"/>
                  </a:lnTo>
                  <a:lnTo>
                    <a:pt x="2480" y="284"/>
                  </a:lnTo>
                  <a:lnTo>
                    <a:pt x="2478" y="291"/>
                  </a:lnTo>
                  <a:lnTo>
                    <a:pt x="2478" y="297"/>
                  </a:lnTo>
                  <a:lnTo>
                    <a:pt x="2481" y="323"/>
                  </a:lnTo>
                  <a:lnTo>
                    <a:pt x="2485" y="346"/>
                  </a:lnTo>
                  <a:lnTo>
                    <a:pt x="2483" y="355"/>
                  </a:lnTo>
                  <a:lnTo>
                    <a:pt x="2481" y="364"/>
                  </a:lnTo>
                  <a:lnTo>
                    <a:pt x="2478" y="371"/>
                  </a:lnTo>
                  <a:lnTo>
                    <a:pt x="2474" y="377"/>
                  </a:lnTo>
                  <a:lnTo>
                    <a:pt x="2471" y="382"/>
                  </a:lnTo>
                  <a:lnTo>
                    <a:pt x="2468" y="385"/>
                  </a:lnTo>
                  <a:lnTo>
                    <a:pt x="2464" y="388"/>
                  </a:lnTo>
                  <a:lnTo>
                    <a:pt x="2461" y="389"/>
                  </a:lnTo>
                  <a:lnTo>
                    <a:pt x="2456" y="390"/>
                  </a:lnTo>
                  <a:lnTo>
                    <a:pt x="2452" y="390"/>
                  </a:lnTo>
                  <a:lnTo>
                    <a:pt x="2447" y="390"/>
                  </a:lnTo>
                  <a:lnTo>
                    <a:pt x="2443" y="389"/>
                  </a:lnTo>
                  <a:lnTo>
                    <a:pt x="2432" y="385"/>
                  </a:lnTo>
                  <a:lnTo>
                    <a:pt x="2422" y="381"/>
                  </a:lnTo>
                  <a:lnTo>
                    <a:pt x="2409" y="374"/>
                  </a:lnTo>
                  <a:lnTo>
                    <a:pt x="2396" y="369"/>
                  </a:lnTo>
                  <a:lnTo>
                    <a:pt x="2383" y="364"/>
                  </a:lnTo>
                  <a:lnTo>
                    <a:pt x="2369" y="361"/>
                  </a:lnTo>
                  <a:lnTo>
                    <a:pt x="2361" y="360"/>
                  </a:lnTo>
                  <a:lnTo>
                    <a:pt x="2354" y="359"/>
                  </a:lnTo>
                  <a:lnTo>
                    <a:pt x="2345" y="359"/>
                  </a:lnTo>
                  <a:lnTo>
                    <a:pt x="2338" y="360"/>
                  </a:lnTo>
                  <a:lnTo>
                    <a:pt x="2329" y="361"/>
                  </a:lnTo>
                  <a:lnTo>
                    <a:pt x="2321" y="363"/>
                  </a:lnTo>
                  <a:lnTo>
                    <a:pt x="2312" y="367"/>
                  </a:lnTo>
                  <a:lnTo>
                    <a:pt x="2304" y="371"/>
                  </a:lnTo>
                  <a:lnTo>
                    <a:pt x="2288" y="360"/>
                  </a:lnTo>
                  <a:lnTo>
                    <a:pt x="2271" y="350"/>
                  </a:lnTo>
                  <a:lnTo>
                    <a:pt x="2254" y="340"/>
                  </a:lnTo>
                  <a:lnTo>
                    <a:pt x="2236" y="330"/>
                  </a:lnTo>
                  <a:lnTo>
                    <a:pt x="2218" y="322"/>
                  </a:lnTo>
                  <a:lnTo>
                    <a:pt x="2199" y="313"/>
                  </a:lnTo>
                  <a:lnTo>
                    <a:pt x="2180" y="306"/>
                  </a:lnTo>
                  <a:lnTo>
                    <a:pt x="2161" y="299"/>
                  </a:lnTo>
                  <a:lnTo>
                    <a:pt x="2142" y="294"/>
                  </a:lnTo>
                  <a:lnTo>
                    <a:pt x="2122" y="290"/>
                  </a:lnTo>
                  <a:lnTo>
                    <a:pt x="2102" y="287"/>
                  </a:lnTo>
                  <a:lnTo>
                    <a:pt x="2082" y="286"/>
                  </a:lnTo>
                  <a:lnTo>
                    <a:pt x="2060" y="286"/>
                  </a:lnTo>
                  <a:lnTo>
                    <a:pt x="2040" y="287"/>
                  </a:lnTo>
                  <a:lnTo>
                    <a:pt x="2019" y="290"/>
                  </a:lnTo>
                  <a:lnTo>
                    <a:pt x="1998" y="295"/>
                  </a:lnTo>
                  <a:lnTo>
                    <a:pt x="1978" y="300"/>
                  </a:lnTo>
                  <a:lnTo>
                    <a:pt x="1959" y="307"/>
                  </a:lnTo>
                  <a:lnTo>
                    <a:pt x="1941" y="313"/>
                  </a:lnTo>
                  <a:lnTo>
                    <a:pt x="1925" y="322"/>
                  </a:lnTo>
                  <a:lnTo>
                    <a:pt x="1919" y="326"/>
                  </a:lnTo>
                  <a:lnTo>
                    <a:pt x="1912" y="331"/>
                  </a:lnTo>
                  <a:lnTo>
                    <a:pt x="1906" y="337"/>
                  </a:lnTo>
                  <a:lnTo>
                    <a:pt x="1901" y="344"/>
                  </a:lnTo>
                  <a:lnTo>
                    <a:pt x="1896" y="351"/>
                  </a:lnTo>
                  <a:lnTo>
                    <a:pt x="1893" y="360"/>
                  </a:lnTo>
                  <a:lnTo>
                    <a:pt x="1890" y="368"/>
                  </a:lnTo>
                  <a:lnTo>
                    <a:pt x="1889" y="378"/>
                  </a:lnTo>
                  <a:lnTo>
                    <a:pt x="1889" y="387"/>
                  </a:lnTo>
                  <a:lnTo>
                    <a:pt x="1891" y="395"/>
                  </a:lnTo>
                  <a:lnTo>
                    <a:pt x="1894" y="401"/>
                  </a:lnTo>
                  <a:lnTo>
                    <a:pt x="1899" y="406"/>
                  </a:lnTo>
                  <a:lnTo>
                    <a:pt x="1924" y="427"/>
                  </a:lnTo>
                  <a:lnTo>
                    <a:pt x="1946" y="449"/>
                  </a:lnTo>
                  <a:lnTo>
                    <a:pt x="1967" y="471"/>
                  </a:lnTo>
                  <a:lnTo>
                    <a:pt x="1987" y="494"/>
                  </a:lnTo>
                  <a:lnTo>
                    <a:pt x="1997" y="506"/>
                  </a:lnTo>
                  <a:lnTo>
                    <a:pt x="2005" y="518"/>
                  </a:lnTo>
                  <a:lnTo>
                    <a:pt x="2014" y="532"/>
                  </a:lnTo>
                  <a:lnTo>
                    <a:pt x="2021" y="546"/>
                  </a:lnTo>
                  <a:lnTo>
                    <a:pt x="2029" y="560"/>
                  </a:lnTo>
                  <a:lnTo>
                    <a:pt x="2035" y="576"/>
                  </a:lnTo>
                  <a:lnTo>
                    <a:pt x="2041" y="592"/>
                  </a:lnTo>
                  <a:lnTo>
                    <a:pt x="2047" y="608"/>
                  </a:lnTo>
                  <a:lnTo>
                    <a:pt x="2046" y="618"/>
                  </a:lnTo>
                  <a:lnTo>
                    <a:pt x="2044" y="628"/>
                  </a:lnTo>
                  <a:lnTo>
                    <a:pt x="2040" y="637"/>
                  </a:lnTo>
                  <a:lnTo>
                    <a:pt x="2038" y="646"/>
                  </a:lnTo>
                  <a:lnTo>
                    <a:pt x="2032" y="664"/>
                  </a:lnTo>
                  <a:lnTo>
                    <a:pt x="2024" y="682"/>
                  </a:lnTo>
                  <a:lnTo>
                    <a:pt x="2022" y="691"/>
                  </a:lnTo>
                  <a:lnTo>
                    <a:pt x="2019" y="700"/>
                  </a:lnTo>
                  <a:lnTo>
                    <a:pt x="2017" y="709"/>
                  </a:lnTo>
                  <a:lnTo>
                    <a:pt x="2016" y="719"/>
                  </a:lnTo>
                  <a:lnTo>
                    <a:pt x="2015" y="729"/>
                  </a:lnTo>
                  <a:lnTo>
                    <a:pt x="2016" y="740"/>
                  </a:lnTo>
                  <a:lnTo>
                    <a:pt x="2017" y="751"/>
                  </a:lnTo>
                  <a:lnTo>
                    <a:pt x="2019" y="763"/>
                  </a:lnTo>
                  <a:lnTo>
                    <a:pt x="2027" y="781"/>
                  </a:lnTo>
                  <a:lnTo>
                    <a:pt x="2036" y="799"/>
                  </a:lnTo>
                  <a:lnTo>
                    <a:pt x="2046" y="816"/>
                  </a:lnTo>
                  <a:lnTo>
                    <a:pt x="2056" y="832"/>
                  </a:lnTo>
                  <a:lnTo>
                    <a:pt x="2068" y="848"/>
                  </a:lnTo>
                  <a:lnTo>
                    <a:pt x="2081" y="863"/>
                  </a:lnTo>
                  <a:lnTo>
                    <a:pt x="2094" y="876"/>
                  </a:lnTo>
                  <a:lnTo>
                    <a:pt x="2108" y="889"/>
                  </a:lnTo>
                  <a:lnTo>
                    <a:pt x="2123" y="901"/>
                  </a:lnTo>
                  <a:lnTo>
                    <a:pt x="2139" y="912"/>
                  </a:lnTo>
                  <a:lnTo>
                    <a:pt x="2155" y="923"/>
                  </a:lnTo>
                  <a:lnTo>
                    <a:pt x="2172" y="932"/>
                  </a:lnTo>
                  <a:lnTo>
                    <a:pt x="2189" y="942"/>
                  </a:lnTo>
                  <a:lnTo>
                    <a:pt x="2206" y="950"/>
                  </a:lnTo>
                  <a:lnTo>
                    <a:pt x="2224" y="959"/>
                  </a:lnTo>
                  <a:lnTo>
                    <a:pt x="2240" y="966"/>
                  </a:lnTo>
                  <a:lnTo>
                    <a:pt x="2236" y="966"/>
                  </a:lnTo>
                  <a:lnTo>
                    <a:pt x="2222" y="968"/>
                  </a:lnTo>
                  <a:lnTo>
                    <a:pt x="2202" y="973"/>
                  </a:lnTo>
                  <a:lnTo>
                    <a:pt x="2177" y="980"/>
                  </a:lnTo>
                  <a:lnTo>
                    <a:pt x="2164" y="985"/>
                  </a:lnTo>
                  <a:lnTo>
                    <a:pt x="2150" y="992"/>
                  </a:lnTo>
                  <a:lnTo>
                    <a:pt x="2137" y="999"/>
                  </a:lnTo>
                  <a:lnTo>
                    <a:pt x="2123" y="1009"/>
                  </a:lnTo>
                  <a:lnTo>
                    <a:pt x="2109" y="1019"/>
                  </a:lnTo>
                  <a:lnTo>
                    <a:pt x="2098" y="1031"/>
                  </a:lnTo>
                  <a:lnTo>
                    <a:pt x="2086" y="1045"/>
                  </a:lnTo>
                  <a:lnTo>
                    <a:pt x="2075" y="1061"/>
                  </a:lnTo>
                  <a:lnTo>
                    <a:pt x="2067" y="1045"/>
                  </a:lnTo>
                  <a:lnTo>
                    <a:pt x="2058" y="1032"/>
                  </a:lnTo>
                  <a:lnTo>
                    <a:pt x="2051" y="1020"/>
                  </a:lnTo>
                  <a:lnTo>
                    <a:pt x="2042" y="1011"/>
                  </a:lnTo>
                  <a:lnTo>
                    <a:pt x="2033" y="1002"/>
                  </a:lnTo>
                  <a:lnTo>
                    <a:pt x="2021" y="995"/>
                  </a:lnTo>
                  <a:lnTo>
                    <a:pt x="2008" y="986"/>
                  </a:lnTo>
                  <a:lnTo>
                    <a:pt x="1991" y="978"/>
                  </a:lnTo>
                  <a:lnTo>
                    <a:pt x="1983" y="976"/>
                  </a:lnTo>
                  <a:lnTo>
                    <a:pt x="1968" y="971"/>
                  </a:lnTo>
                  <a:lnTo>
                    <a:pt x="1959" y="966"/>
                  </a:lnTo>
                  <a:lnTo>
                    <a:pt x="1949" y="962"/>
                  </a:lnTo>
                  <a:lnTo>
                    <a:pt x="1940" y="957"/>
                  </a:lnTo>
                  <a:lnTo>
                    <a:pt x="1932" y="952"/>
                  </a:lnTo>
                  <a:lnTo>
                    <a:pt x="1929" y="948"/>
                  </a:lnTo>
                  <a:lnTo>
                    <a:pt x="1927" y="944"/>
                  </a:lnTo>
                  <a:lnTo>
                    <a:pt x="1925" y="939"/>
                  </a:lnTo>
                  <a:lnTo>
                    <a:pt x="1925" y="934"/>
                  </a:lnTo>
                  <a:lnTo>
                    <a:pt x="1924" y="921"/>
                  </a:lnTo>
                  <a:lnTo>
                    <a:pt x="1924" y="907"/>
                  </a:lnTo>
                  <a:lnTo>
                    <a:pt x="1923" y="894"/>
                  </a:lnTo>
                  <a:lnTo>
                    <a:pt x="1921" y="883"/>
                  </a:lnTo>
                  <a:lnTo>
                    <a:pt x="1919" y="877"/>
                  </a:lnTo>
                  <a:lnTo>
                    <a:pt x="1915" y="873"/>
                  </a:lnTo>
                  <a:lnTo>
                    <a:pt x="1911" y="870"/>
                  </a:lnTo>
                  <a:lnTo>
                    <a:pt x="1906" y="867"/>
                  </a:lnTo>
                  <a:lnTo>
                    <a:pt x="1894" y="880"/>
                  </a:lnTo>
                  <a:lnTo>
                    <a:pt x="1884" y="893"/>
                  </a:lnTo>
                  <a:lnTo>
                    <a:pt x="1874" y="907"/>
                  </a:lnTo>
                  <a:lnTo>
                    <a:pt x="1866" y="922"/>
                  </a:lnTo>
                  <a:lnTo>
                    <a:pt x="1858" y="937"/>
                  </a:lnTo>
                  <a:lnTo>
                    <a:pt x="1851" y="952"/>
                  </a:lnTo>
                  <a:lnTo>
                    <a:pt x="1845" y="967"/>
                  </a:lnTo>
                  <a:lnTo>
                    <a:pt x="1839" y="982"/>
                  </a:lnTo>
                  <a:lnTo>
                    <a:pt x="1835" y="999"/>
                  </a:lnTo>
                  <a:lnTo>
                    <a:pt x="1831" y="1015"/>
                  </a:lnTo>
                  <a:lnTo>
                    <a:pt x="1828" y="1032"/>
                  </a:lnTo>
                  <a:lnTo>
                    <a:pt x="1825" y="1048"/>
                  </a:lnTo>
                  <a:lnTo>
                    <a:pt x="1821" y="1083"/>
                  </a:lnTo>
                  <a:lnTo>
                    <a:pt x="1820" y="1118"/>
                  </a:lnTo>
                  <a:lnTo>
                    <a:pt x="1821" y="1141"/>
                  </a:lnTo>
                  <a:lnTo>
                    <a:pt x="1824" y="1164"/>
                  </a:lnTo>
                  <a:lnTo>
                    <a:pt x="1828" y="1188"/>
                  </a:lnTo>
                  <a:lnTo>
                    <a:pt x="1832" y="1210"/>
                  </a:lnTo>
                  <a:lnTo>
                    <a:pt x="1837" y="1232"/>
                  </a:lnTo>
                  <a:lnTo>
                    <a:pt x="1842" y="1253"/>
                  </a:lnTo>
                  <a:lnTo>
                    <a:pt x="1850" y="1273"/>
                  </a:lnTo>
                  <a:lnTo>
                    <a:pt x="1858" y="1294"/>
                  </a:lnTo>
                  <a:lnTo>
                    <a:pt x="1868" y="1314"/>
                  </a:lnTo>
                  <a:lnTo>
                    <a:pt x="1878" y="1332"/>
                  </a:lnTo>
                  <a:lnTo>
                    <a:pt x="1891" y="1350"/>
                  </a:lnTo>
                  <a:lnTo>
                    <a:pt x="1905" y="1368"/>
                  </a:lnTo>
                  <a:lnTo>
                    <a:pt x="1920" y="1384"/>
                  </a:lnTo>
                  <a:lnTo>
                    <a:pt x="1937" y="1399"/>
                  </a:lnTo>
                  <a:lnTo>
                    <a:pt x="1956" y="1413"/>
                  </a:lnTo>
                  <a:lnTo>
                    <a:pt x="1977" y="1427"/>
                  </a:lnTo>
                  <a:lnTo>
                    <a:pt x="1978" y="1443"/>
                  </a:lnTo>
                  <a:lnTo>
                    <a:pt x="1980" y="1457"/>
                  </a:lnTo>
                  <a:lnTo>
                    <a:pt x="1982" y="1470"/>
                  </a:lnTo>
                  <a:lnTo>
                    <a:pt x="1984" y="1483"/>
                  </a:lnTo>
                  <a:lnTo>
                    <a:pt x="1989" y="1495"/>
                  </a:lnTo>
                  <a:lnTo>
                    <a:pt x="1992" y="1506"/>
                  </a:lnTo>
                  <a:lnTo>
                    <a:pt x="1997" y="1517"/>
                  </a:lnTo>
                  <a:lnTo>
                    <a:pt x="2002" y="1528"/>
                  </a:lnTo>
                  <a:lnTo>
                    <a:pt x="2008" y="1537"/>
                  </a:lnTo>
                  <a:lnTo>
                    <a:pt x="2015" y="1547"/>
                  </a:lnTo>
                  <a:lnTo>
                    <a:pt x="2022" y="1556"/>
                  </a:lnTo>
                  <a:lnTo>
                    <a:pt x="2031" y="1566"/>
                  </a:lnTo>
                  <a:lnTo>
                    <a:pt x="2049" y="1584"/>
                  </a:lnTo>
                  <a:lnTo>
                    <a:pt x="2071" y="1604"/>
                  </a:lnTo>
                  <a:lnTo>
                    <a:pt x="2084" y="1610"/>
                  </a:lnTo>
                  <a:lnTo>
                    <a:pt x="2098" y="1615"/>
                  </a:lnTo>
                  <a:lnTo>
                    <a:pt x="2110" y="1620"/>
                  </a:lnTo>
                  <a:lnTo>
                    <a:pt x="2124" y="1624"/>
                  </a:lnTo>
                  <a:lnTo>
                    <a:pt x="2137" y="1627"/>
                  </a:lnTo>
                  <a:lnTo>
                    <a:pt x="2149" y="1629"/>
                  </a:lnTo>
                  <a:lnTo>
                    <a:pt x="2163" y="1630"/>
                  </a:lnTo>
                  <a:lnTo>
                    <a:pt x="2177" y="1631"/>
                  </a:lnTo>
                  <a:lnTo>
                    <a:pt x="2203" y="1631"/>
                  </a:lnTo>
                  <a:lnTo>
                    <a:pt x="2230" y="1630"/>
                  </a:lnTo>
                  <a:lnTo>
                    <a:pt x="2257" y="1627"/>
                  </a:lnTo>
                  <a:lnTo>
                    <a:pt x="2285" y="1624"/>
                  </a:lnTo>
                  <a:lnTo>
                    <a:pt x="2311" y="1621"/>
                  </a:lnTo>
                  <a:lnTo>
                    <a:pt x="2339" y="1618"/>
                  </a:lnTo>
                  <a:lnTo>
                    <a:pt x="2366" y="1615"/>
                  </a:lnTo>
                  <a:lnTo>
                    <a:pt x="2394" y="1614"/>
                  </a:lnTo>
                  <a:lnTo>
                    <a:pt x="2407" y="1614"/>
                  </a:lnTo>
                  <a:lnTo>
                    <a:pt x="2420" y="1614"/>
                  </a:lnTo>
                  <a:lnTo>
                    <a:pt x="2434" y="1616"/>
                  </a:lnTo>
                  <a:lnTo>
                    <a:pt x="2448" y="1618"/>
                  </a:lnTo>
                  <a:lnTo>
                    <a:pt x="2462" y="1621"/>
                  </a:lnTo>
                  <a:lnTo>
                    <a:pt x="2474" y="1624"/>
                  </a:lnTo>
                  <a:lnTo>
                    <a:pt x="2488" y="1628"/>
                  </a:lnTo>
                  <a:lnTo>
                    <a:pt x="2502" y="1633"/>
                  </a:lnTo>
                  <a:lnTo>
                    <a:pt x="2516" y="1642"/>
                  </a:lnTo>
                  <a:lnTo>
                    <a:pt x="2528" y="1650"/>
                  </a:lnTo>
                  <a:lnTo>
                    <a:pt x="2540" y="1659"/>
                  </a:lnTo>
                  <a:lnTo>
                    <a:pt x="2552" y="1668"/>
                  </a:lnTo>
                  <a:lnTo>
                    <a:pt x="2562" y="1679"/>
                  </a:lnTo>
                  <a:lnTo>
                    <a:pt x="2572" y="1688"/>
                  </a:lnTo>
                  <a:lnTo>
                    <a:pt x="2581" y="1699"/>
                  </a:lnTo>
                  <a:lnTo>
                    <a:pt x="2590" y="1710"/>
                  </a:lnTo>
                  <a:lnTo>
                    <a:pt x="2606" y="1733"/>
                  </a:lnTo>
                  <a:lnTo>
                    <a:pt x="2620" y="1756"/>
                  </a:lnTo>
                  <a:lnTo>
                    <a:pt x="2632" y="1781"/>
                  </a:lnTo>
                  <a:lnTo>
                    <a:pt x="2643" y="1805"/>
                  </a:lnTo>
                  <a:lnTo>
                    <a:pt x="2652" y="1830"/>
                  </a:lnTo>
                  <a:lnTo>
                    <a:pt x="2662" y="1857"/>
                  </a:lnTo>
                  <a:lnTo>
                    <a:pt x="2669" y="1882"/>
                  </a:lnTo>
                  <a:lnTo>
                    <a:pt x="2678" y="1909"/>
                  </a:lnTo>
                  <a:lnTo>
                    <a:pt x="2686" y="1935"/>
                  </a:lnTo>
                  <a:lnTo>
                    <a:pt x="2694" y="1962"/>
                  </a:lnTo>
                  <a:lnTo>
                    <a:pt x="2702" y="1987"/>
                  </a:lnTo>
                  <a:lnTo>
                    <a:pt x="2712" y="2012"/>
                  </a:lnTo>
                  <a:lnTo>
                    <a:pt x="2721" y="2044"/>
                  </a:lnTo>
                  <a:lnTo>
                    <a:pt x="2730" y="2078"/>
                  </a:lnTo>
                  <a:lnTo>
                    <a:pt x="2737" y="2114"/>
                  </a:lnTo>
                  <a:lnTo>
                    <a:pt x="2744" y="2149"/>
                  </a:lnTo>
                  <a:lnTo>
                    <a:pt x="2750" y="2181"/>
                  </a:lnTo>
                  <a:lnTo>
                    <a:pt x="2754" y="2209"/>
                  </a:lnTo>
                  <a:lnTo>
                    <a:pt x="2757" y="2231"/>
                  </a:lnTo>
                  <a:lnTo>
                    <a:pt x="2757" y="2245"/>
                  </a:lnTo>
                  <a:lnTo>
                    <a:pt x="2756" y="2253"/>
                  </a:lnTo>
                  <a:lnTo>
                    <a:pt x="2753" y="2257"/>
                  </a:lnTo>
                  <a:lnTo>
                    <a:pt x="2750" y="2260"/>
                  </a:lnTo>
                  <a:lnTo>
                    <a:pt x="2746" y="2261"/>
                  </a:lnTo>
                  <a:lnTo>
                    <a:pt x="2739" y="2260"/>
                  </a:lnTo>
                  <a:lnTo>
                    <a:pt x="2736" y="2259"/>
                  </a:lnTo>
                  <a:lnTo>
                    <a:pt x="2728" y="2255"/>
                  </a:lnTo>
                  <a:lnTo>
                    <a:pt x="2717" y="2248"/>
                  </a:lnTo>
                  <a:lnTo>
                    <a:pt x="2706" y="2239"/>
                  </a:lnTo>
                  <a:lnTo>
                    <a:pt x="2695" y="2230"/>
                  </a:lnTo>
                  <a:lnTo>
                    <a:pt x="2670" y="2207"/>
                  </a:lnTo>
                  <a:lnTo>
                    <a:pt x="2646" y="2185"/>
                  </a:lnTo>
                  <a:lnTo>
                    <a:pt x="2634" y="2176"/>
                  </a:lnTo>
                  <a:lnTo>
                    <a:pt x="2623" y="2167"/>
                  </a:lnTo>
                  <a:lnTo>
                    <a:pt x="2611" y="2160"/>
                  </a:lnTo>
                  <a:lnTo>
                    <a:pt x="2600" y="2155"/>
                  </a:lnTo>
                  <a:lnTo>
                    <a:pt x="2595" y="2154"/>
                  </a:lnTo>
                  <a:lnTo>
                    <a:pt x="2591" y="2154"/>
                  </a:lnTo>
                  <a:lnTo>
                    <a:pt x="2586" y="2154"/>
                  </a:lnTo>
                  <a:lnTo>
                    <a:pt x="2581" y="2155"/>
                  </a:lnTo>
                  <a:lnTo>
                    <a:pt x="2577" y="2159"/>
                  </a:lnTo>
                  <a:lnTo>
                    <a:pt x="2574" y="2162"/>
                  </a:lnTo>
                  <a:lnTo>
                    <a:pt x="2570" y="2166"/>
                  </a:lnTo>
                  <a:lnTo>
                    <a:pt x="2567" y="2171"/>
                  </a:lnTo>
                  <a:lnTo>
                    <a:pt x="2564" y="2181"/>
                  </a:lnTo>
                  <a:lnTo>
                    <a:pt x="2563" y="2190"/>
                  </a:lnTo>
                  <a:lnTo>
                    <a:pt x="2562" y="2201"/>
                  </a:lnTo>
                  <a:lnTo>
                    <a:pt x="2562" y="2213"/>
                  </a:lnTo>
                  <a:lnTo>
                    <a:pt x="2563" y="2224"/>
                  </a:lnTo>
                  <a:lnTo>
                    <a:pt x="2564" y="2236"/>
                  </a:lnTo>
                  <a:lnTo>
                    <a:pt x="2566" y="2249"/>
                  </a:lnTo>
                  <a:lnTo>
                    <a:pt x="2569" y="2262"/>
                  </a:lnTo>
                  <a:lnTo>
                    <a:pt x="2575" y="2289"/>
                  </a:lnTo>
                  <a:lnTo>
                    <a:pt x="2584" y="2316"/>
                  </a:lnTo>
                  <a:lnTo>
                    <a:pt x="2593" y="2345"/>
                  </a:lnTo>
                  <a:lnTo>
                    <a:pt x="2606" y="2375"/>
                  </a:lnTo>
                  <a:lnTo>
                    <a:pt x="2620" y="2403"/>
                  </a:lnTo>
                  <a:lnTo>
                    <a:pt x="2635" y="2432"/>
                  </a:lnTo>
                  <a:lnTo>
                    <a:pt x="2651" y="2460"/>
                  </a:lnTo>
                  <a:lnTo>
                    <a:pt x="2669" y="2488"/>
                  </a:lnTo>
                  <a:lnTo>
                    <a:pt x="2689" y="2514"/>
                  </a:lnTo>
                  <a:lnTo>
                    <a:pt x="2708" y="2540"/>
                  </a:lnTo>
                  <a:lnTo>
                    <a:pt x="2730" y="2563"/>
                  </a:lnTo>
                  <a:lnTo>
                    <a:pt x="2751" y="2584"/>
                  </a:lnTo>
                  <a:lnTo>
                    <a:pt x="2771" y="2600"/>
                  </a:lnTo>
                  <a:lnTo>
                    <a:pt x="2792" y="2616"/>
                  </a:lnTo>
                  <a:lnTo>
                    <a:pt x="2804" y="2623"/>
                  </a:lnTo>
                  <a:lnTo>
                    <a:pt x="2816" y="2631"/>
                  </a:lnTo>
                  <a:lnTo>
                    <a:pt x="2828" y="2636"/>
                  </a:lnTo>
                  <a:lnTo>
                    <a:pt x="2840" y="2641"/>
                  </a:lnTo>
                  <a:lnTo>
                    <a:pt x="2850" y="2645"/>
                  </a:lnTo>
                  <a:lnTo>
                    <a:pt x="2860" y="2650"/>
                  </a:lnTo>
                  <a:lnTo>
                    <a:pt x="2870" y="2655"/>
                  </a:lnTo>
                  <a:lnTo>
                    <a:pt x="2880" y="2663"/>
                  </a:lnTo>
                  <a:lnTo>
                    <a:pt x="2884" y="2666"/>
                  </a:lnTo>
                  <a:lnTo>
                    <a:pt x="2887" y="2670"/>
                  </a:lnTo>
                  <a:lnTo>
                    <a:pt x="2891" y="2674"/>
                  </a:lnTo>
                  <a:lnTo>
                    <a:pt x="2893" y="2678"/>
                  </a:lnTo>
                  <a:lnTo>
                    <a:pt x="2894" y="2684"/>
                  </a:lnTo>
                  <a:lnTo>
                    <a:pt x="2895" y="2689"/>
                  </a:lnTo>
                  <a:lnTo>
                    <a:pt x="2894" y="2694"/>
                  </a:lnTo>
                  <a:lnTo>
                    <a:pt x="2893" y="2700"/>
                  </a:lnTo>
                  <a:lnTo>
                    <a:pt x="2889" y="2708"/>
                  </a:lnTo>
                  <a:lnTo>
                    <a:pt x="2885" y="2714"/>
                  </a:lnTo>
                  <a:lnTo>
                    <a:pt x="2881" y="2720"/>
                  </a:lnTo>
                  <a:lnTo>
                    <a:pt x="2877" y="2724"/>
                  </a:lnTo>
                  <a:lnTo>
                    <a:pt x="2871" y="2727"/>
                  </a:lnTo>
                  <a:lnTo>
                    <a:pt x="2867" y="2728"/>
                  </a:lnTo>
                  <a:lnTo>
                    <a:pt x="2863" y="2729"/>
                  </a:lnTo>
                  <a:lnTo>
                    <a:pt x="2858" y="2729"/>
                  </a:lnTo>
                  <a:lnTo>
                    <a:pt x="2849" y="2727"/>
                  </a:lnTo>
                  <a:lnTo>
                    <a:pt x="2843" y="2725"/>
                  </a:lnTo>
                  <a:lnTo>
                    <a:pt x="2839" y="2723"/>
                  </a:lnTo>
                  <a:lnTo>
                    <a:pt x="2837" y="2721"/>
                  </a:lnTo>
                  <a:lnTo>
                    <a:pt x="2826" y="2718"/>
                  </a:lnTo>
                  <a:lnTo>
                    <a:pt x="2814" y="2711"/>
                  </a:lnTo>
                  <a:lnTo>
                    <a:pt x="2804" y="2705"/>
                  </a:lnTo>
                  <a:lnTo>
                    <a:pt x="2792" y="2696"/>
                  </a:lnTo>
                  <a:lnTo>
                    <a:pt x="2770" y="2678"/>
                  </a:lnTo>
                  <a:lnTo>
                    <a:pt x="2749" y="2658"/>
                  </a:lnTo>
                  <a:lnTo>
                    <a:pt x="2728" y="2640"/>
                  </a:lnTo>
                  <a:lnTo>
                    <a:pt x="2708" y="2627"/>
                  </a:lnTo>
                  <a:lnTo>
                    <a:pt x="2700" y="2621"/>
                  </a:lnTo>
                  <a:lnTo>
                    <a:pt x="2690" y="2618"/>
                  </a:lnTo>
                  <a:lnTo>
                    <a:pt x="2687" y="2617"/>
                  </a:lnTo>
                  <a:lnTo>
                    <a:pt x="2683" y="2617"/>
                  </a:lnTo>
                  <a:lnTo>
                    <a:pt x="2679" y="2617"/>
                  </a:lnTo>
                  <a:lnTo>
                    <a:pt x="2676" y="2618"/>
                  </a:lnTo>
                  <a:lnTo>
                    <a:pt x="2671" y="2623"/>
                  </a:lnTo>
                  <a:lnTo>
                    <a:pt x="2669" y="2630"/>
                  </a:lnTo>
                  <a:lnTo>
                    <a:pt x="2668" y="2637"/>
                  </a:lnTo>
                  <a:lnTo>
                    <a:pt x="2667" y="2646"/>
                  </a:lnTo>
                  <a:lnTo>
                    <a:pt x="2668" y="2654"/>
                  </a:lnTo>
                  <a:lnTo>
                    <a:pt x="2670" y="2664"/>
                  </a:lnTo>
                  <a:lnTo>
                    <a:pt x="2674" y="2674"/>
                  </a:lnTo>
                  <a:lnTo>
                    <a:pt x="2678" y="2686"/>
                  </a:lnTo>
                  <a:lnTo>
                    <a:pt x="2689" y="2709"/>
                  </a:lnTo>
                  <a:lnTo>
                    <a:pt x="2703" y="2736"/>
                  </a:lnTo>
                  <a:lnTo>
                    <a:pt x="2720" y="2762"/>
                  </a:lnTo>
                  <a:lnTo>
                    <a:pt x="2739" y="2791"/>
                  </a:lnTo>
                  <a:lnTo>
                    <a:pt x="2760" y="2819"/>
                  </a:lnTo>
                  <a:lnTo>
                    <a:pt x="2782" y="2848"/>
                  </a:lnTo>
                  <a:lnTo>
                    <a:pt x="2805" y="2875"/>
                  </a:lnTo>
                  <a:lnTo>
                    <a:pt x="2828" y="2903"/>
                  </a:lnTo>
                  <a:lnTo>
                    <a:pt x="2852" y="2928"/>
                  </a:lnTo>
                  <a:lnTo>
                    <a:pt x="2875" y="2952"/>
                  </a:lnTo>
                  <a:lnTo>
                    <a:pt x="2897" y="2972"/>
                  </a:lnTo>
                  <a:lnTo>
                    <a:pt x="2918" y="2990"/>
                  </a:lnTo>
                  <a:lnTo>
                    <a:pt x="2924" y="2998"/>
                  </a:lnTo>
                  <a:lnTo>
                    <a:pt x="2929" y="3007"/>
                  </a:lnTo>
                  <a:lnTo>
                    <a:pt x="2931" y="3013"/>
                  </a:lnTo>
                  <a:lnTo>
                    <a:pt x="2932" y="3018"/>
                  </a:lnTo>
                  <a:lnTo>
                    <a:pt x="2932" y="3023"/>
                  </a:lnTo>
                  <a:lnTo>
                    <a:pt x="2930" y="3026"/>
                  </a:lnTo>
                  <a:lnTo>
                    <a:pt x="2927" y="3028"/>
                  </a:lnTo>
                  <a:lnTo>
                    <a:pt x="2922" y="3030"/>
                  </a:lnTo>
                  <a:lnTo>
                    <a:pt x="2917" y="3031"/>
                  </a:lnTo>
                  <a:lnTo>
                    <a:pt x="2911" y="3031"/>
                  </a:lnTo>
                  <a:lnTo>
                    <a:pt x="2903" y="3031"/>
                  </a:lnTo>
                  <a:lnTo>
                    <a:pt x="2895" y="3030"/>
                  </a:lnTo>
                  <a:lnTo>
                    <a:pt x="2877" y="3028"/>
                  </a:lnTo>
                  <a:lnTo>
                    <a:pt x="2856" y="3024"/>
                  </a:lnTo>
                  <a:lnTo>
                    <a:pt x="2811" y="3013"/>
                  </a:lnTo>
                  <a:lnTo>
                    <a:pt x="2769" y="3005"/>
                  </a:lnTo>
                  <a:lnTo>
                    <a:pt x="2749" y="3001"/>
                  </a:lnTo>
                  <a:lnTo>
                    <a:pt x="2733" y="3000"/>
                  </a:lnTo>
                  <a:lnTo>
                    <a:pt x="2725" y="3001"/>
                  </a:lnTo>
                  <a:lnTo>
                    <a:pt x="2719" y="3002"/>
                  </a:lnTo>
                  <a:lnTo>
                    <a:pt x="2715" y="3004"/>
                  </a:lnTo>
                  <a:lnTo>
                    <a:pt x="2711" y="3007"/>
                  </a:lnTo>
                  <a:lnTo>
                    <a:pt x="2706" y="3009"/>
                  </a:lnTo>
                  <a:lnTo>
                    <a:pt x="2704" y="3012"/>
                  </a:lnTo>
                  <a:lnTo>
                    <a:pt x="2702" y="3016"/>
                  </a:lnTo>
                  <a:lnTo>
                    <a:pt x="2701" y="3022"/>
                  </a:lnTo>
                  <a:lnTo>
                    <a:pt x="2702" y="3027"/>
                  </a:lnTo>
                  <a:lnTo>
                    <a:pt x="2703" y="3034"/>
                  </a:lnTo>
                  <a:lnTo>
                    <a:pt x="2705" y="3042"/>
                  </a:lnTo>
                  <a:lnTo>
                    <a:pt x="2707" y="3050"/>
                  </a:lnTo>
                  <a:lnTo>
                    <a:pt x="2716" y="3069"/>
                  </a:lnTo>
                  <a:lnTo>
                    <a:pt x="2726" y="3090"/>
                  </a:lnTo>
                  <a:lnTo>
                    <a:pt x="2740" y="3114"/>
                  </a:lnTo>
                  <a:lnTo>
                    <a:pt x="2756" y="3138"/>
                  </a:lnTo>
                  <a:lnTo>
                    <a:pt x="2775" y="3164"/>
                  </a:lnTo>
                  <a:lnTo>
                    <a:pt x="2795" y="3190"/>
                  </a:lnTo>
                  <a:lnTo>
                    <a:pt x="2818" y="3216"/>
                  </a:lnTo>
                  <a:lnTo>
                    <a:pt x="2841" y="3242"/>
                  </a:lnTo>
                  <a:lnTo>
                    <a:pt x="2865" y="3266"/>
                  </a:lnTo>
                  <a:lnTo>
                    <a:pt x="2891" y="3290"/>
                  </a:lnTo>
                  <a:lnTo>
                    <a:pt x="2917" y="3312"/>
                  </a:lnTo>
                  <a:lnTo>
                    <a:pt x="2943" y="3331"/>
                  </a:lnTo>
                  <a:lnTo>
                    <a:pt x="2954" y="3339"/>
                  </a:lnTo>
                  <a:lnTo>
                    <a:pt x="2967" y="3346"/>
                  </a:lnTo>
                  <a:lnTo>
                    <a:pt x="2982" y="3352"/>
                  </a:lnTo>
                  <a:lnTo>
                    <a:pt x="2996" y="3358"/>
                  </a:lnTo>
                  <a:lnTo>
                    <a:pt x="3030" y="3370"/>
                  </a:lnTo>
                  <a:lnTo>
                    <a:pt x="3064" y="3382"/>
                  </a:lnTo>
                  <a:lnTo>
                    <a:pt x="3081" y="3388"/>
                  </a:lnTo>
                  <a:lnTo>
                    <a:pt x="3098" y="3393"/>
                  </a:lnTo>
                  <a:lnTo>
                    <a:pt x="3113" y="3400"/>
                  </a:lnTo>
                  <a:lnTo>
                    <a:pt x="3127" y="3406"/>
                  </a:lnTo>
                  <a:lnTo>
                    <a:pt x="3139" y="3412"/>
                  </a:lnTo>
                  <a:lnTo>
                    <a:pt x="3150" y="3420"/>
                  </a:lnTo>
                  <a:lnTo>
                    <a:pt x="3154" y="3424"/>
                  </a:lnTo>
                  <a:lnTo>
                    <a:pt x="3158" y="3427"/>
                  </a:lnTo>
                  <a:lnTo>
                    <a:pt x="3162" y="3431"/>
                  </a:lnTo>
                  <a:lnTo>
                    <a:pt x="3164" y="3436"/>
                  </a:lnTo>
                  <a:lnTo>
                    <a:pt x="3167" y="3452"/>
                  </a:lnTo>
                  <a:lnTo>
                    <a:pt x="3165" y="3457"/>
                  </a:lnTo>
                  <a:lnTo>
                    <a:pt x="3163" y="3462"/>
                  </a:lnTo>
                  <a:lnTo>
                    <a:pt x="3159" y="3466"/>
                  </a:lnTo>
                  <a:lnTo>
                    <a:pt x="3154" y="3469"/>
                  </a:lnTo>
                  <a:lnTo>
                    <a:pt x="3149" y="3473"/>
                  </a:lnTo>
                  <a:lnTo>
                    <a:pt x="3143" y="3476"/>
                  </a:lnTo>
                  <a:lnTo>
                    <a:pt x="3136" y="3478"/>
                  </a:lnTo>
                  <a:lnTo>
                    <a:pt x="3129" y="3480"/>
                  </a:lnTo>
                  <a:lnTo>
                    <a:pt x="3120" y="3481"/>
                  </a:lnTo>
                  <a:lnTo>
                    <a:pt x="3113" y="3482"/>
                  </a:lnTo>
                  <a:lnTo>
                    <a:pt x="3103" y="3482"/>
                  </a:lnTo>
                  <a:lnTo>
                    <a:pt x="3095" y="3481"/>
                  </a:lnTo>
                  <a:lnTo>
                    <a:pt x="3086" y="3480"/>
                  </a:lnTo>
                  <a:lnTo>
                    <a:pt x="3077" y="3479"/>
                  </a:lnTo>
                  <a:lnTo>
                    <a:pt x="3068" y="3476"/>
                  </a:lnTo>
                  <a:lnTo>
                    <a:pt x="3059" y="3474"/>
                  </a:lnTo>
                  <a:lnTo>
                    <a:pt x="3053" y="3473"/>
                  </a:lnTo>
                  <a:lnTo>
                    <a:pt x="3044" y="3469"/>
                  </a:lnTo>
                  <a:lnTo>
                    <a:pt x="3033" y="3465"/>
                  </a:lnTo>
                  <a:lnTo>
                    <a:pt x="3022" y="3460"/>
                  </a:lnTo>
                  <a:lnTo>
                    <a:pt x="2997" y="3447"/>
                  </a:lnTo>
                  <a:lnTo>
                    <a:pt x="2971" y="3433"/>
                  </a:lnTo>
                  <a:lnTo>
                    <a:pt x="2958" y="3428"/>
                  </a:lnTo>
                  <a:lnTo>
                    <a:pt x="2946" y="3423"/>
                  </a:lnTo>
                  <a:lnTo>
                    <a:pt x="2934" y="3419"/>
                  </a:lnTo>
                  <a:lnTo>
                    <a:pt x="2924" y="3416"/>
                  </a:lnTo>
                  <a:lnTo>
                    <a:pt x="2919" y="3415"/>
                  </a:lnTo>
                  <a:lnTo>
                    <a:pt x="2916" y="3415"/>
                  </a:lnTo>
                  <a:lnTo>
                    <a:pt x="2912" y="3415"/>
                  </a:lnTo>
                  <a:lnTo>
                    <a:pt x="2909" y="3416"/>
                  </a:lnTo>
                  <a:lnTo>
                    <a:pt x="2906" y="3419"/>
                  </a:lnTo>
                  <a:lnTo>
                    <a:pt x="2904" y="3421"/>
                  </a:lnTo>
                  <a:lnTo>
                    <a:pt x="2902" y="3424"/>
                  </a:lnTo>
                  <a:lnTo>
                    <a:pt x="2901" y="3427"/>
                  </a:lnTo>
                  <a:lnTo>
                    <a:pt x="2898" y="3444"/>
                  </a:lnTo>
                  <a:lnTo>
                    <a:pt x="2896" y="3462"/>
                  </a:lnTo>
                  <a:lnTo>
                    <a:pt x="2896" y="3480"/>
                  </a:lnTo>
                  <a:lnTo>
                    <a:pt x="2897" y="3499"/>
                  </a:lnTo>
                  <a:lnTo>
                    <a:pt x="2900" y="3518"/>
                  </a:lnTo>
                  <a:lnTo>
                    <a:pt x="2905" y="3537"/>
                  </a:lnTo>
                  <a:lnTo>
                    <a:pt x="2912" y="3556"/>
                  </a:lnTo>
                  <a:lnTo>
                    <a:pt x="2920" y="3575"/>
                  </a:lnTo>
                  <a:lnTo>
                    <a:pt x="2929" y="3594"/>
                  </a:lnTo>
                  <a:lnTo>
                    <a:pt x="2940" y="3612"/>
                  </a:lnTo>
                  <a:lnTo>
                    <a:pt x="2952" y="3631"/>
                  </a:lnTo>
                  <a:lnTo>
                    <a:pt x="2965" y="3648"/>
                  </a:lnTo>
                  <a:lnTo>
                    <a:pt x="2979" y="3665"/>
                  </a:lnTo>
                  <a:lnTo>
                    <a:pt x="2995" y="3682"/>
                  </a:lnTo>
                  <a:lnTo>
                    <a:pt x="3011" y="3697"/>
                  </a:lnTo>
                  <a:lnTo>
                    <a:pt x="3028" y="3712"/>
                  </a:lnTo>
                  <a:lnTo>
                    <a:pt x="3041" y="3721"/>
                  </a:lnTo>
                  <a:lnTo>
                    <a:pt x="3055" y="3731"/>
                  </a:lnTo>
                  <a:lnTo>
                    <a:pt x="3067" y="3740"/>
                  </a:lnTo>
                  <a:lnTo>
                    <a:pt x="3081" y="3749"/>
                  </a:lnTo>
                  <a:lnTo>
                    <a:pt x="3095" y="3757"/>
                  </a:lnTo>
                  <a:lnTo>
                    <a:pt x="3110" y="3765"/>
                  </a:lnTo>
                  <a:lnTo>
                    <a:pt x="3123" y="3771"/>
                  </a:lnTo>
                  <a:lnTo>
                    <a:pt x="3138" y="3778"/>
                  </a:lnTo>
                  <a:lnTo>
                    <a:pt x="3167" y="3789"/>
                  </a:lnTo>
                  <a:lnTo>
                    <a:pt x="3197" y="3799"/>
                  </a:lnTo>
                  <a:lnTo>
                    <a:pt x="3226" y="3807"/>
                  </a:lnTo>
                  <a:lnTo>
                    <a:pt x="3257" y="3815"/>
                  </a:lnTo>
                  <a:lnTo>
                    <a:pt x="3263" y="3819"/>
                  </a:lnTo>
                  <a:lnTo>
                    <a:pt x="3270" y="3823"/>
                  </a:lnTo>
                  <a:lnTo>
                    <a:pt x="3274" y="3827"/>
                  </a:lnTo>
                  <a:lnTo>
                    <a:pt x="3277" y="3833"/>
                  </a:lnTo>
                  <a:lnTo>
                    <a:pt x="3279" y="3837"/>
                  </a:lnTo>
                  <a:lnTo>
                    <a:pt x="3280" y="3842"/>
                  </a:lnTo>
                  <a:lnTo>
                    <a:pt x="3280" y="3846"/>
                  </a:lnTo>
                  <a:lnTo>
                    <a:pt x="3279" y="3852"/>
                  </a:lnTo>
                  <a:lnTo>
                    <a:pt x="3277" y="3857"/>
                  </a:lnTo>
                  <a:lnTo>
                    <a:pt x="3275" y="3861"/>
                  </a:lnTo>
                  <a:lnTo>
                    <a:pt x="3272" y="3866"/>
                  </a:lnTo>
                  <a:lnTo>
                    <a:pt x="3267" y="3872"/>
                  </a:lnTo>
                  <a:lnTo>
                    <a:pt x="3258" y="3881"/>
                  </a:lnTo>
                  <a:lnTo>
                    <a:pt x="3247" y="3892"/>
                  </a:lnTo>
                  <a:lnTo>
                    <a:pt x="3222" y="3913"/>
                  </a:lnTo>
                  <a:lnTo>
                    <a:pt x="3198" y="3934"/>
                  </a:lnTo>
                  <a:lnTo>
                    <a:pt x="3187" y="3946"/>
                  </a:lnTo>
                  <a:lnTo>
                    <a:pt x="3179" y="3956"/>
                  </a:lnTo>
                  <a:lnTo>
                    <a:pt x="3175" y="3962"/>
                  </a:lnTo>
                  <a:lnTo>
                    <a:pt x="3173" y="3967"/>
                  </a:lnTo>
                  <a:lnTo>
                    <a:pt x="3171" y="3973"/>
                  </a:lnTo>
                  <a:lnTo>
                    <a:pt x="3170" y="3979"/>
                  </a:lnTo>
                  <a:lnTo>
                    <a:pt x="3168" y="3986"/>
                  </a:lnTo>
                  <a:lnTo>
                    <a:pt x="3166" y="3995"/>
                  </a:lnTo>
                  <a:lnTo>
                    <a:pt x="3164" y="4002"/>
                  </a:lnTo>
                  <a:lnTo>
                    <a:pt x="3164" y="4010"/>
                  </a:lnTo>
                  <a:lnTo>
                    <a:pt x="3164" y="4025"/>
                  </a:lnTo>
                  <a:lnTo>
                    <a:pt x="3165" y="4041"/>
                  </a:lnTo>
                  <a:lnTo>
                    <a:pt x="3171" y="4073"/>
                  </a:lnTo>
                  <a:lnTo>
                    <a:pt x="3177" y="4105"/>
                  </a:lnTo>
                  <a:lnTo>
                    <a:pt x="3181" y="4121"/>
                  </a:lnTo>
                  <a:lnTo>
                    <a:pt x="3182" y="4136"/>
                  </a:lnTo>
                  <a:lnTo>
                    <a:pt x="3182" y="4153"/>
                  </a:lnTo>
                  <a:lnTo>
                    <a:pt x="3180" y="4169"/>
                  </a:lnTo>
                  <a:lnTo>
                    <a:pt x="3177" y="4178"/>
                  </a:lnTo>
                  <a:lnTo>
                    <a:pt x="3175" y="4186"/>
                  </a:lnTo>
                  <a:lnTo>
                    <a:pt x="3172" y="4195"/>
                  </a:lnTo>
                  <a:lnTo>
                    <a:pt x="3168" y="4204"/>
                  </a:lnTo>
                  <a:lnTo>
                    <a:pt x="3163" y="4213"/>
                  </a:lnTo>
                  <a:lnTo>
                    <a:pt x="3156" y="4221"/>
                  </a:lnTo>
                  <a:lnTo>
                    <a:pt x="3150" y="4230"/>
                  </a:lnTo>
                  <a:lnTo>
                    <a:pt x="3141" y="4239"/>
                  </a:lnTo>
                  <a:lnTo>
                    <a:pt x="3136" y="4247"/>
                  </a:lnTo>
                  <a:lnTo>
                    <a:pt x="3131" y="4256"/>
                  </a:lnTo>
                  <a:lnTo>
                    <a:pt x="3127" y="4266"/>
                  </a:lnTo>
                  <a:lnTo>
                    <a:pt x="3122" y="4275"/>
                  </a:lnTo>
                  <a:lnTo>
                    <a:pt x="3117" y="4291"/>
                  </a:lnTo>
                  <a:lnTo>
                    <a:pt x="3115" y="4297"/>
                  </a:lnTo>
                  <a:lnTo>
                    <a:pt x="3111" y="4324"/>
                  </a:lnTo>
                  <a:lnTo>
                    <a:pt x="3109" y="4352"/>
                  </a:lnTo>
                  <a:lnTo>
                    <a:pt x="3108" y="4382"/>
                  </a:lnTo>
                  <a:lnTo>
                    <a:pt x="3110" y="4412"/>
                  </a:lnTo>
                  <a:lnTo>
                    <a:pt x="3111" y="4427"/>
                  </a:lnTo>
                  <a:lnTo>
                    <a:pt x="3113" y="4441"/>
                  </a:lnTo>
                  <a:lnTo>
                    <a:pt x="3116" y="4455"/>
                  </a:lnTo>
                  <a:lnTo>
                    <a:pt x="3119" y="4469"/>
                  </a:lnTo>
                  <a:lnTo>
                    <a:pt x="3123" y="4482"/>
                  </a:lnTo>
                  <a:lnTo>
                    <a:pt x="3129" y="4493"/>
                  </a:lnTo>
                  <a:lnTo>
                    <a:pt x="3134" y="4505"/>
                  </a:lnTo>
                  <a:lnTo>
                    <a:pt x="3141" y="4516"/>
                  </a:lnTo>
                  <a:lnTo>
                    <a:pt x="3135" y="4516"/>
                  </a:lnTo>
                  <a:lnTo>
                    <a:pt x="3117" y="4514"/>
                  </a:lnTo>
                  <a:lnTo>
                    <a:pt x="3087" y="4513"/>
                  </a:lnTo>
                  <a:lnTo>
                    <a:pt x="3049" y="4511"/>
                  </a:lnTo>
                  <a:lnTo>
                    <a:pt x="3003" y="4509"/>
                  </a:lnTo>
                  <a:lnTo>
                    <a:pt x="2950" y="4506"/>
                  </a:lnTo>
                  <a:lnTo>
                    <a:pt x="2891" y="4503"/>
                  </a:lnTo>
                  <a:lnTo>
                    <a:pt x="2827" y="4499"/>
                  </a:lnTo>
                  <a:lnTo>
                    <a:pt x="2760" y="4494"/>
                  </a:lnTo>
                  <a:lnTo>
                    <a:pt x="2692" y="4490"/>
                  </a:lnTo>
                  <a:lnTo>
                    <a:pt x="2623" y="4485"/>
                  </a:lnTo>
                  <a:lnTo>
                    <a:pt x="2555" y="4480"/>
                  </a:lnTo>
                  <a:lnTo>
                    <a:pt x="2488" y="4473"/>
                  </a:lnTo>
                  <a:lnTo>
                    <a:pt x="2425" y="4467"/>
                  </a:lnTo>
                  <a:lnTo>
                    <a:pt x="2365" y="4460"/>
                  </a:lnTo>
                  <a:lnTo>
                    <a:pt x="2312" y="4453"/>
                  </a:lnTo>
                  <a:lnTo>
                    <a:pt x="2271" y="4450"/>
                  </a:lnTo>
                  <a:lnTo>
                    <a:pt x="2231" y="4445"/>
                  </a:lnTo>
                  <a:lnTo>
                    <a:pt x="2191" y="4437"/>
                  </a:lnTo>
                  <a:lnTo>
                    <a:pt x="2150" y="4429"/>
                  </a:lnTo>
                  <a:lnTo>
                    <a:pt x="2110" y="4418"/>
                  </a:lnTo>
                  <a:lnTo>
                    <a:pt x="2070" y="4406"/>
                  </a:lnTo>
                  <a:lnTo>
                    <a:pt x="2031" y="4394"/>
                  </a:lnTo>
                  <a:lnTo>
                    <a:pt x="1992" y="4379"/>
                  </a:lnTo>
                  <a:lnTo>
                    <a:pt x="1953" y="4364"/>
                  </a:lnTo>
                  <a:lnTo>
                    <a:pt x="1914" y="4348"/>
                  </a:lnTo>
                  <a:lnTo>
                    <a:pt x="1876" y="4332"/>
                  </a:lnTo>
                  <a:lnTo>
                    <a:pt x="1839" y="4315"/>
                  </a:lnTo>
                  <a:lnTo>
                    <a:pt x="1766" y="4283"/>
                  </a:lnTo>
                  <a:lnTo>
                    <a:pt x="1695" y="4250"/>
                  </a:lnTo>
                  <a:lnTo>
                    <a:pt x="1667" y="4235"/>
                  </a:lnTo>
                  <a:lnTo>
                    <a:pt x="1640" y="4220"/>
                  </a:lnTo>
                  <a:lnTo>
                    <a:pt x="1617" y="4203"/>
                  </a:lnTo>
                  <a:lnTo>
                    <a:pt x="1596" y="4185"/>
                  </a:lnTo>
                  <a:lnTo>
                    <a:pt x="1576" y="4166"/>
                  </a:lnTo>
                  <a:lnTo>
                    <a:pt x="1558" y="4146"/>
                  </a:lnTo>
                  <a:lnTo>
                    <a:pt x="1542" y="4125"/>
                  </a:lnTo>
                  <a:lnTo>
                    <a:pt x="1528" y="4104"/>
                  </a:lnTo>
                  <a:lnTo>
                    <a:pt x="1514" y="4080"/>
                  </a:lnTo>
                  <a:lnTo>
                    <a:pt x="1503" y="4057"/>
                  </a:lnTo>
                  <a:lnTo>
                    <a:pt x="1491" y="4034"/>
                  </a:lnTo>
                  <a:lnTo>
                    <a:pt x="1481" y="4009"/>
                  </a:lnTo>
                  <a:lnTo>
                    <a:pt x="1462" y="3961"/>
                  </a:lnTo>
                  <a:lnTo>
                    <a:pt x="1445" y="3911"/>
                  </a:lnTo>
                  <a:lnTo>
                    <a:pt x="1428" y="3862"/>
                  </a:lnTo>
                  <a:lnTo>
                    <a:pt x="1410" y="3814"/>
                  </a:lnTo>
                  <a:lnTo>
                    <a:pt x="1400" y="3790"/>
                  </a:lnTo>
                  <a:lnTo>
                    <a:pt x="1389" y="3768"/>
                  </a:lnTo>
                  <a:lnTo>
                    <a:pt x="1378" y="3746"/>
                  </a:lnTo>
                  <a:lnTo>
                    <a:pt x="1365" y="3725"/>
                  </a:lnTo>
                  <a:lnTo>
                    <a:pt x="1350" y="3704"/>
                  </a:lnTo>
                  <a:lnTo>
                    <a:pt x="1334" y="3685"/>
                  </a:lnTo>
                  <a:lnTo>
                    <a:pt x="1317" y="3667"/>
                  </a:lnTo>
                  <a:lnTo>
                    <a:pt x="1298" y="3650"/>
                  </a:lnTo>
                  <a:lnTo>
                    <a:pt x="1277" y="3635"/>
                  </a:lnTo>
                  <a:lnTo>
                    <a:pt x="1254" y="3621"/>
                  </a:lnTo>
                  <a:lnTo>
                    <a:pt x="1228" y="3608"/>
                  </a:lnTo>
                  <a:lnTo>
                    <a:pt x="1200" y="3596"/>
                  </a:lnTo>
                  <a:lnTo>
                    <a:pt x="1176" y="3555"/>
                  </a:lnTo>
                  <a:lnTo>
                    <a:pt x="1154" y="3516"/>
                  </a:lnTo>
                  <a:lnTo>
                    <a:pt x="1143" y="3498"/>
                  </a:lnTo>
                  <a:lnTo>
                    <a:pt x="1130" y="3480"/>
                  </a:lnTo>
                  <a:lnTo>
                    <a:pt x="1117" y="3463"/>
                  </a:lnTo>
                  <a:lnTo>
                    <a:pt x="1104" y="3446"/>
                  </a:lnTo>
                  <a:lnTo>
                    <a:pt x="1090" y="3430"/>
                  </a:lnTo>
                  <a:lnTo>
                    <a:pt x="1075" y="3415"/>
                  </a:lnTo>
                  <a:lnTo>
                    <a:pt x="1059" y="3402"/>
                  </a:lnTo>
                  <a:lnTo>
                    <a:pt x="1041" y="3389"/>
                  </a:lnTo>
                  <a:lnTo>
                    <a:pt x="1022" y="3377"/>
                  </a:lnTo>
                  <a:lnTo>
                    <a:pt x="1002" y="3367"/>
                  </a:lnTo>
                  <a:lnTo>
                    <a:pt x="980" y="3357"/>
                  </a:lnTo>
                  <a:lnTo>
                    <a:pt x="955" y="3349"/>
                  </a:lnTo>
                  <a:lnTo>
                    <a:pt x="952" y="3349"/>
                  </a:lnTo>
                  <a:lnTo>
                    <a:pt x="944" y="3347"/>
                  </a:lnTo>
                  <a:lnTo>
                    <a:pt x="932" y="3344"/>
                  </a:lnTo>
                  <a:lnTo>
                    <a:pt x="916" y="3344"/>
                  </a:lnTo>
                  <a:lnTo>
                    <a:pt x="908" y="3344"/>
                  </a:lnTo>
                  <a:lnTo>
                    <a:pt x="898" y="3346"/>
                  </a:lnTo>
                  <a:lnTo>
                    <a:pt x="890" y="3347"/>
                  </a:lnTo>
                  <a:lnTo>
                    <a:pt x="880" y="3350"/>
                  </a:lnTo>
                  <a:lnTo>
                    <a:pt x="870" y="3353"/>
                  </a:lnTo>
                  <a:lnTo>
                    <a:pt x="862" y="3357"/>
                  </a:lnTo>
                  <a:lnTo>
                    <a:pt x="854" y="3364"/>
                  </a:lnTo>
                  <a:lnTo>
                    <a:pt x="845" y="3371"/>
                  </a:lnTo>
                  <a:lnTo>
                    <a:pt x="842" y="3374"/>
                  </a:lnTo>
                  <a:lnTo>
                    <a:pt x="840" y="3379"/>
                  </a:lnTo>
                  <a:lnTo>
                    <a:pt x="838" y="3385"/>
                  </a:lnTo>
                  <a:lnTo>
                    <a:pt x="837" y="3391"/>
                  </a:lnTo>
                  <a:lnTo>
                    <a:pt x="837" y="3405"/>
                  </a:lnTo>
                  <a:lnTo>
                    <a:pt x="838" y="3420"/>
                  </a:lnTo>
                  <a:lnTo>
                    <a:pt x="841" y="3437"/>
                  </a:lnTo>
                  <a:lnTo>
                    <a:pt x="845" y="3456"/>
                  </a:lnTo>
                  <a:lnTo>
                    <a:pt x="850" y="3475"/>
                  </a:lnTo>
                  <a:lnTo>
                    <a:pt x="857" y="3495"/>
                  </a:lnTo>
                  <a:lnTo>
                    <a:pt x="868" y="3535"/>
                  </a:lnTo>
                  <a:lnTo>
                    <a:pt x="879" y="3574"/>
                  </a:lnTo>
                  <a:lnTo>
                    <a:pt x="882" y="3592"/>
                  </a:lnTo>
                  <a:lnTo>
                    <a:pt x="884" y="3609"/>
                  </a:lnTo>
                  <a:lnTo>
                    <a:pt x="884" y="3617"/>
                  </a:lnTo>
                  <a:lnTo>
                    <a:pt x="883" y="3624"/>
                  </a:lnTo>
                  <a:lnTo>
                    <a:pt x="882" y="3630"/>
                  </a:lnTo>
                  <a:lnTo>
                    <a:pt x="881" y="3637"/>
                  </a:lnTo>
                  <a:lnTo>
                    <a:pt x="874" y="3640"/>
                  </a:lnTo>
                  <a:lnTo>
                    <a:pt x="867" y="3643"/>
                  </a:lnTo>
                  <a:lnTo>
                    <a:pt x="862" y="3646"/>
                  </a:lnTo>
                  <a:lnTo>
                    <a:pt x="858" y="3650"/>
                  </a:lnTo>
                  <a:lnTo>
                    <a:pt x="855" y="3656"/>
                  </a:lnTo>
                  <a:lnTo>
                    <a:pt x="851" y="3661"/>
                  </a:lnTo>
                  <a:lnTo>
                    <a:pt x="849" y="3666"/>
                  </a:lnTo>
                  <a:lnTo>
                    <a:pt x="847" y="3673"/>
                  </a:lnTo>
                  <a:lnTo>
                    <a:pt x="845" y="3685"/>
                  </a:lnTo>
                  <a:lnTo>
                    <a:pt x="844" y="3699"/>
                  </a:lnTo>
                  <a:lnTo>
                    <a:pt x="844" y="3714"/>
                  </a:lnTo>
                  <a:lnTo>
                    <a:pt x="843" y="3729"/>
                  </a:lnTo>
                  <a:lnTo>
                    <a:pt x="843" y="3743"/>
                  </a:lnTo>
                  <a:lnTo>
                    <a:pt x="842" y="3757"/>
                  </a:lnTo>
                  <a:lnTo>
                    <a:pt x="841" y="3764"/>
                  </a:lnTo>
                  <a:lnTo>
                    <a:pt x="839" y="3770"/>
                  </a:lnTo>
                  <a:lnTo>
                    <a:pt x="837" y="3776"/>
                  </a:lnTo>
                  <a:lnTo>
                    <a:pt x="834" y="3782"/>
                  </a:lnTo>
                  <a:lnTo>
                    <a:pt x="831" y="3788"/>
                  </a:lnTo>
                  <a:lnTo>
                    <a:pt x="827" y="3792"/>
                  </a:lnTo>
                  <a:lnTo>
                    <a:pt x="822" y="3798"/>
                  </a:lnTo>
                  <a:lnTo>
                    <a:pt x="816" y="3802"/>
                  </a:lnTo>
                  <a:lnTo>
                    <a:pt x="810" y="3805"/>
                  </a:lnTo>
                  <a:lnTo>
                    <a:pt x="802" y="3808"/>
                  </a:lnTo>
                  <a:lnTo>
                    <a:pt x="793" y="3810"/>
                  </a:lnTo>
                  <a:lnTo>
                    <a:pt x="784" y="3811"/>
                  </a:lnTo>
                  <a:lnTo>
                    <a:pt x="768" y="3801"/>
                  </a:lnTo>
                  <a:lnTo>
                    <a:pt x="753" y="3788"/>
                  </a:lnTo>
                  <a:lnTo>
                    <a:pt x="739" y="3775"/>
                  </a:lnTo>
                  <a:lnTo>
                    <a:pt x="724" y="3762"/>
                  </a:lnTo>
                  <a:lnTo>
                    <a:pt x="711" y="3748"/>
                  </a:lnTo>
                  <a:lnTo>
                    <a:pt x="697" y="3735"/>
                  </a:lnTo>
                  <a:lnTo>
                    <a:pt x="683" y="3722"/>
                  </a:lnTo>
                  <a:lnTo>
                    <a:pt x="668" y="3711"/>
                  </a:lnTo>
                  <a:lnTo>
                    <a:pt x="653" y="3700"/>
                  </a:lnTo>
                  <a:lnTo>
                    <a:pt x="638" y="3693"/>
                  </a:lnTo>
                  <a:lnTo>
                    <a:pt x="630" y="3690"/>
                  </a:lnTo>
                  <a:lnTo>
                    <a:pt x="622" y="3686"/>
                  </a:lnTo>
                  <a:lnTo>
                    <a:pt x="613" y="3685"/>
                  </a:lnTo>
                  <a:lnTo>
                    <a:pt x="605" y="3684"/>
                  </a:lnTo>
                  <a:lnTo>
                    <a:pt x="595" y="3684"/>
                  </a:lnTo>
                  <a:lnTo>
                    <a:pt x="587" y="3684"/>
                  </a:lnTo>
                  <a:lnTo>
                    <a:pt x="577" y="3685"/>
                  </a:lnTo>
                  <a:lnTo>
                    <a:pt x="567" y="3689"/>
                  </a:lnTo>
                  <a:lnTo>
                    <a:pt x="557" y="3692"/>
                  </a:lnTo>
                  <a:lnTo>
                    <a:pt x="546" y="3696"/>
                  </a:lnTo>
                  <a:lnTo>
                    <a:pt x="535" y="3702"/>
                  </a:lnTo>
                  <a:lnTo>
                    <a:pt x="524" y="3709"/>
                  </a:lnTo>
                  <a:lnTo>
                    <a:pt x="504" y="3709"/>
                  </a:lnTo>
                  <a:lnTo>
                    <a:pt x="484" y="3708"/>
                  </a:lnTo>
                  <a:lnTo>
                    <a:pt x="465" y="3706"/>
                  </a:lnTo>
                  <a:lnTo>
                    <a:pt x="446" y="3702"/>
                  </a:lnTo>
                  <a:lnTo>
                    <a:pt x="407" y="3695"/>
                  </a:lnTo>
                  <a:lnTo>
                    <a:pt x="370" y="3686"/>
                  </a:lnTo>
                  <a:lnTo>
                    <a:pt x="351" y="3683"/>
                  </a:lnTo>
                  <a:lnTo>
                    <a:pt x="332" y="3680"/>
                  </a:lnTo>
                  <a:lnTo>
                    <a:pt x="312" y="3677"/>
                  </a:lnTo>
                  <a:lnTo>
                    <a:pt x="293" y="3676"/>
                  </a:lnTo>
                  <a:lnTo>
                    <a:pt x="273" y="3676"/>
                  </a:lnTo>
                  <a:lnTo>
                    <a:pt x="254" y="3677"/>
                  </a:lnTo>
                  <a:lnTo>
                    <a:pt x="235" y="3680"/>
                  </a:lnTo>
                  <a:lnTo>
                    <a:pt x="215" y="3685"/>
                  </a:lnTo>
                  <a:lnTo>
                    <a:pt x="195" y="3692"/>
                  </a:lnTo>
                  <a:lnTo>
                    <a:pt x="175" y="3701"/>
                  </a:lnTo>
                  <a:lnTo>
                    <a:pt x="154" y="3713"/>
                  </a:lnTo>
                  <a:lnTo>
                    <a:pt x="134" y="3726"/>
                  </a:lnTo>
                  <a:lnTo>
                    <a:pt x="112" y="3740"/>
                  </a:lnTo>
                  <a:lnTo>
                    <a:pt x="93" y="3756"/>
                  </a:lnTo>
                  <a:lnTo>
                    <a:pt x="74" y="3773"/>
                  </a:lnTo>
                  <a:lnTo>
                    <a:pt x="57" y="3790"/>
                  </a:lnTo>
                  <a:lnTo>
                    <a:pt x="43" y="3807"/>
                  </a:lnTo>
                  <a:lnTo>
                    <a:pt x="29" y="3825"/>
                  </a:lnTo>
                  <a:lnTo>
                    <a:pt x="17" y="3842"/>
                  </a:lnTo>
                  <a:lnTo>
                    <a:pt x="9" y="3858"/>
                  </a:lnTo>
                  <a:lnTo>
                    <a:pt x="5" y="3866"/>
                  </a:lnTo>
                  <a:lnTo>
                    <a:pt x="3" y="3874"/>
                  </a:lnTo>
                  <a:lnTo>
                    <a:pt x="1" y="3881"/>
                  </a:lnTo>
                  <a:lnTo>
                    <a:pt x="0" y="3889"/>
                  </a:lnTo>
                  <a:lnTo>
                    <a:pt x="0" y="3895"/>
                  </a:lnTo>
                  <a:lnTo>
                    <a:pt x="1" y="3901"/>
                  </a:lnTo>
                  <a:lnTo>
                    <a:pt x="3" y="3907"/>
                  </a:lnTo>
                  <a:lnTo>
                    <a:pt x="7" y="3912"/>
                  </a:lnTo>
                  <a:lnTo>
                    <a:pt x="41" y="3917"/>
                  </a:lnTo>
                  <a:lnTo>
                    <a:pt x="76" y="3923"/>
                  </a:lnTo>
                  <a:lnTo>
                    <a:pt x="93" y="3927"/>
                  </a:lnTo>
                  <a:lnTo>
                    <a:pt x="109" y="3931"/>
                  </a:lnTo>
                  <a:lnTo>
                    <a:pt x="126" y="3935"/>
                  </a:lnTo>
                  <a:lnTo>
                    <a:pt x="142" y="3941"/>
                  </a:lnTo>
                  <a:lnTo>
                    <a:pt x="157" y="3946"/>
                  </a:lnTo>
                  <a:lnTo>
                    <a:pt x="173" y="3952"/>
                  </a:lnTo>
                  <a:lnTo>
                    <a:pt x="188" y="3959"/>
                  </a:lnTo>
                  <a:lnTo>
                    <a:pt x="201" y="3967"/>
                  </a:lnTo>
                  <a:lnTo>
                    <a:pt x="216" y="3974"/>
                  </a:lnTo>
                  <a:lnTo>
                    <a:pt x="230" y="3984"/>
                  </a:lnTo>
                  <a:lnTo>
                    <a:pt x="243" y="3994"/>
                  </a:lnTo>
                  <a:lnTo>
                    <a:pt x="255" y="4004"/>
                  </a:lnTo>
                  <a:lnTo>
                    <a:pt x="250" y="4027"/>
                  </a:lnTo>
                  <a:lnTo>
                    <a:pt x="244" y="4050"/>
                  </a:lnTo>
                  <a:lnTo>
                    <a:pt x="242" y="4062"/>
                  </a:lnTo>
                  <a:lnTo>
                    <a:pt x="241" y="4077"/>
                  </a:lnTo>
                  <a:lnTo>
                    <a:pt x="242" y="4093"/>
                  </a:lnTo>
                  <a:lnTo>
                    <a:pt x="244" y="4111"/>
                  </a:lnTo>
                  <a:lnTo>
                    <a:pt x="247" y="4121"/>
                  </a:lnTo>
                  <a:lnTo>
                    <a:pt x="250" y="4130"/>
                  </a:lnTo>
                  <a:lnTo>
                    <a:pt x="255" y="4140"/>
                  </a:lnTo>
                  <a:lnTo>
                    <a:pt x="262" y="4148"/>
                  </a:lnTo>
                  <a:lnTo>
                    <a:pt x="269" y="4158"/>
                  </a:lnTo>
                  <a:lnTo>
                    <a:pt x="278" y="4166"/>
                  </a:lnTo>
                  <a:lnTo>
                    <a:pt x="286" y="4175"/>
                  </a:lnTo>
                  <a:lnTo>
                    <a:pt x="296" y="4182"/>
                  </a:lnTo>
                  <a:lnTo>
                    <a:pt x="305" y="4189"/>
                  </a:lnTo>
                  <a:lnTo>
                    <a:pt x="315" y="4197"/>
                  </a:lnTo>
                  <a:lnTo>
                    <a:pt x="324" y="4203"/>
                  </a:lnTo>
                  <a:lnTo>
                    <a:pt x="335" y="4208"/>
                  </a:lnTo>
                  <a:lnTo>
                    <a:pt x="344" y="4214"/>
                  </a:lnTo>
                  <a:lnTo>
                    <a:pt x="354" y="4217"/>
                  </a:lnTo>
                  <a:lnTo>
                    <a:pt x="362" y="4221"/>
                  </a:lnTo>
                  <a:lnTo>
                    <a:pt x="371" y="4223"/>
                  </a:lnTo>
                  <a:lnTo>
                    <a:pt x="369" y="4232"/>
                  </a:lnTo>
                  <a:lnTo>
                    <a:pt x="365" y="4239"/>
                  </a:lnTo>
                  <a:lnTo>
                    <a:pt x="361" y="4248"/>
                  </a:lnTo>
                  <a:lnTo>
                    <a:pt x="357" y="4255"/>
                  </a:lnTo>
                  <a:lnTo>
                    <a:pt x="346" y="4269"/>
                  </a:lnTo>
                  <a:lnTo>
                    <a:pt x="335" y="4282"/>
                  </a:lnTo>
                  <a:lnTo>
                    <a:pt x="322" y="4293"/>
                  </a:lnTo>
                  <a:lnTo>
                    <a:pt x="307" y="4305"/>
                  </a:lnTo>
                  <a:lnTo>
                    <a:pt x="292" y="4314"/>
                  </a:lnTo>
                  <a:lnTo>
                    <a:pt x="275" y="4324"/>
                  </a:lnTo>
                  <a:lnTo>
                    <a:pt x="259" y="4332"/>
                  </a:lnTo>
                  <a:lnTo>
                    <a:pt x="241" y="4340"/>
                  </a:lnTo>
                  <a:lnTo>
                    <a:pt x="223" y="4346"/>
                  </a:lnTo>
                  <a:lnTo>
                    <a:pt x="205" y="4352"/>
                  </a:lnTo>
                  <a:lnTo>
                    <a:pt x="170" y="4362"/>
                  </a:lnTo>
                  <a:lnTo>
                    <a:pt x="136" y="4370"/>
                  </a:lnTo>
                  <a:lnTo>
                    <a:pt x="127" y="4373"/>
                  </a:lnTo>
                  <a:lnTo>
                    <a:pt x="119" y="4376"/>
                  </a:lnTo>
                  <a:lnTo>
                    <a:pt x="110" y="4379"/>
                  </a:lnTo>
                  <a:lnTo>
                    <a:pt x="103" y="4382"/>
                  </a:lnTo>
                  <a:lnTo>
                    <a:pt x="88" y="4392"/>
                  </a:lnTo>
                  <a:lnTo>
                    <a:pt x="75" y="4401"/>
                  </a:lnTo>
                  <a:lnTo>
                    <a:pt x="64" y="4411"/>
                  </a:lnTo>
                  <a:lnTo>
                    <a:pt x="54" y="4420"/>
                  </a:lnTo>
                  <a:lnTo>
                    <a:pt x="46" y="4430"/>
                  </a:lnTo>
                  <a:lnTo>
                    <a:pt x="39" y="4438"/>
                  </a:lnTo>
                  <a:lnTo>
                    <a:pt x="30" y="4455"/>
                  </a:lnTo>
                  <a:lnTo>
                    <a:pt x="20" y="4473"/>
                  </a:lnTo>
                  <a:lnTo>
                    <a:pt x="13" y="4491"/>
                  </a:lnTo>
                  <a:lnTo>
                    <a:pt x="7" y="4510"/>
                  </a:lnTo>
                  <a:lnTo>
                    <a:pt x="4" y="4520"/>
                  </a:lnTo>
                  <a:lnTo>
                    <a:pt x="3" y="4529"/>
                  </a:lnTo>
                  <a:lnTo>
                    <a:pt x="3" y="4539"/>
                  </a:lnTo>
                  <a:lnTo>
                    <a:pt x="3" y="4548"/>
                  </a:lnTo>
                  <a:lnTo>
                    <a:pt x="5" y="4558"/>
                  </a:lnTo>
                  <a:lnTo>
                    <a:pt x="8" y="4567"/>
                  </a:lnTo>
                  <a:lnTo>
                    <a:pt x="12" y="4578"/>
                  </a:lnTo>
                  <a:lnTo>
                    <a:pt x="17" y="4588"/>
                  </a:lnTo>
                  <a:lnTo>
                    <a:pt x="41" y="4592"/>
                  </a:lnTo>
                  <a:lnTo>
                    <a:pt x="65" y="4595"/>
                  </a:lnTo>
                  <a:lnTo>
                    <a:pt x="87" y="4598"/>
                  </a:lnTo>
                  <a:lnTo>
                    <a:pt x="107" y="4601"/>
                  </a:lnTo>
                  <a:lnTo>
                    <a:pt x="128" y="4606"/>
                  </a:lnTo>
                  <a:lnTo>
                    <a:pt x="148" y="4609"/>
                  </a:lnTo>
                  <a:lnTo>
                    <a:pt x="171" y="4612"/>
                  </a:lnTo>
                  <a:lnTo>
                    <a:pt x="194" y="4616"/>
                  </a:lnTo>
                  <a:lnTo>
                    <a:pt x="198" y="4617"/>
                  </a:lnTo>
                  <a:lnTo>
                    <a:pt x="202" y="4619"/>
                  </a:lnTo>
                  <a:lnTo>
                    <a:pt x="207" y="4621"/>
                  </a:lnTo>
                  <a:lnTo>
                    <a:pt x="210" y="4626"/>
                  </a:lnTo>
                  <a:lnTo>
                    <a:pt x="216" y="4634"/>
                  </a:lnTo>
                  <a:lnTo>
                    <a:pt x="223" y="4645"/>
                  </a:lnTo>
                  <a:lnTo>
                    <a:pt x="234" y="4672"/>
                  </a:lnTo>
                  <a:lnTo>
                    <a:pt x="246" y="4704"/>
                  </a:lnTo>
                  <a:lnTo>
                    <a:pt x="252" y="4721"/>
                  </a:lnTo>
                  <a:lnTo>
                    <a:pt x="260" y="4738"/>
                  </a:lnTo>
                  <a:lnTo>
                    <a:pt x="269" y="4754"/>
                  </a:lnTo>
                  <a:lnTo>
                    <a:pt x="279" y="4770"/>
                  </a:lnTo>
                  <a:lnTo>
                    <a:pt x="285" y="4777"/>
                  </a:lnTo>
                  <a:lnTo>
                    <a:pt x="291" y="4784"/>
                  </a:lnTo>
                  <a:lnTo>
                    <a:pt x="298" y="4791"/>
                  </a:lnTo>
                  <a:lnTo>
                    <a:pt x="305" y="4798"/>
                  </a:lnTo>
                  <a:lnTo>
                    <a:pt x="312" y="4804"/>
                  </a:lnTo>
                  <a:lnTo>
                    <a:pt x="321" y="4809"/>
                  </a:lnTo>
                  <a:lnTo>
                    <a:pt x="330" y="4814"/>
                  </a:lnTo>
                  <a:lnTo>
                    <a:pt x="340" y="4818"/>
                  </a:lnTo>
                  <a:lnTo>
                    <a:pt x="352" y="4823"/>
                  </a:lnTo>
                  <a:lnTo>
                    <a:pt x="364" y="4826"/>
                  </a:lnTo>
                  <a:lnTo>
                    <a:pt x="378" y="4828"/>
                  </a:lnTo>
                  <a:lnTo>
                    <a:pt x="391" y="4830"/>
                  </a:lnTo>
                  <a:lnTo>
                    <a:pt x="418" y="4833"/>
                  </a:lnTo>
                  <a:lnTo>
                    <a:pt x="446" y="4833"/>
                  </a:lnTo>
                  <a:lnTo>
                    <a:pt x="473" y="4831"/>
                  </a:lnTo>
                  <a:lnTo>
                    <a:pt x="500" y="4828"/>
                  </a:lnTo>
                  <a:lnTo>
                    <a:pt x="513" y="4825"/>
                  </a:lnTo>
                  <a:lnTo>
                    <a:pt x="525" y="4823"/>
                  </a:lnTo>
                  <a:lnTo>
                    <a:pt x="537" y="4818"/>
                  </a:lnTo>
                  <a:lnTo>
                    <a:pt x="548" y="4815"/>
                  </a:lnTo>
                  <a:lnTo>
                    <a:pt x="580" y="4806"/>
                  </a:lnTo>
                  <a:lnTo>
                    <a:pt x="616" y="4797"/>
                  </a:lnTo>
                  <a:lnTo>
                    <a:pt x="633" y="4794"/>
                  </a:lnTo>
                  <a:lnTo>
                    <a:pt x="650" y="4792"/>
                  </a:lnTo>
                  <a:lnTo>
                    <a:pt x="658" y="4792"/>
                  </a:lnTo>
                  <a:lnTo>
                    <a:pt x="666" y="4792"/>
                  </a:lnTo>
                  <a:lnTo>
                    <a:pt x="674" y="4793"/>
                  </a:lnTo>
                  <a:lnTo>
                    <a:pt x="681" y="4795"/>
                  </a:lnTo>
                  <a:lnTo>
                    <a:pt x="678" y="4801"/>
                  </a:lnTo>
                  <a:lnTo>
                    <a:pt x="675" y="4810"/>
                  </a:lnTo>
                  <a:lnTo>
                    <a:pt x="672" y="4819"/>
                  </a:lnTo>
                  <a:lnTo>
                    <a:pt x="670" y="4830"/>
                  </a:lnTo>
                  <a:lnTo>
                    <a:pt x="667" y="4853"/>
                  </a:lnTo>
                  <a:lnTo>
                    <a:pt x="664" y="4879"/>
                  </a:lnTo>
                  <a:lnTo>
                    <a:pt x="663" y="4904"/>
                  </a:lnTo>
                  <a:lnTo>
                    <a:pt x="662" y="4930"/>
                  </a:lnTo>
                  <a:lnTo>
                    <a:pt x="661" y="4953"/>
                  </a:lnTo>
                  <a:lnTo>
                    <a:pt x="660" y="4972"/>
                  </a:lnTo>
                  <a:lnTo>
                    <a:pt x="661" y="5005"/>
                  </a:lnTo>
                  <a:lnTo>
                    <a:pt x="660" y="5038"/>
                  </a:lnTo>
                  <a:lnTo>
                    <a:pt x="660" y="5056"/>
                  </a:lnTo>
                  <a:lnTo>
                    <a:pt x="660" y="5072"/>
                  </a:lnTo>
                  <a:lnTo>
                    <a:pt x="661" y="5090"/>
                  </a:lnTo>
                  <a:lnTo>
                    <a:pt x="663" y="5107"/>
                  </a:lnTo>
                  <a:lnTo>
                    <a:pt x="665" y="5124"/>
                  </a:lnTo>
                  <a:lnTo>
                    <a:pt x="668" y="5141"/>
                  </a:lnTo>
                  <a:lnTo>
                    <a:pt x="674" y="5158"/>
                  </a:lnTo>
                  <a:lnTo>
                    <a:pt x="680" y="5175"/>
                  </a:lnTo>
                  <a:lnTo>
                    <a:pt x="688" y="5191"/>
                  </a:lnTo>
                  <a:lnTo>
                    <a:pt x="698" y="5207"/>
                  </a:lnTo>
                  <a:lnTo>
                    <a:pt x="704" y="5214"/>
                  </a:lnTo>
                  <a:lnTo>
                    <a:pt x="711" y="5222"/>
                  </a:lnTo>
                  <a:lnTo>
                    <a:pt x="717" y="5229"/>
                  </a:lnTo>
                  <a:lnTo>
                    <a:pt x="725" y="5237"/>
                  </a:lnTo>
                  <a:lnTo>
                    <a:pt x="732" y="5240"/>
                  </a:lnTo>
                  <a:lnTo>
                    <a:pt x="738" y="5242"/>
                  </a:lnTo>
                  <a:lnTo>
                    <a:pt x="744" y="5243"/>
                  </a:lnTo>
                  <a:lnTo>
                    <a:pt x="750" y="5244"/>
                  </a:lnTo>
                  <a:lnTo>
                    <a:pt x="755" y="5243"/>
                  </a:lnTo>
                  <a:lnTo>
                    <a:pt x="760" y="5242"/>
                  </a:lnTo>
                  <a:lnTo>
                    <a:pt x="766" y="5240"/>
                  </a:lnTo>
                  <a:lnTo>
                    <a:pt x="770" y="5237"/>
                  </a:lnTo>
                  <a:lnTo>
                    <a:pt x="778" y="5230"/>
                  </a:lnTo>
                  <a:lnTo>
                    <a:pt x="787" y="5222"/>
                  </a:lnTo>
                  <a:lnTo>
                    <a:pt x="793" y="5213"/>
                  </a:lnTo>
                  <a:lnTo>
                    <a:pt x="800" y="5205"/>
                  </a:lnTo>
                  <a:lnTo>
                    <a:pt x="806" y="5201"/>
                  </a:lnTo>
                  <a:lnTo>
                    <a:pt x="812" y="5196"/>
                  </a:lnTo>
                  <a:lnTo>
                    <a:pt x="819" y="5194"/>
                  </a:lnTo>
                  <a:lnTo>
                    <a:pt x="824" y="5191"/>
                  </a:lnTo>
                  <a:lnTo>
                    <a:pt x="830" y="5190"/>
                  </a:lnTo>
                  <a:lnTo>
                    <a:pt x="836" y="5188"/>
                  </a:lnTo>
                  <a:lnTo>
                    <a:pt x="841" y="5188"/>
                  </a:lnTo>
                  <a:lnTo>
                    <a:pt x="846" y="5188"/>
                  </a:lnTo>
                  <a:lnTo>
                    <a:pt x="857" y="5189"/>
                  </a:lnTo>
                  <a:lnTo>
                    <a:pt x="867" y="5192"/>
                  </a:lnTo>
                  <a:lnTo>
                    <a:pt x="877" y="5196"/>
                  </a:lnTo>
                  <a:lnTo>
                    <a:pt x="886" y="5202"/>
                  </a:lnTo>
                  <a:lnTo>
                    <a:pt x="906" y="5215"/>
                  </a:lnTo>
                  <a:lnTo>
                    <a:pt x="926" y="5230"/>
                  </a:lnTo>
                  <a:lnTo>
                    <a:pt x="936" y="5238"/>
                  </a:lnTo>
                  <a:lnTo>
                    <a:pt x="947" y="5244"/>
                  </a:lnTo>
                  <a:lnTo>
                    <a:pt x="958" y="5249"/>
                  </a:lnTo>
                  <a:lnTo>
                    <a:pt x="970" y="5255"/>
                  </a:lnTo>
                  <a:lnTo>
                    <a:pt x="994" y="5260"/>
                  </a:lnTo>
                  <a:lnTo>
                    <a:pt x="1017" y="5264"/>
                  </a:lnTo>
                  <a:lnTo>
                    <a:pt x="1038" y="5266"/>
                  </a:lnTo>
                  <a:lnTo>
                    <a:pt x="1057" y="5266"/>
                  </a:lnTo>
                  <a:lnTo>
                    <a:pt x="1076" y="5265"/>
                  </a:lnTo>
                  <a:lnTo>
                    <a:pt x="1092" y="5262"/>
                  </a:lnTo>
                  <a:lnTo>
                    <a:pt x="1108" y="5257"/>
                  </a:lnTo>
                  <a:lnTo>
                    <a:pt x="1122" y="5250"/>
                  </a:lnTo>
                  <a:lnTo>
                    <a:pt x="1135" y="5243"/>
                  </a:lnTo>
                  <a:lnTo>
                    <a:pt x="1148" y="5234"/>
                  </a:lnTo>
                  <a:lnTo>
                    <a:pt x="1159" y="5225"/>
                  </a:lnTo>
                  <a:lnTo>
                    <a:pt x="1170" y="5214"/>
                  </a:lnTo>
                  <a:lnTo>
                    <a:pt x="1181" y="5203"/>
                  </a:lnTo>
                  <a:lnTo>
                    <a:pt x="1191" y="5191"/>
                  </a:lnTo>
                  <a:lnTo>
                    <a:pt x="1201" y="5178"/>
                  </a:lnTo>
                  <a:lnTo>
                    <a:pt x="1209" y="5165"/>
                  </a:lnTo>
                  <a:lnTo>
                    <a:pt x="1227" y="5138"/>
                  </a:lnTo>
                  <a:lnTo>
                    <a:pt x="1245" y="5111"/>
                  </a:lnTo>
                  <a:lnTo>
                    <a:pt x="1255" y="5097"/>
                  </a:lnTo>
                  <a:lnTo>
                    <a:pt x="1264" y="5084"/>
                  </a:lnTo>
                  <a:lnTo>
                    <a:pt x="1275" y="5071"/>
                  </a:lnTo>
                  <a:lnTo>
                    <a:pt x="1285" y="5059"/>
                  </a:lnTo>
                  <a:lnTo>
                    <a:pt x="1296" y="5047"/>
                  </a:lnTo>
                  <a:lnTo>
                    <a:pt x="1309" y="5035"/>
                  </a:lnTo>
                  <a:lnTo>
                    <a:pt x="1321" y="5026"/>
                  </a:lnTo>
                  <a:lnTo>
                    <a:pt x="1335" y="5016"/>
                  </a:lnTo>
                  <a:lnTo>
                    <a:pt x="1350" y="5008"/>
                  </a:lnTo>
                  <a:lnTo>
                    <a:pt x="1366" y="5002"/>
                  </a:lnTo>
                  <a:lnTo>
                    <a:pt x="1384" y="4996"/>
                  </a:lnTo>
                  <a:lnTo>
                    <a:pt x="1402" y="4992"/>
                  </a:lnTo>
                  <a:lnTo>
                    <a:pt x="1428" y="4990"/>
                  </a:lnTo>
                  <a:lnTo>
                    <a:pt x="1447" y="4990"/>
                  </a:lnTo>
                  <a:lnTo>
                    <a:pt x="1463" y="4991"/>
                  </a:lnTo>
                  <a:lnTo>
                    <a:pt x="1482" y="4992"/>
                  </a:lnTo>
                  <a:lnTo>
                    <a:pt x="1499" y="4993"/>
                  </a:lnTo>
                  <a:lnTo>
                    <a:pt x="1515" y="4994"/>
                  </a:lnTo>
                  <a:lnTo>
                    <a:pt x="1532" y="4997"/>
                  </a:lnTo>
                  <a:lnTo>
                    <a:pt x="1548" y="5000"/>
                  </a:lnTo>
                  <a:lnTo>
                    <a:pt x="1564" y="5005"/>
                  </a:lnTo>
                  <a:lnTo>
                    <a:pt x="1580" y="5010"/>
                  </a:lnTo>
                  <a:lnTo>
                    <a:pt x="1595" y="5015"/>
                  </a:lnTo>
                  <a:lnTo>
                    <a:pt x="1611" y="5022"/>
                  </a:lnTo>
                  <a:lnTo>
                    <a:pt x="1640" y="5034"/>
                  </a:lnTo>
                  <a:lnTo>
                    <a:pt x="1670" y="5047"/>
                  </a:lnTo>
                  <a:lnTo>
                    <a:pt x="1698" y="5061"/>
                  </a:lnTo>
                  <a:lnTo>
                    <a:pt x="1726" y="5074"/>
                  </a:lnTo>
                  <a:lnTo>
                    <a:pt x="1778" y="5100"/>
                  </a:lnTo>
                  <a:lnTo>
                    <a:pt x="1831" y="5125"/>
                  </a:lnTo>
                  <a:lnTo>
                    <a:pt x="1884" y="5150"/>
                  </a:lnTo>
                  <a:lnTo>
                    <a:pt x="1937" y="5174"/>
                  </a:lnTo>
                  <a:lnTo>
                    <a:pt x="1991" y="5198"/>
                  </a:lnTo>
                  <a:lnTo>
                    <a:pt x="2045" y="5223"/>
                  </a:lnTo>
                  <a:lnTo>
                    <a:pt x="2099" y="5247"/>
                  </a:lnTo>
                  <a:lnTo>
                    <a:pt x="2153" y="5272"/>
                  </a:lnTo>
                  <a:lnTo>
                    <a:pt x="2206" y="5297"/>
                  </a:lnTo>
                  <a:lnTo>
                    <a:pt x="2260" y="5322"/>
                  </a:lnTo>
                  <a:lnTo>
                    <a:pt x="2314" y="5348"/>
                  </a:lnTo>
                  <a:lnTo>
                    <a:pt x="2366" y="5374"/>
                  </a:lnTo>
                  <a:lnTo>
                    <a:pt x="2419" y="5402"/>
                  </a:lnTo>
                  <a:lnTo>
                    <a:pt x="2471" y="5429"/>
                  </a:lnTo>
                  <a:lnTo>
                    <a:pt x="2523" y="5459"/>
                  </a:lnTo>
                  <a:lnTo>
                    <a:pt x="2574" y="5490"/>
                  </a:lnTo>
                  <a:lnTo>
                    <a:pt x="2596" y="5499"/>
                  </a:lnTo>
                  <a:lnTo>
                    <a:pt x="2575" y="5522"/>
                  </a:lnTo>
                  <a:lnTo>
                    <a:pt x="2556" y="5544"/>
                  </a:lnTo>
                  <a:lnTo>
                    <a:pt x="2551" y="5549"/>
                  </a:lnTo>
                  <a:lnTo>
                    <a:pt x="2545" y="5553"/>
                  </a:lnTo>
                  <a:lnTo>
                    <a:pt x="2538" y="5557"/>
                  </a:lnTo>
                  <a:lnTo>
                    <a:pt x="2532" y="5562"/>
                  </a:lnTo>
                  <a:lnTo>
                    <a:pt x="2523" y="5566"/>
                  </a:lnTo>
                  <a:lnTo>
                    <a:pt x="2515" y="5569"/>
                  </a:lnTo>
                  <a:lnTo>
                    <a:pt x="2504" y="5571"/>
                  </a:lnTo>
                  <a:lnTo>
                    <a:pt x="2494" y="5574"/>
                  </a:lnTo>
                  <a:lnTo>
                    <a:pt x="2485" y="5576"/>
                  </a:lnTo>
                  <a:lnTo>
                    <a:pt x="2477" y="5579"/>
                  </a:lnTo>
                  <a:lnTo>
                    <a:pt x="2467" y="5579"/>
                  </a:lnTo>
                  <a:lnTo>
                    <a:pt x="2456" y="5579"/>
                  </a:lnTo>
                  <a:lnTo>
                    <a:pt x="2436" y="5579"/>
                  </a:lnTo>
                  <a:lnTo>
                    <a:pt x="2417" y="5578"/>
                  </a:lnTo>
                  <a:lnTo>
                    <a:pt x="2408" y="5579"/>
                  </a:lnTo>
                  <a:lnTo>
                    <a:pt x="2398" y="5579"/>
                  </a:lnTo>
                  <a:lnTo>
                    <a:pt x="2390" y="5581"/>
                  </a:lnTo>
                  <a:lnTo>
                    <a:pt x="2382" y="5583"/>
                  </a:lnTo>
                  <a:lnTo>
                    <a:pt x="2375" y="5586"/>
                  </a:lnTo>
                  <a:lnTo>
                    <a:pt x="2369" y="5591"/>
                  </a:lnTo>
                  <a:lnTo>
                    <a:pt x="2364" y="5598"/>
                  </a:lnTo>
                  <a:lnTo>
                    <a:pt x="2360" y="5605"/>
                  </a:lnTo>
                  <a:lnTo>
                    <a:pt x="2360" y="5609"/>
                  </a:lnTo>
                  <a:lnTo>
                    <a:pt x="2360" y="5614"/>
                  </a:lnTo>
                  <a:lnTo>
                    <a:pt x="2362" y="5619"/>
                  </a:lnTo>
                  <a:lnTo>
                    <a:pt x="2364" y="5623"/>
                  </a:lnTo>
                  <a:lnTo>
                    <a:pt x="2371" y="5633"/>
                  </a:lnTo>
                  <a:lnTo>
                    <a:pt x="2379" y="5641"/>
                  </a:lnTo>
                  <a:lnTo>
                    <a:pt x="2390" y="5651"/>
                  </a:lnTo>
                  <a:lnTo>
                    <a:pt x="2402" y="5660"/>
                  </a:lnTo>
                  <a:lnTo>
                    <a:pt x="2415" y="5669"/>
                  </a:lnTo>
                  <a:lnTo>
                    <a:pt x="2429" y="5677"/>
                  </a:lnTo>
                  <a:lnTo>
                    <a:pt x="2480" y="5704"/>
                  </a:lnTo>
                  <a:lnTo>
                    <a:pt x="2503" y="5714"/>
                  </a:lnTo>
                  <a:lnTo>
                    <a:pt x="2518" y="5720"/>
                  </a:lnTo>
                  <a:lnTo>
                    <a:pt x="2533" y="5726"/>
                  </a:lnTo>
                  <a:lnTo>
                    <a:pt x="2546" y="5730"/>
                  </a:lnTo>
                  <a:lnTo>
                    <a:pt x="2560" y="5733"/>
                  </a:lnTo>
                  <a:lnTo>
                    <a:pt x="2573" y="5735"/>
                  </a:lnTo>
                  <a:lnTo>
                    <a:pt x="2586" y="5737"/>
                  </a:lnTo>
                  <a:lnTo>
                    <a:pt x="2599" y="5738"/>
                  </a:lnTo>
                  <a:lnTo>
                    <a:pt x="2611" y="5738"/>
                  </a:lnTo>
                  <a:lnTo>
                    <a:pt x="2636" y="5737"/>
                  </a:lnTo>
                  <a:lnTo>
                    <a:pt x="2662" y="5735"/>
                  </a:lnTo>
                  <a:lnTo>
                    <a:pt x="2688" y="5731"/>
                  </a:lnTo>
                  <a:lnTo>
                    <a:pt x="2717" y="5727"/>
                  </a:lnTo>
                  <a:lnTo>
                    <a:pt x="2746" y="5720"/>
                  </a:lnTo>
                  <a:lnTo>
                    <a:pt x="2775" y="5713"/>
                  </a:lnTo>
                  <a:lnTo>
                    <a:pt x="2805" y="5705"/>
                  </a:lnTo>
                  <a:lnTo>
                    <a:pt x="2834" y="5695"/>
                  </a:lnTo>
                  <a:lnTo>
                    <a:pt x="2862" y="5684"/>
                  </a:lnTo>
                  <a:lnTo>
                    <a:pt x="2886" y="5674"/>
                  </a:lnTo>
                  <a:lnTo>
                    <a:pt x="2897" y="5668"/>
                  </a:lnTo>
                  <a:lnTo>
                    <a:pt x="2906" y="5661"/>
                  </a:lnTo>
                  <a:lnTo>
                    <a:pt x="2915" y="5656"/>
                  </a:lnTo>
                  <a:lnTo>
                    <a:pt x="2922" y="5650"/>
                  </a:lnTo>
                  <a:lnTo>
                    <a:pt x="2932" y="5646"/>
                  </a:lnTo>
                  <a:lnTo>
                    <a:pt x="2951" y="5644"/>
                  </a:lnTo>
                  <a:lnTo>
                    <a:pt x="2956" y="5645"/>
                  </a:lnTo>
                  <a:lnTo>
                    <a:pt x="2961" y="5646"/>
                  </a:lnTo>
                  <a:lnTo>
                    <a:pt x="2965" y="5648"/>
                  </a:lnTo>
                  <a:lnTo>
                    <a:pt x="2969" y="5651"/>
                  </a:lnTo>
                  <a:lnTo>
                    <a:pt x="2971" y="5655"/>
                  </a:lnTo>
                  <a:lnTo>
                    <a:pt x="2972" y="5660"/>
                  </a:lnTo>
                  <a:lnTo>
                    <a:pt x="2972" y="5666"/>
                  </a:lnTo>
                  <a:lnTo>
                    <a:pt x="2971" y="5675"/>
                  </a:lnTo>
                  <a:lnTo>
                    <a:pt x="2968" y="5684"/>
                  </a:lnTo>
                  <a:lnTo>
                    <a:pt x="2963" y="5694"/>
                  </a:lnTo>
                  <a:lnTo>
                    <a:pt x="2955" y="5705"/>
                  </a:lnTo>
                  <a:lnTo>
                    <a:pt x="2947" y="5715"/>
                  </a:lnTo>
                  <a:lnTo>
                    <a:pt x="2937" y="5727"/>
                  </a:lnTo>
                  <a:lnTo>
                    <a:pt x="2925" y="5738"/>
                  </a:lnTo>
                  <a:lnTo>
                    <a:pt x="2913" y="5749"/>
                  </a:lnTo>
                  <a:lnTo>
                    <a:pt x="2899" y="5760"/>
                  </a:lnTo>
                  <a:lnTo>
                    <a:pt x="2884" y="5770"/>
                  </a:lnTo>
                  <a:lnTo>
                    <a:pt x="2867" y="5780"/>
                  </a:lnTo>
                  <a:lnTo>
                    <a:pt x="2850" y="5788"/>
                  </a:lnTo>
                  <a:lnTo>
                    <a:pt x="2833" y="5796"/>
                  </a:lnTo>
                  <a:lnTo>
                    <a:pt x="2814" y="5802"/>
                  </a:lnTo>
                  <a:lnTo>
                    <a:pt x="2795" y="5806"/>
                  </a:lnTo>
                  <a:lnTo>
                    <a:pt x="2776" y="5809"/>
                  </a:lnTo>
                  <a:lnTo>
                    <a:pt x="2756" y="5810"/>
                  </a:lnTo>
                  <a:lnTo>
                    <a:pt x="2747" y="5813"/>
                  </a:lnTo>
                  <a:lnTo>
                    <a:pt x="2738" y="5815"/>
                  </a:lnTo>
                  <a:lnTo>
                    <a:pt x="2730" y="5818"/>
                  </a:lnTo>
                  <a:lnTo>
                    <a:pt x="2724" y="5822"/>
                  </a:lnTo>
                  <a:lnTo>
                    <a:pt x="2721" y="5825"/>
                  </a:lnTo>
                  <a:lnTo>
                    <a:pt x="2719" y="5827"/>
                  </a:lnTo>
                  <a:lnTo>
                    <a:pt x="2718" y="5831"/>
                  </a:lnTo>
                  <a:lnTo>
                    <a:pt x="2717" y="5835"/>
                  </a:lnTo>
                  <a:lnTo>
                    <a:pt x="2717" y="5838"/>
                  </a:lnTo>
                  <a:lnTo>
                    <a:pt x="2717" y="5842"/>
                  </a:lnTo>
                  <a:lnTo>
                    <a:pt x="2718" y="5846"/>
                  </a:lnTo>
                  <a:lnTo>
                    <a:pt x="2720" y="5852"/>
                  </a:lnTo>
                  <a:lnTo>
                    <a:pt x="2722" y="5858"/>
                  </a:lnTo>
                  <a:lnTo>
                    <a:pt x="2725" y="5864"/>
                  </a:lnTo>
                  <a:lnTo>
                    <a:pt x="2729" y="5871"/>
                  </a:lnTo>
                  <a:lnTo>
                    <a:pt x="2733" y="5876"/>
                  </a:lnTo>
                  <a:lnTo>
                    <a:pt x="2737" y="5882"/>
                  </a:lnTo>
                  <a:lnTo>
                    <a:pt x="2743" y="5887"/>
                  </a:lnTo>
                  <a:lnTo>
                    <a:pt x="2750" y="5891"/>
                  </a:lnTo>
                  <a:lnTo>
                    <a:pt x="2758" y="5895"/>
                  </a:lnTo>
                  <a:lnTo>
                    <a:pt x="2769" y="5898"/>
                  </a:lnTo>
                  <a:lnTo>
                    <a:pt x="2780" y="5900"/>
                  </a:lnTo>
                  <a:lnTo>
                    <a:pt x="2794" y="5903"/>
                  </a:lnTo>
                  <a:lnTo>
                    <a:pt x="2810" y="5904"/>
                  </a:lnTo>
                  <a:lnTo>
                    <a:pt x="2828" y="5905"/>
                  </a:lnTo>
                  <a:lnTo>
                    <a:pt x="2849" y="5904"/>
                  </a:lnTo>
                  <a:lnTo>
                    <a:pt x="2873" y="5903"/>
                  </a:lnTo>
                  <a:lnTo>
                    <a:pt x="2899" y="5900"/>
                  </a:lnTo>
                  <a:lnTo>
                    <a:pt x="3066" y="5866"/>
                  </a:lnTo>
                  <a:lnTo>
                    <a:pt x="3085" y="5864"/>
                  </a:lnTo>
                  <a:lnTo>
                    <a:pt x="3115" y="5861"/>
                  </a:lnTo>
                  <a:lnTo>
                    <a:pt x="3150" y="5858"/>
                  </a:lnTo>
                  <a:lnTo>
                    <a:pt x="3188" y="5856"/>
                  </a:lnTo>
                  <a:lnTo>
                    <a:pt x="3206" y="5855"/>
                  </a:lnTo>
                  <a:lnTo>
                    <a:pt x="3224" y="5856"/>
                  </a:lnTo>
                  <a:lnTo>
                    <a:pt x="3240" y="5858"/>
                  </a:lnTo>
                  <a:lnTo>
                    <a:pt x="3255" y="5860"/>
                  </a:lnTo>
                  <a:lnTo>
                    <a:pt x="3261" y="5862"/>
                  </a:lnTo>
                  <a:lnTo>
                    <a:pt x="3267" y="5864"/>
                  </a:lnTo>
                  <a:lnTo>
                    <a:pt x="3272" y="5868"/>
                  </a:lnTo>
                  <a:lnTo>
                    <a:pt x="3277" y="5871"/>
                  </a:lnTo>
                  <a:lnTo>
                    <a:pt x="3280" y="5875"/>
                  </a:lnTo>
                  <a:lnTo>
                    <a:pt x="3283" y="5879"/>
                  </a:lnTo>
                  <a:lnTo>
                    <a:pt x="3285" y="5883"/>
                  </a:lnTo>
                  <a:lnTo>
                    <a:pt x="3287" y="5889"/>
                  </a:lnTo>
                  <a:lnTo>
                    <a:pt x="3287" y="5892"/>
                  </a:lnTo>
                  <a:lnTo>
                    <a:pt x="3285" y="5895"/>
                  </a:lnTo>
                  <a:lnTo>
                    <a:pt x="3283" y="5898"/>
                  </a:lnTo>
                  <a:lnTo>
                    <a:pt x="3280" y="5901"/>
                  </a:lnTo>
                  <a:lnTo>
                    <a:pt x="3273" y="5908"/>
                  </a:lnTo>
                  <a:lnTo>
                    <a:pt x="3262" y="5913"/>
                  </a:lnTo>
                  <a:lnTo>
                    <a:pt x="3251" y="5919"/>
                  </a:lnTo>
                  <a:lnTo>
                    <a:pt x="3236" y="5925"/>
                  </a:lnTo>
                  <a:lnTo>
                    <a:pt x="3221" y="5929"/>
                  </a:lnTo>
                  <a:lnTo>
                    <a:pt x="3205" y="5934"/>
                  </a:lnTo>
                  <a:lnTo>
                    <a:pt x="3171" y="5943"/>
                  </a:lnTo>
                  <a:lnTo>
                    <a:pt x="3140" y="5949"/>
                  </a:lnTo>
                  <a:lnTo>
                    <a:pt x="3115" y="5954"/>
                  </a:lnTo>
                  <a:lnTo>
                    <a:pt x="3098" y="5959"/>
                  </a:lnTo>
                  <a:lnTo>
                    <a:pt x="3093" y="5960"/>
                  </a:lnTo>
                  <a:lnTo>
                    <a:pt x="3089" y="5962"/>
                  </a:lnTo>
                  <a:lnTo>
                    <a:pt x="3085" y="5965"/>
                  </a:lnTo>
                  <a:lnTo>
                    <a:pt x="3081" y="5967"/>
                  </a:lnTo>
                  <a:lnTo>
                    <a:pt x="3078" y="5971"/>
                  </a:lnTo>
                  <a:lnTo>
                    <a:pt x="3076" y="5975"/>
                  </a:lnTo>
                  <a:lnTo>
                    <a:pt x="3074" y="5979"/>
                  </a:lnTo>
                  <a:lnTo>
                    <a:pt x="3072" y="5983"/>
                  </a:lnTo>
                  <a:lnTo>
                    <a:pt x="3071" y="5987"/>
                  </a:lnTo>
                  <a:lnTo>
                    <a:pt x="3071" y="5991"/>
                  </a:lnTo>
                  <a:lnTo>
                    <a:pt x="3071" y="5996"/>
                  </a:lnTo>
                  <a:lnTo>
                    <a:pt x="3072" y="6000"/>
                  </a:lnTo>
                  <a:lnTo>
                    <a:pt x="3073" y="6004"/>
                  </a:lnTo>
                  <a:lnTo>
                    <a:pt x="3075" y="6008"/>
                  </a:lnTo>
                  <a:lnTo>
                    <a:pt x="3077" y="6012"/>
                  </a:lnTo>
                  <a:lnTo>
                    <a:pt x="3080" y="6015"/>
                  </a:lnTo>
                  <a:lnTo>
                    <a:pt x="3085" y="6020"/>
                  </a:lnTo>
                  <a:lnTo>
                    <a:pt x="3091" y="6025"/>
                  </a:lnTo>
                  <a:lnTo>
                    <a:pt x="3096" y="6031"/>
                  </a:lnTo>
                  <a:lnTo>
                    <a:pt x="3103" y="6034"/>
                  </a:lnTo>
                  <a:lnTo>
                    <a:pt x="3110" y="6038"/>
                  </a:lnTo>
                  <a:lnTo>
                    <a:pt x="3118" y="6041"/>
                  </a:lnTo>
                  <a:lnTo>
                    <a:pt x="3126" y="6043"/>
                  </a:lnTo>
                  <a:lnTo>
                    <a:pt x="3135" y="6045"/>
                  </a:lnTo>
                  <a:lnTo>
                    <a:pt x="3153" y="6049"/>
                  </a:lnTo>
                  <a:lnTo>
                    <a:pt x="3174" y="6050"/>
                  </a:lnTo>
                  <a:lnTo>
                    <a:pt x="3195" y="6051"/>
                  </a:lnTo>
                  <a:lnTo>
                    <a:pt x="3219" y="6050"/>
                  </a:lnTo>
                  <a:lnTo>
                    <a:pt x="3267" y="6047"/>
                  </a:lnTo>
                  <a:lnTo>
                    <a:pt x="3318" y="6042"/>
                  </a:lnTo>
                  <a:lnTo>
                    <a:pt x="3343" y="6040"/>
                  </a:lnTo>
                  <a:lnTo>
                    <a:pt x="3368" y="6038"/>
                  </a:lnTo>
                  <a:lnTo>
                    <a:pt x="3392" y="6037"/>
                  </a:lnTo>
                  <a:lnTo>
                    <a:pt x="3416" y="6037"/>
                  </a:lnTo>
                  <a:lnTo>
                    <a:pt x="3432" y="6037"/>
                  </a:lnTo>
                  <a:lnTo>
                    <a:pt x="3453" y="6036"/>
                  </a:lnTo>
                  <a:lnTo>
                    <a:pt x="3477" y="6035"/>
                  </a:lnTo>
                  <a:lnTo>
                    <a:pt x="3503" y="6034"/>
                  </a:lnTo>
                  <a:lnTo>
                    <a:pt x="3528" y="6032"/>
                  </a:lnTo>
                  <a:lnTo>
                    <a:pt x="3553" y="6031"/>
                  </a:lnTo>
                  <a:lnTo>
                    <a:pt x="3576" y="6030"/>
                  </a:lnTo>
                  <a:lnTo>
                    <a:pt x="3594" y="6030"/>
                  </a:lnTo>
                  <a:lnTo>
                    <a:pt x="3596" y="6031"/>
                  </a:lnTo>
                  <a:lnTo>
                    <a:pt x="3603" y="6031"/>
                  </a:lnTo>
                  <a:lnTo>
                    <a:pt x="3612" y="6033"/>
                  </a:lnTo>
                  <a:lnTo>
                    <a:pt x="3621" y="6036"/>
                  </a:lnTo>
                  <a:lnTo>
                    <a:pt x="3624" y="6039"/>
                  </a:lnTo>
                  <a:lnTo>
                    <a:pt x="3627" y="6042"/>
                  </a:lnTo>
                  <a:lnTo>
                    <a:pt x="3630" y="6045"/>
                  </a:lnTo>
                  <a:lnTo>
                    <a:pt x="3631" y="6050"/>
                  </a:lnTo>
                  <a:lnTo>
                    <a:pt x="3631" y="6055"/>
                  </a:lnTo>
                  <a:lnTo>
                    <a:pt x="3629" y="6061"/>
                  </a:lnTo>
                  <a:lnTo>
                    <a:pt x="3624" y="6068"/>
                  </a:lnTo>
                  <a:lnTo>
                    <a:pt x="3618" y="6075"/>
                  </a:lnTo>
                  <a:lnTo>
                    <a:pt x="3612" y="6081"/>
                  </a:lnTo>
                  <a:lnTo>
                    <a:pt x="3604" y="6087"/>
                  </a:lnTo>
                  <a:lnTo>
                    <a:pt x="3596" y="6091"/>
                  </a:lnTo>
                  <a:lnTo>
                    <a:pt x="3586" y="6095"/>
                  </a:lnTo>
                  <a:lnTo>
                    <a:pt x="3576" y="6099"/>
                  </a:lnTo>
                  <a:lnTo>
                    <a:pt x="3564" y="6104"/>
                  </a:lnTo>
                  <a:lnTo>
                    <a:pt x="3552" y="6107"/>
                  </a:lnTo>
                  <a:lnTo>
                    <a:pt x="3540" y="6110"/>
                  </a:lnTo>
                  <a:lnTo>
                    <a:pt x="3512" y="6114"/>
                  </a:lnTo>
                  <a:lnTo>
                    <a:pt x="3485" y="6119"/>
                  </a:lnTo>
                  <a:lnTo>
                    <a:pt x="3455" y="6121"/>
                  </a:lnTo>
                  <a:lnTo>
                    <a:pt x="3426" y="6121"/>
                  </a:lnTo>
                  <a:lnTo>
                    <a:pt x="3422" y="6121"/>
                  </a:lnTo>
                  <a:lnTo>
                    <a:pt x="3417" y="6121"/>
                  </a:lnTo>
                  <a:lnTo>
                    <a:pt x="3413" y="6121"/>
                  </a:lnTo>
                  <a:lnTo>
                    <a:pt x="3408" y="6122"/>
                  </a:lnTo>
                  <a:lnTo>
                    <a:pt x="3399" y="6126"/>
                  </a:lnTo>
                  <a:lnTo>
                    <a:pt x="3390" y="6132"/>
                  </a:lnTo>
                  <a:lnTo>
                    <a:pt x="3387" y="6135"/>
                  </a:lnTo>
                  <a:lnTo>
                    <a:pt x="3384" y="6140"/>
                  </a:lnTo>
                  <a:lnTo>
                    <a:pt x="3382" y="6144"/>
                  </a:lnTo>
                  <a:lnTo>
                    <a:pt x="3380" y="6148"/>
                  </a:lnTo>
                  <a:lnTo>
                    <a:pt x="3378" y="6152"/>
                  </a:lnTo>
                  <a:lnTo>
                    <a:pt x="3378" y="6158"/>
                  </a:lnTo>
                  <a:lnTo>
                    <a:pt x="3378" y="6163"/>
                  </a:lnTo>
                  <a:lnTo>
                    <a:pt x="3379" y="6168"/>
                  </a:lnTo>
                  <a:lnTo>
                    <a:pt x="3381" y="6175"/>
                  </a:lnTo>
                  <a:lnTo>
                    <a:pt x="3383" y="6180"/>
                  </a:lnTo>
                  <a:lnTo>
                    <a:pt x="3387" y="6186"/>
                  </a:lnTo>
                  <a:lnTo>
                    <a:pt x="3392" y="6192"/>
                  </a:lnTo>
                  <a:lnTo>
                    <a:pt x="3399" y="6198"/>
                  </a:lnTo>
                  <a:lnTo>
                    <a:pt x="3406" y="6204"/>
                  </a:lnTo>
                  <a:lnTo>
                    <a:pt x="3416" y="6210"/>
                  </a:lnTo>
                  <a:lnTo>
                    <a:pt x="3426" y="6216"/>
                  </a:lnTo>
                  <a:lnTo>
                    <a:pt x="3438" y="6221"/>
                  </a:lnTo>
                  <a:lnTo>
                    <a:pt x="3452" y="6228"/>
                  </a:lnTo>
                  <a:lnTo>
                    <a:pt x="3467" y="6233"/>
                  </a:lnTo>
                  <a:lnTo>
                    <a:pt x="3483" y="6238"/>
                  </a:lnTo>
                  <a:lnTo>
                    <a:pt x="3503" y="6243"/>
                  </a:lnTo>
                  <a:lnTo>
                    <a:pt x="3523" y="6249"/>
                  </a:lnTo>
                  <a:lnTo>
                    <a:pt x="3546" y="6253"/>
                  </a:lnTo>
                  <a:lnTo>
                    <a:pt x="3570" y="6257"/>
                  </a:lnTo>
                  <a:lnTo>
                    <a:pt x="3594" y="6261"/>
                  </a:lnTo>
                  <a:lnTo>
                    <a:pt x="3618" y="6264"/>
                  </a:lnTo>
                  <a:lnTo>
                    <a:pt x="3643" y="6266"/>
                  </a:lnTo>
                  <a:lnTo>
                    <a:pt x="3669" y="6266"/>
                  </a:lnTo>
                  <a:lnTo>
                    <a:pt x="3694" y="6266"/>
                  </a:lnTo>
                  <a:lnTo>
                    <a:pt x="3721" y="6264"/>
                  </a:lnTo>
                  <a:lnTo>
                    <a:pt x="3746" y="6260"/>
                  </a:lnTo>
                  <a:lnTo>
                    <a:pt x="3772" y="6256"/>
                  </a:lnTo>
                  <a:lnTo>
                    <a:pt x="3797" y="6251"/>
                  </a:lnTo>
                  <a:lnTo>
                    <a:pt x="3822" y="6245"/>
                  </a:lnTo>
                  <a:lnTo>
                    <a:pt x="3846" y="6236"/>
                  </a:lnTo>
                  <a:lnTo>
                    <a:pt x="3869" y="6228"/>
                  </a:lnTo>
                  <a:lnTo>
                    <a:pt x="3890" y="6216"/>
                  </a:lnTo>
                  <a:lnTo>
                    <a:pt x="3910" y="6204"/>
                  </a:lnTo>
                  <a:lnTo>
                    <a:pt x="3920" y="6198"/>
                  </a:lnTo>
                  <a:lnTo>
                    <a:pt x="3929" y="6191"/>
                  </a:lnTo>
                  <a:lnTo>
                    <a:pt x="3938" y="6183"/>
                  </a:lnTo>
                  <a:lnTo>
                    <a:pt x="3946" y="6176"/>
                  </a:lnTo>
                  <a:lnTo>
                    <a:pt x="3958" y="6181"/>
                  </a:lnTo>
                  <a:lnTo>
                    <a:pt x="3967" y="6187"/>
                  </a:lnTo>
                  <a:lnTo>
                    <a:pt x="3975" y="6193"/>
                  </a:lnTo>
                  <a:lnTo>
                    <a:pt x="3982" y="6198"/>
                  </a:lnTo>
                  <a:lnTo>
                    <a:pt x="3987" y="6203"/>
                  </a:lnTo>
                  <a:lnTo>
                    <a:pt x="3992" y="6209"/>
                  </a:lnTo>
                  <a:lnTo>
                    <a:pt x="3996" y="6214"/>
                  </a:lnTo>
                  <a:lnTo>
                    <a:pt x="3998" y="6219"/>
                  </a:lnTo>
                  <a:lnTo>
                    <a:pt x="3999" y="6224"/>
                  </a:lnTo>
                  <a:lnTo>
                    <a:pt x="3999" y="6230"/>
                  </a:lnTo>
                  <a:lnTo>
                    <a:pt x="3999" y="6235"/>
                  </a:lnTo>
                  <a:lnTo>
                    <a:pt x="3998" y="6240"/>
                  </a:lnTo>
                  <a:lnTo>
                    <a:pt x="3994" y="6250"/>
                  </a:lnTo>
                  <a:lnTo>
                    <a:pt x="3988" y="6260"/>
                  </a:lnTo>
                  <a:lnTo>
                    <a:pt x="3974" y="6282"/>
                  </a:lnTo>
                  <a:lnTo>
                    <a:pt x="3959" y="6303"/>
                  </a:lnTo>
                  <a:lnTo>
                    <a:pt x="3954" y="6314"/>
                  </a:lnTo>
                  <a:lnTo>
                    <a:pt x="3949" y="6326"/>
                  </a:lnTo>
                  <a:lnTo>
                    <a:pt x="3948" y="6332"/>
                  </a:lnTo>
                  <a:lnTo>
                    <a:pt x="3948" y="6339"/>
                  </a:lnTo>
                  <a:lnTo>
                    <a:pt x="3948" y="6345"/>
                  </a:lnTo>
                  <a:lnTo>
                    <a:pt x="3950" y="6351"/>
                  </a:lnTo>
                  <a:lnTo>
                    <a:pt x="3952" y="6358"/>
                  </a:lnTo>
                  <a:lnTo>
                    <a:pt x="3956" y="6364"/>
                  </a:lnTo>
                  <a:lnTo>
                    <a:pt x="3960" y="6368"/>
                  </a:lnTo>
                  <a:lnTo>
                    <a:pt x="3963" y="6373"/>
                  </a:lnTo>
                  <a:lnTo>
                    <a:pt x="3968" y="6376"/>
                  </a:lnTo>
                  <a:lnTo>
                    <a:pt x="3973" y="6378"/>
                  </a:lnTo>
                  <a:lnTo>
                    <a:pt x="3978" y="6380"/>
                  </a:lnTo>
                  <a:lnTo>
                    <a:pt x="3983" y="6381"/>
                  </a:lnTo>
                  <a:lnTo>
                    <a:pt x="3995" y="6381"/>
                  </a:lnTo>
                  <a:lnTo>
                    <a:pt x="4008" y="6379"/>
                  </a:lnTo>
                  <a:lnTo>
                    <a:pt x="4020" y="6377"/>
                  </a:lnTo>
                  <a:lnTo>
                    <a:pt x="4034" y="6373"/>
                  </a:lnTo>
                  <a:lnTo>
                    <a:pt x="4049" y="6369"/>
                  </a:lnTo>
                  <a:lnTo>
                    <a:pt x="4064" y="6366"/>
                  </a:lnTo>
                  <a:lnTo>
                    <a:pt x="4077" y="6364"/>
                  </a:lnTo>
                  <a:lnTo>
                    <a:pt x="4092" y="6363"/>
                  </a:lnTo>
                  <a:lnTo>
                    <a:pt x="4099" y="6363"/>
                  </a:lnTo>
                  <a:lnTo>
                    <a:pt x="4106" y="6364"/>
                  </a:lnTo>
                  <a:lnTo>
                    <a:pt x="4112" y="6366"/>
                  </a:lnTo>
                  <a:lnTo>
                    <a:pt x="4120" y="6368"/>
                  </a:lnTo>
                  <a:lnTo>
                    <a:pt x="4126" y="6372"/>
                  </a:lnTo>
                  <a:lnTo>
                    <a:pt x="4131" y="6375"/>
                  </a:lnTo>
                  <a:lnTo>
                    <a:pt x="4138" y="6380"/>
                  </a:lnTo>
                  <a:lnTo>
                    <a:pt x="4143" y="6385"/>
                  </a:lnTo>
                  <a:lnTo>
                    <a:pt x="4145" y="6393"/>
                  </a:lnTo>
                  <a:lnTo>
                    <a:pt x="4146" y="6399"/>
                  </a:lnTo>
                  <a:lnTo>
                    <a:pt x="4146" y="6405"/>
                  </a:lnTo>
                  <a:lnTo>
                    <a:pt x="4146" y="6411"/>
                  </a:lnTo>
                  <a:lnTo>
                    <a:pt x="4145" y="6416"/>
                  </a:lnTo>
                  <a:lnTo>
                    <a:pt x="4143" y="6421"/>
                  </a:lnTo>
                  <a:lnTo>
                    <a:pt x="4140" y="6427"/>
                  </a:lnTo>
                  <a:lnTo>
                    <a:pt x="4137" y="6431"/>
                  </a:lnTo>
                  <a:lnTo>
                    <a:pt x="4128" y="6440"/>
                  </a:lnTo>
                  <a:lnTo>
                    <a:pt x="4119" y="6449"/>
                  </a:lnTo>
                  <a:lnTo>
                    <a:pt x="4107" y="6456"/>
                  </a:lnTo>
                  <a:lnTo>
                    <a:pt x="4095" y="6465"/>
                  </a:lnTo>
                  <a:lnTo>
                    <a:pt x="4083" y="6473"/>
                  </a:lnTo>
                  <a:lnTo>
                    <a:pt x="4071" y="6482"/>
                  </a:lnTo>
                  <a:lnTo>
                    <a:pt x="4059" y="6490"/>
                  </a:lnTo>
                  <a:lnTo>
                    <a:pt x="4048" y="6501"/>
                  </a:lnTo>
                  <a:lnTo>
                    <a:pt x="4044" y="6506"/>
                  </a:lnTo>
                  <a:lnTo>
                    <a:pt x="4039" y="6511"/>
                  </a:lnTo>
                  <a:lnTo>
                    <a:pt x="4035" y="6518"/>
                  </a:lnTo>
                  <a:lnTo>
                    <a:pt x="4031" y="6524"/>
                  </a:lnTo>
                  <a:lnTo>
                    <a:pt x="4028" y="6530"/>
                  </a:lnTo>
                  <a:lnTo>
                    <a:pt x="4026" y="6538"/>
                  </a:lnTo>
                  <a:lnTo>
                    <a:pt x="4024" y="6545"/>
                  </a:lnTo>
                  <a:lnTo>
                    <a:pt x="4023" y="6553"/>
                  </a:lnTo>
                  <a:lnTo>
                    <a:pt x="4028" y="6561"/>
                  </a:lnTo>
                  <a:lnTo>
                    <a:pt x="4089" y="6578"/>
                  </a:lnTo>
                  <a:lnTo>
                    <a:pt x="4155" y="6598"/>
                  </a:lnTo>
                  <a:lnTo>
                    <a:pt x="4189" y="6608"/>
                  </a:lnTo>
                  <a:lnTo>
                    <a:pt x="4222" y="6617"/>
                  </a:lnTo>
                  <a:lnTo>
                    <a:pt x="4256" y="6626"/>
                  </a:lnTo>
                  <a:lnTo>
                    <a:pt x="4290" y="6632"/>
                  </a:lnTo>
                  <a:lnTo>
                    <a:pt x="4307" y="6635"/>
                  </a:lnTo>
                  <a:lnTo>
                    <a:pt x="4323" y="6637"/>
                  </a:lnTo>
                  <a:lnTo>
                    <a:pt x="4340" y="6639"/>
                  </a:lnTo>
                  <a:lnTo>
                    <a:pt x="4357" y="6641"/>
                  </a:lnTo>
                  <a:lnTo>
                    <a:pt x="4373" y="6641"/>
                  </a:lnTo>
                  <a:lnTo>
                    <a:pt x="4389" y="6641"/>
                  </a:lnTo>
                  <a:lnTo>
                    <a:pt x="4405" y="6639"/>
                  </a:lnTo>
                  <a:lnTo>
                    <a:pt x="4420" y="6637"/>
                  </a:lnTo>
                  <a:lnTo>
                    <a:pt x="4435" y="6634"/>
                  </a:lnTo>
                  <a:lnTo>
                    <a:pt x="4451" y="6630"/>
                  </a:lnTo>
                  <a:lnTo>
                    <a:pt x="4465" y="6626"/>
                  </a:lnTo>
                  <a:lnTo>
                    <a:pt x="4480" y="6619"/>
                  </a:lnTo>
                  <a:lnTo>
                    <a:pt x="4494" y="6613"/>
                  </a:lnTo>
                  <a:lnTo>
                    <a:pt x="4507" y="6605"/>
                  </a:lnTo>
                  <a:lnTo>
                    <a:pt x="4521" y="6595"/>
                  </a:lnTo>
                  <a:lnTo>
                    <a:pt x="4534" y="6584"/>
                  </a:lnTo>
                  <a:lnTo>
                    <a:pt x="4539" y="6578"/>
                  </a:lnTo>
                  <a:lnTo>
                    <a:pt x="4544" y="6571"/>
                  </a:lnTo>
                  <a:lnTo>
                    <a:pt x="4550" y="6562"/>
                  </a:lnTo>
                  <a:lnTo>
                    <a:pt x="4554" y="6553"/>
                  </a:lnTo>
                  <a:lnTo>
                    <a:pt x="4562" y="6534"/>
                  </a:lnTo>
                  <a:lnTo>
                    <a:pt x="4570" y="6512"/>
                  </a:lnTo>
                  <a:lnTo>
                    <a:pt x="4577" y="6492"/>
                  </a:lnTo>
                  <a:lnTo>
                    <a:pt x="4583" y="6472"/>
                  </a:lnTo>
                  <a:lnTo>
                    <a:pt x="4591" y="6455"/>
                  </a:lnTo>
                  <a:lnTo>
                    <a:pt x="4598" y="6441"/>
                  </a:lnTo>
                  <a:lnTo>
                    <a:pt x="4605" y="6430"/>
                  </a:lnTo>
                  <a:lnTo>
                    <a:pt x="4612" y="6419"/>
                  </a:lnTo>
                  <a:lnTo>
                    <a:pt x="4621" y="6411"/>
                  </a:lnTo>
                  <a:lnTo>
                    <a:pt x="4629" y="6402"/>
                  </a:lnTo>
                  <a:lnTo>
                    <a:pt x="4637" y="6395"/>
                  </a:lnTo>
                  <a:lnTo>
                    <a:pt x="4647" y="6389"/>
                  </a:lnTo>
                  <a:lnTo>
                    <a:pt x="4657" y="6383"/>
                  </a:lnTo>
                  <a:lnTo>
                    <a:pt x="4667" y="6378"/>
                  </a:lnTo>
                  <a:lnTo>
                    <a:pt x="4687" y="6368"/>
                  </a:lnTo>
                  <a:lnTo>
                    <a:pt x="4709" y="6359"/>
                  </a:lnTo>
                  <a:lnTo>
                    <a:pt x="4732" y="6348"/>
                  </a:lnTo>
                  <a:lnTo>
                    <a:pt x="4753" y="6336"/>
                  </a:lnTo>
                  <a:lnTo>
                    <a:pt x="4783" y="6367"/>
                  </a:lnTo>
                  <a:lnTo>
                    <a:pt x="4813" y="6399"/>
                  </a:lnTo>
                  <a:lnTo>
                    <a:pt x="4845" y="6429"/>
                  </a:lnTo>
                  <a:lnTo>
                    <a:pt x="4878" y="6456"/>
                  </a:lnTo>
                  <a:lnTo>
                    <a:pt x="4912" y="6484"/>
                  </a:lnTo>
                  <a:lnTo>
                    <a:pt x="4948" y="6511"/>
                  </a:lnTo>
                  <a:lnTo>
                    <a:pt x="4985" y="6537"/>
                  </a:lnTo>
                  <a:lnTo>
                    <a:pt x="5023" y="6561"/>
                  </a:lnTo>
                  <a:lnTo>
                    <a:pt x="5061" y="6585"/>
                  </a:lnTo>
                  <a:lnTo>
                    <a:pt x="5101" y="6609"/>
                  </a:lnTo>
                  <a:lnTo>
                    <a:pt x="5141" y="6631"/>
                  </a:lnTo>
                  <a:lnTo>
                    <a:pt x="5183" y="6653"/>
                  </a:lnTo>
                  <a:lnTo>
                    <a:pt x="5224" y="6674"/>
                  </a:lnTo>
                  <a:lnTo>
                    <a:pt x="5266" y="6695"/>
                  </a:lnTo>
                  <a:lnTo>
                    <a:pt x="5310" y="6716"/>
                  </a:lnTo>
                  <a:lnTo>
                    <a:pt x="5352" y="6735"/>
                  </a:lnTo>
                  <a:lnTo>
                    <a:pt x="5440" y="6774"/>
                  </a:lnTo>
                  <a:lnTo>
                    <a:pt x="5529" y="6812"/>
                  </a:lnTo>
                  <a:lnTo>
                    <a:pt x="5617" y="6850"/>
                  </a:lnTo>
                  <a:lnTo>
                    <a:pt x="5705" y="6887"/>
                  </a:lnTo>
                  <a:lnTo>
                    <a:pt x="5792" y="6925"/>
                  </a:lnTo>
                  <a:lnTo>
                    <a:pt x="5877" y="6965"/>
                  </a:lnTo>
                  <a:lnTo>
                    <a:pt x="5919" y="6985"/>
                  </a:lnTo>
                  <a:lnTo>
                    <a:pt x="5960" y="7005"/>
                  </a:lnTo>
                  <a:lnTo>
                    <a:pt x="6001" y="7026"/>
                  </a:lnTo>
                  <a:lnTo>
                    <a:pt x="6040" y="7047"/>
                  </a:lnTo>
                  <a:lnTo>
                    <a:pt x="5984" y="7063"/>
                  </a:lnTo>
                  <a:lnTo>
                    <a:pt x="5927" y="7078"/>
                  </a:lnTo>
                  <a:lnTo>
                    <a:pt x="5871" y="7094"/>
                  </a:lnTo>
                  <a:lnTo>
                    <a:pt x="5815" y="7111"/>
                  </a:lnTo>
                  <a:lnTo>
                    <a:pt x="5788" y="7120"/>
                  </a:lnTo>
                  <a:lnTo>
                    <a:pt x="5761" y="7130"/>
                  </a:lnTo>
                  <a:lnTo>
                    <a:pt x="5734" y="7139"/>
                  </a:lnTo>
                  <a:lnTo>
                    <a:pt x="5709" y="7150"/>
                  </a:lnTo>
                  <a:lnTo>
                    <a:pt x="5684" y="7161"/>
                  </a:lnTo>
                  <a:lnTo>
                    <a:pt x="5659" y="7173"/>
                  </a:lnTo>
                  <a:lnTo>
                    <a:pt x="5636" y="7186"/>
                  </a:lnTo>
                  <a:lnTo>
                    <a:pt x="5614" y="7199"/>
                  </a:lnTo>
                  <a:lnTo>
                    <a:pt x="5594" y="7212"/>
                  </a:lnTo>
                  <a:lnTo>
                    <a:pt x="5574" y="7226"/>
                  </a:lnTo>
                  <a:lnTo>
                    <a:pt x="5556" y="7241"/>
                  </a:lnTo>
                  <a:lnTo>
                    <a:pt x="5538" y="7256"/>
                  </a:lnTo>
                  <a:lnTo>
                    <a:pt x="5522" y="7272"/>
                  </a:lnTo>
                  <a:lnTo>
                    <a:pt x="5505" y="7289"/>
                  </a:lnTo>
                  <a:lnTo>
                    <a:pt x="5489" y="7304"/>
                  </a:lnTo>
                  <a:lnTo>
                    <a:pt x="5473" y="7322"/>
                  </a:lnTo>
                  <a:lnTo>
                    <a:pt x="5458" y="7339"/>
                  </a:lnTo>
                  <a:lnTo>
                    <a:pt x="5444" y="7358"/>
                  </a:lnTo>
                  <a:lnTo>
                    <a:pt x="5430" y="7376"/>
                  </a:lnTo>
                  <a:lnTo>
                    <a:pt x="5419" y="7395"/>
                  </a:lnTo>
                  <a:lnTo>
                    <a:pt x="5406" y="7415"/>
                  </a:lnTo>
                  <a:lnTo>
                    <a:pt x="5396" y="7435"/>
                  </a:lnTo>
                  <a:lnTo>
                    <a:pt x="5385" y="7455"/>
                  </a:lnTo>
                  <a:lnTo>
                    <a:pt x="5377" y="7475"/>
                  </a:lnTo>
                  <a:lnTo>
                    <a:pt x="5367" y="7496"/>
                  </a:lnTo>
                  <a:lnTo>
                    <a:pt x="5360" y="7517"/>
                  </a:lnTo>
                  <a:lnTo>
                    <a:pt x="5353" y="7538"/>
                  </a:lnTo>
                  <a:lnTo>
                    <a:pt x="5347" y="7561"/>
                  </a:lnTo>
                  <a:lnTo>
                    <a:pt x="5342" y="7582"/>
                  </a:lnTo>
                  <a:lnTo>
                    <a:pt x="5338" y="7604"/>
                  </a:lnTo>
                  <a:lnTo>
                    <a:pt x="5335" y="7626"/>
                  </a:lnTo>
                  <a:lnTo>
                    <a:pt x="5333" y="7649"/>
                  </a:lnTo>
                  <a:lnTo>
                    <a:pt x="5331" y="7672"/>
                  </a:lnTo>
                  <a:lnTo>
                    <a:pt x="5331" y="7694"/>
                  </a:lnTo>
                  <a:lnTo>
                    <a:pt x="5332" y="7717"/>
                  </a:lnTo>
                  <a:lnTo>
                    <a:pt x="5334" y="7741"/>
                  </a:lnTo>
                  <a:lnTo>
                    <a:pt x="5336" y="7764"/>
                  </a:lnTo>
                  <a:lnTo>
                    <a:pt x="5341" y="7787"/>
                  </a:lnTo>
                  <a:lnTo>
                    <a:pt x="5346" y="7811"/>
                  </a:lnTo>
                  <a:lnTo>
                    <a:pt x="5352" y="7834"/>
                  </a:lnTo>
                  <a:lnTo>
                    <a:pt x="5372" y="7876"/>
                  </a:lnTo>
                  <a:lnTo>
                    <a:pt x="5392" y="7916"/>
                  </a:lnTo>
                  <a:lnTo>
                    <a:pt x="5397" y="7925"/>
                  </a:lnTo>
                  <a:lnTo>
                    <a:pt x="5399" y="7933"/>
                  </a:lnTo>
                  <a:lnTo>
                    <a:pt x="5400" y="7941"/>
                  </a:lnTo>
                  <a:lnTo>
                    <a:pt x="5400" y="7947"/>
                  </a:lnTo>
                  <a:lnTo>
                    <a:pt x="5399" y="7950"/>
                  </a:lnTo>
                  <a:lnTo>
                    <a:pt x="5398" y="7953"/>
                  </a:lnTo>
                  <a:lnTo>
                    <a:pt x="5396" y="7956"/>
                  </a:lnTo>
                  <a:lnTo>
                    <a:pt x="5393" y="7958"/>
                  </a:lnTo>
                  <a:lnTo>
                    <a:pt x="5388" y="7961"/>
                  </a:lnTo>
                  <a:lnTo>
                    <a:pt x="5380" y="7963"/>
                  </a:lnTo>
                  <a:lnTo>
                    <a:pt x="5309" y="7958"/>
                  </a:lnTo>
                  <a:lnTo>
                    <a:pt x="5238" y="7951"/>
                  </a:lnTo>
                  <a:lnTo>
                    <a:pt x="5202" y="7947"/>
                  </a:lnTo>
                  <a:lnTo>
                    <a:pt x="5167" y="7942"/>
                  </a:lnTo>
                  <a:lnTo>
                    <a:pt x="5131" y="7937"/>
                  </a:lnTo>
                  <a:lnTo>
                    <a:pt x="5096" y="7931"/>
                  </a:lnTo>
                  <a:lnTo>
                    <a:pt x="5061" y="7924"/>
                  </a:lnTo>
                  <a:lnTo>
                    <a:pt x="5026" y="7916"/>
                  </a:lnTo>
                  <a:lnTo>
                    <a:pt x="4992" y="7907"/>
                  </a:lnTo>
                  <a:lnTo>
                    <a:pt x="4958" y="7897"/>
                  </a:lnTo>
                  <a:lnTo>
                    <a:pt x="4925" y="7887"/>
                  </a:lnTo>
                  <a:lnTo>
                    <a:pt x="4894" y="7875"/>
                  </a:lnTo>
                  <a:lnTo>
                    <a:pt x="4863" y="7861"/>
                  </a:lnTo>
                  <a:lnTo>
                    <a:pt x="4832" y="7847"/>
                  </a:lnTo>
                  <a:lnTo>
                    <a:pt x="4814" y="7838"/>
                  </a:lnTo>
                  <a:lnTo>
                    <a:pt x="4797" y="7827"/>
                  </a:lnTo>
                  <a:lnTo>
                    <a:pt x="4784" y="7817"/>
                  </a:lnTo>
                  <a:lnTo>
                    <a:pt x="4770" y="7806"/>
                  </a:lnTo>
                  <a:lnTo>
                    <a:pt x="4759" y="7796"/>
                  </a:lnTo>
                  <a:lnTo>
                    <a:pt x="4750" y="7784"/>
                  </a:lnTo>
                  <a:lnTo>
                    <a:pt x="4741" y="7771"/>
                  </a:lnTo>
                  <a:lnTo>
                    <a:pt x="4735" y="7760"/>
                  </a:lnTo>
                  <a:lnTo>
                    <a:pt x="4729" y="7746"/>
                  </a:lnTo>
                  <a:lnTo>
                    <a:pt x="4724" y="7733"/>
                  </a:lnTo>
                  <a:lnTo>
                    <a:pt x="4721" y="7719"/>
                  </a:lnTo>
                  <a:lnTo>
                    <a:pt x="4718" y="7706"/>
                  </a:lnTo>
                  <a:lnTo>
                    <a:pt x="4717" y="7692"/>
                  </a:lnTo>
                  <a:lnTo>
                    <a:pt x="4716" y="7678"/>
                  </a:lnTo>
                  <a:lnTo>
                    <a:pt x="4715" y="7663"/>
                  </a:lnTo>
                  <a:lnTo>
                    <a:pt x="4715" y="7649"/>
                  </a:lnTo>
                  <a:lnTo>
                    <a:pt x="4718" y="7588"/>
                  </a:lnTo>
                  <a:lnTo>
                    <a:pt x="4720" y="7526"/>
                  </a:lnTo>
                  <a:lnTo>
                    <a:pt x="4720" y="7510"/>
                  </a:lnTo>
                  <a:lnTo>
                    <a:pt x="4719" y="7494"/>
                  </a:lnTo>
                  <a:lnTo>
                    <a:pt x="4718" y="7478"/>
                  </a:lnTo>
                  <a:lnTo>
                    <a:pt x="4716" y="7462"/>
                  </a:lnTo>
                  <a:lnTo>
                    <a:pt x="4713" y="7446"/>
                  </a:lnTo>
                  <a:lnTo>
                    <a:pt x="4708" y="7430"/>
                  </a:lnTo>
                  <a:lnTo>
                    <a:pt x="4704" y="7415"/>
                  </a:lnTo>
                  <a:lnTo>
                    <a:pt x="4698" y="7400"/>
                  </a:lnTo>
                  <a:lnTo>
                    <a:pt x="4683" y="7383"/>
                  </a:lnTo>
                  <a:lnTo>
                    <a:pt x="4668" y="7367"/>
                  </a:lnTo>
                  <a:lnTo>
                    <a:pt x="4661" y="7359"/>
                  </a:lnTo>
                  <a:lnTo>
                    <a:pt x="4652" y="7353"/>
                  </a:lnTo>
                  <a:lnTo>
                    <a:pt x="4644" y="7347"/>
                  </a:lnTo>
                  <a:lnTo>
                    <a:pt x="4635" y="7340"/>
                  </a:lnTo>
                  <a:lnTo>
                    <a:pt x="4626" y="7336"/>
                  </a:lnTo>
                  <a:lnTo>
                    <a:pt x="4616" y="7332"/>
                  </a:lnTo>
                  <a:lnTo>
                    <a:pt x="4607" y="7329"/>
                  </a:lnTo>
                  <a:lnTo>
                    <a:pt x="4596" y="7328"/>
                  </a:lnTo>
                  <a:lnTo>
                    <a:pt x="4586" y="7327"/>
                  </a:lnTo>
                  <a:lnTo>
                    <a:pt x="4574" y="7328"/>
                  </a:lnTo>
                  <a:lnTo>
                    <a:pt x="4561" y="7330"/>
                  </a:lnTo>
                  <a:lnTo>
                    <a:pt x="4549" y="7334"/>
                  </a:lnTo>
                  <a:lnTo>
                    <a:pt x="4539" y="7317"/>
                  </a:lnTo>
                  <a:lnTo>
                    <a:pt x="4531" y="7300"/>
                  </a:lnTo>
                  <a:lnTo>
                    <a:pt x="4523" y="7284"/>
                  </a:lnTo>
                  <a:lnTo>
                    <a:pt x="4517" y="7268"/>
                  </a:lnTo>
                  <a:lnTo>
                    <a:pt x="4509" y="7255"/>
                  </a:lnTo>
                  <a:lnTo>
                    <a:pt x="4501" y="7241"/>
                  </a:lnTo>
                  <a:lnTo>
                    <a:pt x="4496" y="7235"/>
                  </a:lnTo>
                  <a:lnTo>
                    <a:pt x="4489" y="7228"/>
                  </a:lnTo>
                  <a:lnTo>
                    <a:pt x="4483" y="7223"/>
                  </a:lnTo>
                  <a:lnTo>
                    <a:pt x="4476" y="7217"/>
                  </a:lnTo>
                  <a:lnTo>
                    <a:pt x="4463" y="7207"/>
                  </a:lnTo>
                  <a:lnTo>
                    <a:pt x="4447" y="7196"/>
                  </a:lnTo>
                  <a:lnTo>
                    <a:pt x="4430" y="7187"/>
                  </a:lnTo>
                  <a:lnTo>
                    <a:pt x="4411" y="7177"/>
                  </a:lnTo>
                  <a:lnTo>
                    <a:pt x="4391" y="7169"/>
                  </a:lnTo>
                  <a:lnTo>
                    <a:pt x="4370" y="7163"/>
                  </a:lnTo>
                  <a:lnTo>
                    <a:pt x="4347" y="7156"/>
                  </a:lnTo>
                  <a:lnTo>
                    <a:pt x="4324" y="7152"/>
                  </a:lnTo>
                  <a:lnTo>
                    <a:pt x="4312" y="7151"/>
                  </a:lnTo>
                  <a:lnTo>
                    <a:pt x="4301" y="7150"/>
                  </a:lnTo>
                  <a:lnTo>
                    <a:pt x="4289" y="7150"/>
                  </a:lnTo>
                  <a:lnTo>
                    <a:pt x="4278" y="7151"/>
                  </a:lnTo>
                  <a:lnTo>
                    <a:pt x="4266" y="7152"/>
                  </a:lnTo>
                  <a:lnTo>
                    <a:pt x="4255" y="7153"/>
                  </a:lnTo>
                  <a:lnTo>
                    <a:pt x="4244" y="7155"/>
                  </a:lnTo>
                  <a:lnTo>
                    <a:pt x="4233" y="7158"/>
                  </a:lnTo>
                  <a:lnTo>
                    <a:pt x="4222" y="7163"/>
                  </a:lnTo>
                  <a:lnTo>
                    <a:pt x="4212" y="7168"/>
                  </a:lnTo>
                  <a:lnTo>
                    <a:pt x="4201" y="7173"/>
                  </a:lnTo>
                  <a:lnTo>
                    <a:pt x="4192" y="7179"/>
                  </a:lnTo>
                  <a:lnTo>
                    <a:pt x="4182" y="7187"/>
                  </a:lnTo>
                  <a:lnTo>
                    <a:pt x="4173" y="7194"/>
                  </a:lnTo>
                  <a:lnTo>
                    <a:pt x="4164" y="7204"/>
                  </a:lnTo>
                  <a:lnTo>
                    <a:pt x="4157" y="7214"/>
                  </a:lnTo>
                  <a:lnTo>
                    <a:pt x="4153" y="7222"/>
                  </a:lnTo>
                  <a:lnTo>
                    <a:pt x="4152" y="7229"/>
                  </a:lnTo>
                  <a:lnTo>
                    <a:pt x="4153" y="7236"/>
                  </a:lnTo>
                  <a:lnTo>
                    <a:pt x="4155" y="7242"/>
                  </a:lnTo>
                  <a:lnTo>
                    <a:pt x="4159" y="7248"/>
                  </a:lnTo>
                  <a:lnTo>
                    <a:pt x="4164" y="7255"/>
                  </a:lnTo>
                  <a:lnTo>
                    <a:pt x="4171" y="7261"/>
                  </a:lnTo>
                  <a:lnTo>
                    <a:pt x="4178" y="7267"/>
                  </a:lnTo>
                  <a:lnTo>
                    <a:pt x="4185" y="7275"/>
                  </a:lnTo>
                  <a:lnTo>
                    <a:pt x="4193" y="7282"/>
                  </a:lnTo>
                  <a:lnTo>
                    <a:pt x="4199" y="7291"/>
                  </a:lnTo>
                  <a:lnTo>
                    <a:pt x="4207" y="7300"/>
                  </a:lnTo>
                  <a:lnTo>
                    <a:pt x="4212" y="7311"/>
                  </a:lnTo>
                  <a:lnTo>
                    <a:pt x="4217" y="7323"/>
                  </a:lnTo>
                  <a:lnTo>
                    <a:pt x="4220" y="7336"/>
                  </a:lnTo>
                  <a:lnTo>
                    <a:pt x="4222" y="7351"/>
                  </a:lnTo>
                  <a:lnTo>
                    <a:pt x="4225" y="7361"/>
                  </a:lnTo>
                  <a:lnTo>
                    <a:pt x="4225" y="7373"/>
                  </a:lnTo>
                  <a:lnTo>
                    <a:pt x="4224" y="7380"/>
                  </a:lnTo>
                  <a:lnTo>
                    <a:pt x="4222" y="7386"/>
                  </a:lnTo>
                  <a:lnTo>
                    <a:pt x="4220" y="7392"/>
                  </a:lnTo>
                  <a:lnTo>
                    <a:pt x="4218" y="7399"/>
                  </a:lnTo>
                  <a:lnTo>
                    <a:pt x="4215" y="7405"/>
                  </a:lnTo>
                  <a:lnTo>
                    <a:pt x="4211" y="7411"/>
                  </a:lnTo>
                  <a:lnTo>
                    <a:pt x="4207" y="7417"/>
                  </a:lnTo>
                  <a:lnTo>
                    <a:pt x="4201" y="7422"/>
                  </a:lnTo>
                  <a:lnTo>
                    <a:pt x="4195" y="7426"/>
                  </a:lnTo>
                  <a:lnTo>
                    <a:pt x="4189" y="7429"/>
                  </a:lnTo>
                  <a:lnTo>
                    <a:pt x="4180" y="7431"/>
                  </a:lnTo>
                  <a:lnTo>
                    <a:pt x="4171" y="7433"/>
                  </a:lnTo>
                  <a:lnTo>
                    <a:pt x="4164" y="7437"/>
                  </a:lnTo>
                  <a:lnTo>
                    <a:pt x="4158" y="7441"/>
                  </a:lnTo>
                  <a:lnTo>
                    <a:pt x="4152" y="7445"/>
                  </a:lnTo>
                  <a:lnTo>
                    <a:pt x="4146" y="7451"/>
                  </a:lnTo>
                  <a:lnTo>
                    <a:pt x="4142" y="7456"/>
                  </a:lnTo>
                  <a:lnTo>
                    <a:pt x="4138" y="7461"/>
                  </a:lnTo>
                  <a:lnTo>
                    <a:pt x="4135" y="7467"/>
                  </a:lnTo>
                  <a:lnTo>
                    <a:pt x="4131" y="7473"/>
                  </a:lnTo>
                  <a:lnTo>
                    <a:pt x="4127" y="7485"/>
                  </a:lnTo>
                  <a:lnTo>
                    <a:pt x="4124" y="7499"/>
                  </a:lnTo>
                  <a:lnTo>
                    <a:pt x="4122" y="7513"/>
                  </a:lnTo>
                  <a:lnTo>
                    <a:pt x="4122" y="7527"/>
                  </a:lnTo>
                  <a:lnTo>
                    <a:pt x="4123" y="7542"/>
                  </a:lnTo>
                  <a:lnTo>
                    <a:pt x="4124" y="7555"/>
                  </a:lnTo>
                  <a:lnTo>
                    <a:pt x="4127" y="7570"/>
                  </a:lnTo>
                  <a:lnTo>
                    <a:pt x="4129" y="7584"/>
                  </a:lnTo>
                  <a:lnTo>
                    <a:pt x="4136" y="7610"/>
                  </a:lnTo>
                  <a:lnTo>
                    <a:pt x="4143" y="7635"/>
                  </a:lnTo>
                  <a:lnTo>
                    <a:pt x="4128" y="7627"/>
                  </a:lnTo>
                  <a:lnTo>
                    <a:pt x="4116" y="7622"/>
                  </a:lnTo>
                  <a:lnTo>
                    <a:pt x="4104" y="7618"/>
                  </a:lnTo>
                  <a:lnTo>
                    <a:pt x="4093" y="7616"/>
                  </a:lnTo>
                  <a:lnTo>
                    <a:pt x="4083" y="7614"/>
                  </a:lnTo>
                  <a:lnTo>
                    <a:pt x="4074" y="7614"/>
                  </a:lnTo>
                  <a:lnTo>
                    <a:pt x="4065" y="7614"/>
                  </a:lnTo>
                  <a:lnTo>
                    <a:pt x="4057" y="7616"/>
                  </a:lnTo>
                  <a:lnTo>
                    <a:pt x="4050" y="7618"/>
                  </a:lnTo>
                  <a:lnTo>
                    <a:pt x="4042" y="7621"/>
                  </a:lnTo>
                  <a:lnTo>
                    <a:pt x="4036" y="7624"/>
                  </a:lnTo>
                  <a:lnTo>
                    <a:pt x="4030" y="7628"/>
                  </a:lnTo>
                  <a:lnTo>
                    <a:pt x="4018" y="7638"/>
                  </a:lnTo>
                  <a:lnTo>
                    <a:pt x="4008" y="7649"/>
                  </a:lnTo>
                  <a:lnTo>
                    <a:pt x="3996" y="7659"/>
                  </a:lnTo>
                  <a:lnTo>
                    <a:pt x="3984" y="7670"/>
                  </a:lnTo>
                  <a:lnTo>
                    <a:pt x="3978" y="7675"/>
                  </a:lnTo>
                  <a:lnTo>
                    <a:pt x="3972" y="7679"/>
                  </a:lnTo>
                  <a:lnTo>
                    <a:pt x="3964" y="7683"/>
                  </a:lnTo>
                  <a:lnTo>
                    <a:pt x="3957" y="7687"/>
                  </a:lnTo>
                  <a:lnTo>
                    <a:pt x="3948" y="7689"/>
                  </a:lnTo>
                  <a:lnTo>
                    <a:pt x="3940" y="7691"/>
                  </a:lnTo>
                  <a:lnTo>
                    <a:pt x="3930" y="7692"/>
                  </a:lnTo>
                  <a:lnTo>
                    <a:pt x="3920" y="7693"/>
                  </a:lnTo>
                  <a:lnTo>
                    <a:pt x="3908" y="7692"/>
                  </a:lnTo>
                  <a:lnTo>
                    <a:pt x="3895" y="7690"/>
                  </a:lnTo>
                  <a:lnTo>
                    <a:pt x="3883" y="7687"/>
                  </a:lnTo>
                  <a:lnTo>
                    <a:pt x="3868" y="7682"/>
                  </a:lnTo>
                  <a:lnTo>
                    <a:pt x="3849" y="7679"/>
                  </a:lnTo>
                  <a:lnTo>
                    <a:pt x="3830" y="7677"/>
                  </a:lnTo>
                  <a:lnTo>
                    <a:pt x="3812" y="7675"/>
                  </a:lnTo>
                  <a:lnTo>
                    <a:pt x="3795" y="7675"/>
                  </a:lnTo>
                  <a:lnTo>
                    <a:pt x="3778" y="7675"/>
                  </a:lnTo>
                  <a:lnTo>
                    <a:pt x="3763" y="7676"/>
                  </a:lnTo>
                  <a:lnTo>
                    <a:pt x="3748" y="7678"/>
                  </a:lnTo>
                  <a:lnTo>
                    <a:pt x="3735" y="7680"/>
                  </a:lnTo>
                  <a:lnTo>
                    <a:pt x="3722" y="7683"/>
                  </a:lnTo>
                  <a:lnTo>
                    <a:pt x="3710" y="7688"/>
                  </a:lnTo>
                  <a:lnTo>
                    <a:pt x="3698" y="7692"/>
                  </a:lnTo>
                  <a:lnTo>
                    <a:pt x="3688" y="7697"/>
                  </a:lnTo>
                  <a:lnTo>
                    <a:pt x="3678" y="7704"/>
                  </a:lnTo>
                  <a:lnTo>
                    <a:pt x="3669" y="7711"/>
                  </a:lnTo>
                  <a:lnTo>
                    <a:pt x="3660" y="7718"/>
                  </a:lnTo>
                  <a:lnTo>
                    <a:pt x="3653" y="7726"/>
                  </a:lnTo>
                  <a:lnTo>
                    <a:pt x="3645" y="7734"/>
                  </a:lnTo>
                  <a:lnTo>
                    <a:pt x="3638" y="7744"/>
                  </a:lnTo>
                  <a:lnTo>
                    <a:pt x="3632" y="7753"/>
                  </a:lnTo>
                  <a:lnTo>
                    <a:pt x="3626" y="7764"/>
                  </a:lnTo>
                  <a:lnTo>
                    <a:pt x="3621" y="7775"/>
                  </a:lnTo>
                  <a:lnTo>
                    <a:pt x="3616" y="7786"/>
                  </a:lnTo>
                  <a:lnTo>
                    <a:pt x="3612" y="7798"/>
                  </a:lnTo>
                  <a:lnTo>
                    <a:pt x="3607" y="7809"/>
                  </a:lnTo>
                  <a:lnTo>
                    <a:pt x="3601" y="7836"/>
                  </a:lnTo>
                  <a:lnTo>
                    <a:pt x="3596" y="7863"/>
                  </a:lnTo>
                  <a:lnTo>
                    <a:pt x="3590" y="7892"/>
                  </a:lnTo>
                  <a:lnTo>
                    <a:pt x="3587" y="7923"/>
                  </a:lnTo>
                  <a:lnTo>
                    <a:pt x="3609" y="7928"/>
                  </a:lnTo>
                  <a:lnTo>
                    <a:pt x="3631" y="7933"/>
                  </a:lnTo>
                  <a:lnTo>
                    <a:pt x="3652" y="7937"/>
                  </a:lnTo>
                  <a:lnTo>
                    <a:pt x="3674" y="7940"/>
                  </a:lnTo>
                  <a:lnTo>
                    <a:pt x="3696" y="7942"/>
                  </a:lnTo>
                  <a:lnTo>
                    <a:pt x="3718" y="7944"/>
                  </a:lnTo>
                  <a:lnTo>
                    <a:pt x="3743" y="7945"/>
                  </a:lnTo>
                  <a:lnTo>
                    <a:pt x="3768" y="7945"/>
                  </a:lnTo>
                  <a:lnTo>
                    <a:pt x="3782" y="7947"/>
                  </a:lnTo>
                  <a:lnTo>
                    <a:pt x="3794" y="7949"/>
                  </a:lnTo>
                  <a:lnTo>
                    <a:pt x="3805" y="7952"/>
                  </a:lnTo>
                  <a:lnTo>
                    <a:pt x="3815" y="7958"/>
                  </a:lnTo>
                  <a:lnTo>
                    <a:pt x="3823" y="7963"/>
                  </a:lnTo>
                  <a:lnTo>
                    <a:pt x="3832" y="7970"/>
                  </a:lnTo>
                  <a:lnTo>
                    <a:pt x="3838" y="7978"/>
                  </a:lnTo>
                  <a:lnTo>
                    <a:pt x="3844" y="7986"/>
                  </a:lnTo>
                  <a:lnTo>
                    <a:pt x="3850" y="7995"/>
                  </a:lnTo>
                  <a:lnTo>
                    <a:pt x="3854" y="8004"/>
                  </a:lnTo>
                  <a:lnTo>
                    <a:pt x="3858" y="8015"/>
                  </a:lnTo>
                  <a:lnTo>
                    <a:pt x="3861" y="8025"/>
                  </a:lnTo>
                  <a:lnTo>
                    <a:pt x="3868" y="8047"/>
                  </a:lnTo>
                  <a:lnTo>
                    <a:pt x="3873" y="8070"/>
                  </a:lnTo>
                  <a:lnTo>
                    <a:pt x="3878" y="8093"/>
                  </a:lnTo>
                  <a:lnTo>
                    <a:pt x="3885" y="8115"/>
                  </a:lnTo>
                  <a:lnTo>
                    <a:pt x="3889" y="8126"/>
                  </a:lnTo>
                  <a:lnTo>
                    <a:pt x="3892" y="8137"/>
                  </a:lnTo>
                  <a:lnTo>
                    <a:pt x="3897" y="8146"/>
                  </a:lnTo>
                  <a:lnTo>
                    <a:pt x="3903" y="8156"/>
                  </a:lnTo>
                  <a:lnTo>
                    <a:pt x="3908" y="8164"/>
                  </a:lnTo>
                  <a:lnTo>
                    <a:pt x="3915" y="8173"/>
                  </a:lnTo>
                  <a:lnTo>
                    <a:pt x="3923" y="8180"/>
                  </a:lnTo>
                  <a:lnTo>
                    <a:pt x="3931" y="8186"/>
                  </a:lnTo>
                  <a:lnTo>
                    <a:pt x="3942" y="8192"/>
                  </a:lnTo>
                  <a:lnTo>
                    <a:pt x="3952" y="8197"/>
                  </a:lnTo>
                  <a:lnTo>
                    <a:pt x="3965" y="8200"/>
                  </a:lnTo>
                  <a:lnTo>
                    <a:pt x="3979" y="8202"/>
                  </a:lnTo>
                  <a:lnTo>
                    <a:pt x="3995" y="8203"/>
                  </a:lnTo>
                  <a:lnTo>
                    <a:pt x="4010" y="8204"/>
                  </a:lnTo>
                  <a:lnTo>
                    <a:pt x="4023" y="8205"/>
                  </a:lnTo>
                  <a:lnTo>
                    <a:pt x="4037" y="8204"/>
                  </a:lnTo>
                  <a:lnTo>
                    <a:pt x="4064" y="8202"/>
                  </a:lnTo>
                  <a:lnTo>
                    <a:pt x="4089" y="8198"/>
                  </a:lnTo>
                  <a:lnTo>
                    <a:pt x="4114" y="8194"/>
                  </a:lnTo>
                  <a:lnTo>
                    <a:pt x="4139" y="8190"/>
                  </a:lnTo>
                  <a:lnTo>
                    <a:pt x="4164" y="8185"/>
                  </a:lnTo>
                  <a:lnTo>
                    <a:pt x="4192" y="8182"/>
                  </a:lnTo>
                  <a:lnTo>
                    <a:pt x="4218" y="8181"/>
                  </a:lnTo>
                  <a:lnTo>
                    <a:pt x="4258" y="8182"/>
                  </a:lnTo>
                  <a:lnTo>
                    <a:pt x="4269" y="8182"/>
                  </a:lnTo>
                  <a:lnTo>
                    <a:pt x="4280" y="8183"/>
                  </a:lnTo>
                  <a:lnTo>
                    <a:pt x="4290" y="8185"/>
                  </a:lnTo>
                  <a:lnTo>
                    <a:pt x="4300" y="8187"/>
                  </a:lnTo>
                  <a:lnTo>
                    <a:pt x="4309" y="8191"/>
                  </a:lnTo>
                  <a:lnTo>
                    <a:pt x="4317" y="8195"/>
                  </a:lnTo>
                  <a:lnTo>
                    <a:pt x="4324" y="8199"/>
                  </a:lnTo>
                  <a:lnTo>
                    <a:pt x="4329" y="8204"/>
                  </a:lnTo>
                  <a:lnTo>
                    <a:pt x="4294" y="8226"/>
                  </a:lnTo>
                  <a:lnTo>
                    <a:pt x="4255" y="8247"/>
                  </a:lnTo>
                  <a:lnTo>
                    <a:pt x="4216" y="8268"/>
                  </a:lnTo>
                  <a:lnTo>
                    <a:pt x="4180" y="8289"/>
                  </a:lnTo>
                  <a:lnTo>
                    <a:pt x="4153" y="8310"/>
                  </a:lnTo>
                  <a:lnTo>
                    <a:pt x="4125" y="8336"/>
                  </a:lnTo>
                  <a:lnTo>
                    <a:pt x="4111" y="8348"/>
                  </a:lnTo>
                  <a:lnTo>
                    <a:pt x="4098" y="8363"/>
                  </a:lnTo>
                  <a:lnTo>
                    <a:pt x="4086" y="8378"/>
                  </a:lnTo>
                  <a:lnTo>
                    <a:pt x="4073" y="8393"/>
                  </a:lnTo>
                  <a:lnTo>
                    <a:pt x="4063" y="8410"/>
                  </a:lnTo>
                  <a:lnTo>
                    <a:pt x="4053" y="8427"/>
                  </a:lnTo>
                  <a:lnTo>
                    <a:pt x="4044" y="8445"/>
                  </a:lnTo>
                  <a:lnTo>
                    <a:pt x="4036" y="8464"/>
                  </a:lnTo>
                  <a:lnTo>
                    <a:pt x="4031" y="8484"/>
                  </a:lnTo>
                  <a:lnTo>
                    <a:pt x="4027" y="8504"/>
                  </a:lnTo>
                  <a:lnTo>
                    <a:pt x="4024" y="8525"/>
                  </a:lnTo>
                  <a:lnTo>
                    <a:pt x="4024" y="8549"/>
                  </a:lnTo>
                  <a:lnTo>
                    <a:pt x="4027" y="8551"/>
                  </a:lnTo>
                  <a:lnTo>
                    <a:pt x="4031" y="8554"/>
                  </a:lnTo>
                  <a:lnTo>
                    <a:pt x="4035" y="8556"/>
                  </a:lnTo>
                  <a:lnTo>
                    <a:pt x="4041" y="8558"/>
                  </a:lnTo>
                  <a:lnTo>
                    <a:pt x="4054" y="8562"/>
                  </a:lnTo>
                  <a:lnTo>
                    <a:pt x="4071" y="8565"/>
                  </a:lnTo>
                  <a:lnTo>
                    <a:pt x="4088" y="8568"/>
                  </a:lnTo>
                  <a:lnTo>
                    <a:pt x="4105" y="8570"/>
                  </a:lnTo>
                  <a:lnTo>
                    <a:pt x="4122" y="8571"/>
                  </a:lnTo>
                  <a:lnTo>
                    <a:pt x="4137" y="8571"/>
                  </a:lnTo>
                  <a:lnTo>
                    <a:pt x="4159" y="8572"/>
                  </a:lnTo>
                  <a:lnTo>
                    <a:pt x="4177" y="8573"/>
                  </a:lnTo>
                  <a:lnTo>
                    <a:pt x="4192" y="8575"/>
                  </a:lnTo>
                  <a:lnTo>
                    <a:pt x="4206" y="8577"/>
                  </a:lnTo>
                  <a:lnTo>
                    <a:pt x="4232" y="8582"/>
                  </a:lnTo>
                  <a:lnTo>
                    <a:pt x="4264" y="8590"/>
                  </a:lnTo>
                  <a:lnTo>
                    <a:pt x="4274" y="8593"/>
                  </a:lnTo>
                  <a:lnTo>
                    <a:pt x="4281" y="8595"/>
                  </a:lnTo>
                  <a:lnTo>
                    <a:pt x="4286" y="8599"/>
                  </a:lnTo>
                  <a:lnTo>
                    <a:pt x="4289" y="8604"/>
                  </a:lnTo>
                  <a:lnTo>
                    <a:pt x="4294" y="8614"/>
                  </a:lnTo>
                  <a:lnTo>
                    <a:pt x="4305" y="8630"/>
                  </a:lnTo>
                  <a:lnTo>
                    <a:pt x="4318" y="8655"/>
                  </a:lnTo>
                  <a:lnTo>
                    <a:pt x="4329" y="8677"/>
                  </a:lnTo>
                  <a:lnTo>
                    <a:pt x="4343" y="8695"/>
                  </a:lnTo>
                  <a:lnTo>
                    <a:pt x="4356" y="8711"/>
                  </a:lnTo>
                  <a:lnTo>
                    <a:pt x="4370" y="8723"/>
                  </a:lnTo>
                  <a:lnTo>
                    <a:pt x="4384" y="8734"/>
                  </a:lnTo>
                  <a:lnTo>
                    <a:pt x="4398" y="8742"/>
                  </a:lnTo>
                  <a:lnTo>
                    <a:pt x="4413" y="8748"/>
                  </a:lnTo>
                  <a:lnTo>
                    <a:pt x="4429" y="8751"/>
                  </a:lnTo>
                  <a:lnTo>
                    <a:pt x="4444" y="8753"/>
                  </a:lnTo>
                  <a:lnTo>
                    <a:pt x="4460" y="8753"/>
                  </a:lnTo>
                  <a:lnTo>
                    <a:pt x="4476" y="8751"/>
                  </a:lnTo>
                  <a:lnTo>
                    <a:pt x="4492" y="8748"/>
                  </a:lnTo>
                  <a:lnTo>
                    <a:pt x="4509" y="8743"/>
                  </a:lnTo>
                  <a:lnTo>
                    <a:pt x="4525" y="8738"/>
                  </a:lnTo>
                  <a:lnTo>
                    <a:pt x="4542" y="8732"/>
                  </a:lnTo>
                  <a:lnTo>
                    <a:pt x="4612" y="8700"/>
                  </a:lnTo>
                  <a:lnTo>
                    <a:pt x="4682" y="8666"/>
                  </a:lnTo>
                  <a:lnTo>
                    <a:pt x="4700" y="8659"/>
                  </a:lnTo>
                  <a:lnTo>
                    <a:pt x="4717" y="8651"/>
                  </a:lnTo>
                  <a:lnTo>
                    <a:pt x="4735" y="8646"/>
                  </a:lnTo>
                  <a:lnTo>
                    <a:pt x="4752" y="8641"/>
                  </a:lnTo>
                  <a:lnTo>
                    <a:pt x="4770" y="8636"/>
                  </a:lnTo>
                  <a:lnTo>
                    <a:pt x="4787" y="8634"/>
                  </a:lnTo>
                  <a:lnTo>
                    <a:pt x="4804" y="8633"/>
                  </a:lnTo>
                  <a:lnTo>
                    <a:pt x="4822" y="8634"/>
                  </a:lnTo>
                  <a:lnTo>
                    <a:pt x="4811" y="8661"/>
                  </a:lnTo>
                  <a:lnTo>
                    <a:pt x="4799" y="8688"/>
                  </a:lnTo>
                  <a:lnTo>
                    <a:pt x="4797" y="8696"/>
                  </a:lnTo>
                  <a:lnTo>
                    <a:pt x="4795" y="8703"/>
                  </a:lnTo>
                  <a:lnTo>
                    <a:pt x="4794" y="8712"/>
                  </a:lnTo>
                  <a:lnTo>
                    <a:pt x="4793" y="8720"/>
                  </a:lnTo>
                  <a:lnTo>
                    <a:pt x="4793" y="8730"/>
                  </a:lnTo>
                  <a:lnTo>
                    <a:pt x="4794" y="8739"/>
                  </a:lnTo>
                  <a:lnTo>
                    <a:pt x="4796" y="8750"/>
                  </a:lnTo>
                  <a:lnTo>
                    <a:pt x="4799" y="8761"/>
                  </a:lnTo>
                  <a:lnTo>
                    <a:pt x="4804" y="8771"/>
                  </a:lnTo>
                  <a:lnTo>
                    <a:pt x="4810" y="8780"/>
                  </a:lnTo>
                  <a:lnTo>
                    <a:pt x="4816" y="8790"/>
                  </a:lnTo>
                  <a:lnTo>
                    <a:pt x="4824" y="8798"/>
                  </a:lnTo>
                  <a:lnTo>
                    <a:pt x="4839" y="8815"/>
                  </a:lnTo>
                  <a:lnTo>
                    <a:pt x="4856" y="8831"/>
                  </a:lnTo>
                  <a:lnTo>
                    <a:pt x="4889" y="8860"/>
                  </a:lnTo>
                  <a:lnTo>
                    <a:pt x="4920" y="8885"/>
                  </a:lnTo>
                  <a:lnTo>
                    <a:pt x="4917" y="8901"/>
                  </a:lnTo>
                  <a:lnTo>
                    <a:pt x="4913" y="8918"/>
                  </a:lnTo>
                  <a:lnTo>
                    <a:pt x="4910" y="8927"/>
                  </a:lnTo>
                  <a:lnTo>
                    <a:pt x="4905" y="8935"/>
                  </a:lnTo>
                  <a:lnTo>
                    <a:pt x="4901" y="8943"/>
                  </a:lnTo>
                  <a:lnTo>
                    <a:pt x="4896" y="8952"/>
                  </a:lnTo>
                  <a:lnTo>
                    <a:pt x="4889" y="8960"/>
                  </a:lnTo>
                  <a:lnTo>
                    <a:pt x="4882" y="8968"/>
                  </a:lnTo>
                  <a:lnTo>
                    <a:pt x="4874" y="8975"/>
                  </a:lnTo>
                  <a:lnTo>
                    <a:pt x="4864" y="8983"/>
                  </a:lnTo>
                  <a:lnTo>
                    <a:pt x="4853" y="8989"/>
                  </a:lnTo>
                  <a:lnTo>
                    <a:pt x="4841" y="8995"/>
                  </a:lnTo>
                  <a:lnTo>
                    <a:pt x="4828" y="9002"/>
                  </a:lnTo>
                  <a:lnTo>
                    <a:pt x="4813" y="9006"/>
                  </a:lnTo>
                  <a:lnTo>
                    <a:pt x="4817" y="9015"/>
                  </a:lnTo>
                  <a:lnTo>
                    <a:pt x="4824" y="9023"/>
                  </a:lnTo>
                  <a:lnTo>
                    <a:pt x="4830" y="9031"/>
                  </a:lnTo>
                  <a:lnTo>
                    <a:pt x="4839" y="9039"/>
                  </a:lnTo>
                  <a:lnTo>
                    <a:pt x="4847" y="9045"/>
                  </a:lnTo>
                  <a:lnTo>
                    <a:pt x="4858" y="9051"/>
                  </a:lnTo>
                  <a:lnTo>
                    <a:pt x="4867" y="9058"/>
                  </a:lnTo>
                  <a:lnTo>
                    <a:pt x="4879" y="9063"/>
                  </a:lnTo>
                  <a:lnTo>
                    <a:pt x="4901" y="9073"/>
                  </a:lnTo>
                  <a:lnTo>
                    <a:pt x="4924" y="9080"/>
                  </a:lnTo>
                  <a:lnTo>
                    <a:pt x="4948" y="9085"/>
                  </a:lnTo>
                  <a:lnTo>
                    <a:pt x="4969" y="9089"/>
                  </a:lnTo>
                  <a:lnTo>
                    <a:pt x="4995" y="9092"/>
                  </a:lnTo>
                  <a:lnTo>
                    <a:pt x="5020" y="9094"/>
                  </a:lnTo>
                  <a:lnTo>
                    <a:pt x="5045" y="9094"/>
                  </a:lnTo>
                  <a:lnTo>
                    <a:pt x="5069" y="9092"/>
                  </a:lnTo>
                  <a:lnTo>
                    <a:pt x="5093" y="9089"/>
                  </a:lnTo>
                  <a:lnTo>
                    <a:pt x="5116" y="9084"/>
                  </a:lnTo>
                  <a:lnTo>
                    <a:pt x="5139" y="9078"/>
                  </a:lnTo>
                  <a:lnTo>
                    <a:pt x="5162" y="9071"/>
                  </a:lnTo>
                  <a:lnTo>
                    <a:pt x="5183" y="9061"/>
                  </a:lnTo>
                  <a:lnTo>
                    <a:pt x="5203" y="9051"/>
                  </a:lnTo>
                  <a:lnTo>
                    <a:pt x="5223" y="9041"/>
                  </a:lnTo>
                  <a:lnTo>
                    <a:pt x="5242" y="9028"/>
                  </a:lnTo>
                  <a:lnTo>
                    <a:pt x="5260" y="9015"/>
                  </a:lnTo>
                  <a:lnTo>
                    <a:pt x="5278" y="9002"/>
                  </a:lnTo>
                  <a:lnTo>
                    <a:pt x="5294" y="8987"/>
                  </a:lnTo>
                  <a:lnTo>
                    <a:pt x="5310" y="8971"/>
                  </a:lnTo>
                  <a:lnTo>
                    <a:pt x="5324" y="8958"/>
                  </a:lnTo>
                  <a:lnTo>
                    <a:pt x="5337" y="8945"/>
                  </a:lnTo>
                  <a:lnTo>
                    <a:pt x="5350" y="8931"/>
                  </a:lnTo>
                  <a:lnTo>
                    <a:pt x="5362" y="8917"/>
                  </a:lnTo>
                  <a:lnTo>
                    <a:pt x="5373" y="8902"/>
                  </a:lnTo>
                  <a:lnTo>
                    <a:pt x="5385" y="8887"/>
                  </a:lnTo>
                  <a:lnTo>
                    <a:pt x="5394" y="8873"/>
                  </a:lnTo>
                  <a:lnTo>
                    <a:pt x="5404" y="8857"/>
                  </a:lnTo>
                  <a:lnTo>
                    <a:pt x="5412" y="8840"/>
                  </a:lnTo>
                  <a:lnTo>
                    <a:pt x="5420" y="8823"/>
                  </a:lnTo>
                  <a:lnTo>
                    <a:pt x="5426" y="8805"/>
                  </a:lnTo>
                  <a:lnTo>
                    <a:pt x="5433" y="8786"/>
                  </a:lnTo>
                  <a:lnTo>
                    <a:pt x="5437" y="8767"/>
                  </a:lnTo>
                  <a:lnTo>
                    <a:pt x="5440" y="8747"/>
                  </a:lnTo>
                  <a:lnTo>
                    <a:pt x="5442" y="8725"/>
                  </a:lnTo>
                  <a:lnTo>
                    <a:pt x="5443" y="8702"/>
                  </a:lnTo>
                  <a:lnTo>
                    <a:pt x="5474" y="8699"/>
                  </a:lnTo>
                  <a:lnTo>
                    <a:pt x="5506" y="8698"/>
                  </a:lnTo>
                  <a:lnTo>
                    <a:pt x="5537" y="8697"/>
                  </a:lnTo>
                  <a:lnTo>
                    <a:pt x="5570" y="8697"/>
                  </a:lnTo>
                  <a:lnTo>
                    <a:pt x="5603" y="8698"/>
                  </a:lnTo>
                  <a:lnTo>
                    <a:pt x="5636" y="8701"/>
                  </a:lnTo>
                  <a:lnTo>
                    <a:pt x="5667" y="8704"/>
                  </a:lnTo>
                  <a:lnTo>
                    <a:pt x="5696" y="8708"/>
                  </a:lnTo>
                  <a:lnTo>
                    <a:pt x="5736" y="8713"/>
                  </a:lnTo>
                  <a:lnTo>
                    <a:pt x="5779" y="8718"/>
                  </a:lnTo>
                  <a:lnTo>
                    <a:pt x="5822" y="8723"/>
                  </a:lnTo>
                  <a:lnTo>
                    <a:pt x="5868" y="8731"/>
                  </a:lnTo>
                  <a:lnTo>
                    <a:pt x="5913" y="8738"/>
                  </a:lnTo>
                  <a:lnTo>
                    <a:pt x="5959" y="8748"/>
                  </a:lnTo>
                  <a:lnTo>
                    <a:pt x="5981" y="8753"/>
                  </a:lnTo>
                  <a:lnTo>
                    <a:pt x="6002" y="8758"/>
                  </a:lnTo>
                  <a:lnTo>
                    <a:pt x="6023" y="8765"/>
                  </a:lnTo>
                  <a:lnTo>
                    <a:pt x="6044" y="8771"/>
                  </a:lnTo>
                  <a:lnTo>
                    <a:pt x="6041" y="8793"/>
                  </a:lnTo>
                  <a:lnTo>
                    <a:pt x="6039" y="8814"/>
                  </a:lnTo>
                  <a:lnTo>
                    <a:pt x="6038" y="8825"/>
                  </a:lnTo>
                  <a:lnTo>
                    <a:pt x="6036" y="8835"/>
                  </a:lnTo>
                  <a:lnTo>
                    <a:pt x="6034" y="8845"/>
                  </a:lnTo>
                  <a:lnTo>
                    <a:pt x="6031" y="8855"/>
                  </a:lnTo>
                  <a:lnTo>
                    <a:pt x="6026" y="8863"/>
                  </a:lnTo>
                  <a:lnTo>
                    <a:pt x="6020" y="8871"/>
                  </a:lnTo>
                  <a:lnTo>
                    <a:pt x="6013" y="8880"/>
                  </a:lnTo>
                  <a:lnTo>
                    <a:pt x="6004" y="8887"/>
                  </a:lnTo>
                  <a:lnTo>
                    <a:pt x="5994" y="8894"/>
                  </a:lnTo>
                  <a:lnTo>
                    <a:pt x="5981" y="8900"/>
                  </a:lnTo>
                  <a:lnTo>
                    <a:pt x="5967" y="8904"/>
                  </a:lnTo>
                  <a:lnTo>
                    <a:pt x="5950" y="8909"/>
                  </a:lnTo>
                  <a:lnTo>
                    <a:pt x="5924" y="8917"/>
                  </a:lnTo>
                  <a:lnTo>
                    <a:pt x="5897" y="8928"/>
                  </a:lnTo>
                  <a:lnTo>
                    <a:pt x="5872" y="8939"/>
                  </a:lnTo>
                  <a:lnTo>
                    <a:pt x="5847" y="8953"/>
                  </a:lnTo>
                  <a:lnTo>
                    <a:pt x="5835" y="8959"/>
                  </a:lnTo>
                  <a:lnTo>
                    <a:pt x="5824" y="8968"/>
                  </a:lnTo>
                  <a:lnTo>
                    <a:pt x="5814" y="8976"/>
                  </a:lnTo>
                  <a:lnTo>
                    <a:pt x="5804" y="8985"/>
                  </a:lnTo>
                  <a:lnTo>
                    <a:pt x="5796" y="8993"/>
                  </a:lnTo>
                  <a:lnTo>
                    <a:pt x="5788" y="9004"/>
                  </a:lnTo>
                  <a:lnTo>
                    <a:pt x="5781" y="9013"/>
                  </a:lnTo>
                  <a:lnTo>
                    <a:pt x="5776" y="9024"/>
                  </a:lnTo>
                  <a:lnTo>
                    <a:pt x="5801" y="9026"/>
                  </a:lnTo>
                  <a:lnTo>
                    <a:pt x="5824" y="9029"/>
                  </a:lnTo>
                  <a:lnTo>
                    <a:pt x="5846" y="9033"/>
                  </a:lnTo>
                  <a:lnTo>
                    <a:pt x="5867" y="9039"/>
                  </a:lnTo>
                  <a:lnTo>
                    <a:pt x="5886" y="9045"/>
                  </a:lnTo>
                  <a:lnTo>
                    <a:pt x="5904" y="9051"/>
                  </a:lnTo>
                  <a:lnTo>
                    <a:pt x="5921" y="9059"/>
                  </a:lnTo>
                  <a:lnTo>
                    <a:pt x="5938" y="9067"/>
                  </a:lnTo>
                  <a:lnTo>
                    <a:pt x="5968" y="9084"/>
                  </a:lnTo>
                  <a:lnTo>
                    <a:pt x="5999" y="9103"/>
                  </a:lnTo>
                  <a:lnTo>
                    <a:pt x="6030" y="9121"/>
                  </a:lnTo>
                  <a:lnTo>
                    <a:pt x="6062" y="9138"/>
                  </a:lnTo>
                  <a:lnTo>
                    <a:pt x="6071" y="9141"/>
                  </a:lnTo>
                  <a:lnTo>
                    <a:pt x="6080" y="9144"/>
                  </a:lnTo>
                  <a:lnTo>
                    <a:pt x="6089" y="9144"/>
                  </a:lnTo>
                  <a:lnTo>
                    <a:pt x="6098" y="9144"/>
                  </a:lnTo>
                  <a:lnTo>
                    <a:pt x="6116" y="9141"/>
                  </a:lnTo>
                  <a:lnTo>
                    <a:pt x="6135" y="9138"/>
                  </a:lnTo>
                  <a:lnTo>
                    <a:pt x="6144" y="9136"/>
                  </a:lnTo>
                  <a:lnTo>
                    <a:pt x="6154" y="9135"/>
                  </a:lnTo>
                  <a:lnTo>
                    <a:pt x="6163" y="9134"/>
                  </a:lnTo>
                  <a:lnTo>
                    <a:pt x="6174" y="9135"/>
                  </a:lnTo>
                  <a:lnTo>
                    <a:pt x="6184" y="9136"/>
                  </a:lnTo>
                  <a:lnTo>
                    <a:pt x="6194" y="9138"/>
                  </a:lnTo>
                  <a:lnTo>
                    <a:pt x="6206" y="9143"/>
                  </a:lnTo>
                  <a:lnTo>
                    <a:pt x="6216" y="9148"/>
                  </a:lnTo>
                  <a:lnTo>
                    <a:pt x="6241" y="9173"/>
                  </a:lnTo>
                  <a:lnTo>
                    <a:pt x="6265" y="9201"/>
                  </a:lnTo>
                  <a:lnTo>
                    <a:pt x="6289" y="9227"/>
                  </a:lnTo>
                  <a:lnTo>
                    <a:pt x="6313" y="9254"/>
                  </a:lnTo>
                  <a:lnTo>
                    <a:pt x="6326" y="9266"/>
                  </a:lnTo>
                  <a:lnTo>
                    <a:pt x="6339" y="9278"/>
                  </a:lnTo>
                  <a:lnTo>
                    <a:pt x="6352" y="9289"/>
                  </a:lnTo>
                  <a:lnTo>
                    <a:pt x="6365" y="9299"/>
                  </a:lnTo>
                  <a:lnTo>
                    <a:pt x="6380" y="9308"/>
                  </a:lnTo>
                  <a:lnTo>
                    <a:pt x="6395" y="9316"/>
                  </a:lnTo>
                  <a:lnTo>
                    <a:pt x="6411" y="9323"/>
                  </a:lnTo>
                  <a:lnTo>
                    <a:pt x="6428" y="9327"/>
                  </a:lnTo>
                  <a:lnTo>
                    <a:pt x="6461" y="9333"/>
                  </a:lnTo>
                  <a:lnTo>
                    <a:pt x="6495" y="9339"/>
                  </a:lnTo>
                  <a:lnTo>
                    <a:pt x="6513" y="9342"/>
                  </a:lnTo>
                  <a:lnTo>
                    <a:pt x="6529" y="9344"/>
                  </a:lnTo>
                  <a:lnTo>
                    <a:pt x="6547" y="9345"/>
                  </a:lnTo>
                  <a:lnTo>
                    <a:pt x="6564" y="9345"/>
                  </a:lnTo>
                  <a:lnTo>
                    <a:pt x="6581" y="9345"/>
                  </a:lnTo>
                  <a:lnTo>
                    <a:pt x="6597" y="9342"/>
                  </a:lnTo>
                  <a:lnTo>
                    <a:pt x="6613" y="9338"/>
                  </a:lnTo>
                  <a:lnTo>
                    <a:pt x="6628" y="9333"/>
                  </a:lnTo>
                  <a:lnTo>
                    <a:pt x="6635" y="9330"/>
                  </a:lnTo>
                  <a:lnTo>
                    <a:pt x="6642" y="9326"/>
                  </a:lnTo>
                  <a:lnTo>
                    <a:pt x="6648" y="9321"/>
                  </a:lnTo>
                  <a:lnTo>
                    <a:pt x="6654" y="9316"/>
                  </a:lnTo>
                  <a:lnTo>
                    <a:pt x="6661" y="9311"/>
                  </a:lnTo>
                  <a:lnTo>
                    <a:pt x="6667" y="9306"/>
                  </a:lnTo>
                  <a:lnTo>
                    <a:pt x="6672" y="9298"/>
                  </a:lnTo>
                  <a:lnTo>
                    <a:pt x="6678" y="9292"/>
                  </a:lnTo>
                  <a:lnTo>
                    <a:pt x="6658" y="9278"/>
                  </a:lnTo>
                  <a:lnTo>
                    <a:pt x="6636" y="9263"/>
                  </a:lnTo>
                  <a:lnTo>
                    <a:pt x="6626" y="9255"/>
                  </a:lnTo>
                  <a:lnTo>
                    <a:pt x="6615" y="9245"/>
                  </a:lnTo>
                  <a:lnTo>
                    <a:pt x="6606" y="9236"/>
                  </a:lnTo>
                  <a:lnTo>
                    <a:pt x="6596" y="9226"/>
                  </a:lnTo>
                  <a:lnTo>
                    <a:pt x="6588" y="9216"/>
                  </a:lnTo>
                  <a:lnTo>
                    <a:pt x="6580" y="9204"/>
                  </a:lnTo>
                  <a:lnTo>
                    <a:pt x="6574" y="9191"/>
                  </a:lnTo>
                  <a:lnTo>
                    <a:pt x="6569" y="9179"/>
                  </a:lnTo>
                  <a:lnTo>
                    <a:pt x="6565" y="9165"/>
                  </a:lnTo>
                  <a:lnTo>
                    <a:pt x="6564" y="9151"/>
                  </a:lnTo>
                  <a:lnTo>
                    <a:pt x="6564" y="9144"/>
                  </a:lnTo>
                  <a:lnTo>
                    <a:pt x="6564" y="9136"/>
                  </a:lnTo>
                  <a:lnTo>
                    <a:pt x="6565" y="9129"/>
                  </a:lnTo>
                  <a:lnTo>
                    <a:pt x="6568" y="9120"/>
                  </a:lnTo>
                  <a:lnTo>
                    <a:pt x="6573" y="9108"/>
                  </a:lnTo>
                  <a:lnTo>
                    <a:pt x="6579" y="9096"/>
                  </a:lnTo>
                  <a:lnTo>
                    <a:pt x="6587" y="9083"/>
                  </a:lnTo>
                  <a:lnTo>
                    <a:pt x="6594" y="9072"/>
                  </a:lnTo>
                  <a:lnTo>
                    <a:pt x="6611" y="9048"/>
                  </a:lnTo>
                  <a:lnTo>
                    <a:pt x="6628" y="9024"/>
                  </a:lnTo>
                  <a:lnTo>
                    <a:pt x="6666" y="8977"/>
                  </a:lnTo>
                  <a:lnTo>
                    <a:pt x="6704" y="8931"/>
                  </a:lnTo>
                  <a:lnTo>
                    <a:pt x="6722" y="8907"/>
                  </a:lnTo>
                  <a:lnTo>
                    <a:pt x="6739" y="8882"/>
                  </a:lnTo>
                  <a:lnTo>
                    <a:pt x="6755" y="8858"/>
                  </a:lnTo>
                  <a:lnTo>
                    <a:pt x="6769" y="8831"/>
                  </a:lnTo>
                  <a:lnTo>
                    <a:pt x="6774" y="8819"/>
                  </a:lnTo>
                  <a:lnTo>
                    <a:pt x="6779" y="8805"/>
                  </a:lnTo>
                  <a:lnTo>
                    <a:pt x="6784" y="8791"/>
                  </a:lnTo>
                  <a:lnTo>
                    <a:pt x="6788" y="8777"/>
                  </a:lnTo>
                  <a:lnTo>
                    <a:pt x="6790" y="8762"/>
                  </a:lnTo>
                  <a:lnTo>
                    <a:pt x="6792" y="8749"/>
                  </a:lnTo>
                  <a:lnTo>
                    <a:pt x="6793" y="8734"/>
                  </a:lnTo>
                  <a:lnTo>
                    <a:pt x="6794" y="8718"/>
                  </a:lnTo>
                  <a:lnTo>
                    <a:pt x="6794" y="8704"/>
                  </a:lnTo>
                  <a:lnTo>
                    <a:pt x="6793" y="8691"/>
                  </a:lnTo>
                  <a:lnTo>
                    <a:pt x="6792" y="8679"/>
                  </a:lnTo>
                  <a:lnTo>
                    <a:pt x="6789" y="8666"/>
                  </a:lnTo>
                  <a:lnTo>
                    <a:pt x="6786" y="8654"/>
                  </a:lnTo>
                  <a:lnTo>
                    <a:pt x="6783" y="8643"/>
                  </a:lnTo>
                  <a:lnTo>
                    <a:pt x="6777" y="8632"/>
                  </a:lnTo>
                  <a:lnTo>
                    <a:pt x="6773" y="8622"/>
                  </a:lnTo>
                  <a:lnTo>
                    <a:pt x="6767" y="8611"/>
                  </a:lnTo>
                  <a:lnTo>
                    <a:pt x="6760" y="8601"/>
                  </a:lnTo>
                  <a:lnTo>
                    <a:pt x="6754" y="8592"/>
                  </a:lnTo>
                  <a:lnTo>
                    <a:pt x="6745" y="8582"/>
                  </a:lnTo>
                  <a:lnTo>
                    <a:pt x="6730" y="8565"/>
                  </a:lnTo>
                  <a:lnTo>
                    <a:pt x="6712" y="8549"/>
                  </a:lnTo>
                  <a:lnTo>
                    <a:pt x="6693" y="8533"/>
                  </a:lnTo>
                  <a:lnTo>
                    <a:pt x="6672" y="8518"/>
                  </a:lnTo>
                  <a:lnTo>
                    <a:pt x="6651" y="8503"/>
                  </a:lnTo>
                  <a:lnTo>
                    <a:pt x="6630" y="8489"/>
                  </a:lnTo>
                  <a:lnTo>
                    <a:pt x="6587" y="8462"/>
                  </a:lnTo>
                  <a:lnTo>
                    <a:pt x="6545" y="8434"/>
                  </a:lnTo>
                  <a:lnTo>
                    <a:pt x="6536" y="8425"/>
                  </a:lnTo>
                  <a:lnTo>
                    <a:pt x="6527" y="8416"/>
                  </a:lnTo>
                  <a:lnTo>
                    <a:pt x="6520" y="8406"/>
                  </a:lnTo>
                  <a:lnTo>
                    <a:pt x="6514" y="8396"/>
                  </a:lnTo>
                  <a:lnTo>
                    <a:pt x="6508" y="8387"/>
                  </a:lnTo>
                  <a:lnTo>
                    <a:pt x="6504" y="8376"/>
                  </a:lnTo>
                  <a:lnTo>
                    <a:pt x="6501" y="8365"/>
                  </a:lnTo>
                  <a:lnTo>
                    <a:pt x="6499" y="8355"/>
                  </a:lnTo>
                  <a:lnTo>
                    <a:pt x="6498" y="8344"/>
                  </a:lnTo>
                  <a:lnTo>
                    <a:pt x="6498" y="8333"/>
                  </a:lnTo>
                  <a:lnTo>
                    <a:pt x="6499" y="8322"/>
                  </a:lnTo>
                  <a:lnTo>
                    <a:pt x="6501" y="8310"/>
                  </a:lnTo>
                  <a:lnTo>
                    <a:pt x="6503" y="8299"/>
                  </a:lnTo>
                  <a:lnTo>
                    <a:pt x="6506" y="8287"/>
                  </a:lnTo>
                  <a:lnTo>
                    <a:pt x="6510" y="8275"/>
                  </a:lnTo>
                  <a:lnTo>
                    <a:pt x="6516" y="8264"/>
                  </a:lnTo>
                  <a:lnTo>
                    <a:pt x="6526" y="8248"/>
                  </a:lnTo>
                  <a:lnTo>
                    <a:pt x="6539" y="8232"/>
                  </a:lnTo>
                  <a:lnTo>
                    <a:pt x="6554" y="8217"/>
                  </a:lnTo>
                  <a:lnTo>
                    <a:pt x="6571" y="8203"/>
                  </a:lnTo>
                  <a:lnTo>
                    <a:pt x="6589" y="8190"/>
                  </a:lnTo>
                  <a:lnTo>
                    <a:pt x="6609" y="8178"/>
                  </a:lnTo>
                  <a:lnTo>
                    <a:pt x="6619" y="8173"/>
                  </a:lnTo>
                  <a:lnTo>
                    <a:pt x="6631" y="8167"/>
                  </a:lnTo>
                  <a:lnTo>
                    <a:pt x="6643" y="8163"/>
                  </a:lnTo>
                  <a:lnTo>
                    <a:pt x="6654" y="8159"/>
                  </a:lnTo>
                  <a:lnTo>
                    <a:pt x="6683" y="8155"/>
                  </a:lnTo>
                  <a:lnTo>
                    <a:pt x="6712" y="8153"/>
                  </a:lnTo>
                  <a:lnTo>
                    <a:pt x="6740" y="8150"/>
                  </a:lnTo>
                  <a:lnTo>
                    <a:pt x="6769" y="8150"/>
                  </a:lnTo>
                  <a:lnTo>
                    <a:pt x="6798" y="8151"/>
                  </a:lnTo>
                  <a:lnTo>
                    <a:pt x="6827" y="8154"/>
                  </a:lnTo>
                  <a:lnTo>
                    <a:pt x="6856" y="8157"/>
                  </a:lnTo>
                  <a:lnTo>
                    <a:pt x="6884" y="8160"/>
                  </a:lnTo>
                  <a:lnTo>
                    <a:pt x="6913" y="8165"/>
                  </a:lnTo>
                  <a:lnTo>
                    <a:pt x="6940" y="8171"/>
                  </a:lnTo>
                  <a:lnTo>
                    <a:pt x="6969" y="8178"/>
                  </a:lnTo>
                  <a:lnTo>
                    <a:pt x="6997" y="8185"/>
                  </a:lnTo>
                  <a:lnTo>
                    <a:pt x="7025" y="8193"/>
                  </a:lnTo>
                  <a:lnTo>
                    <a:pt x="7053" y="8202"/>
                  </a:lnTo>
                  <a:lnTo>
                    <a:pt x="7081" y="8212"/>
                  </a:lnTo>
                  <a:lnTo>
                    <a:pt x="7109" y="8222"/>
                  </a:lnTo>
                  <a:lnTo>
                    <a:pt x="7136" y="8233"/>
                  </a:lnTo>
                  <a:lnTo>
                    <a:pt x="7163" y="8245"/>
                  </a:lnTo>
                  <a:lnTo>
                    <a:pt x="7190" y="8256"/>
                  </a:lnTo>
                  <a:lnTo>
                    <a:pt x="7217" y="8269"/>
                  </a:lnTo>
                  <a:lnTo>
                    <a:pt x="7270" y="8294"/>
                  </a:lnTo>
                  <a:lnTo>
                    <a:pt x="7322" y="8323"/>
                  </a:lnTo>
                  <a:lnTo>
                    <a:pt x="7373" y="8352"/>
                  </a:lnTo>
                  <a:lnTo>
                    <a:pt x="7423" y="8381"/>
                  </a:lnTo>
                  <a:lnTo>
                    <a:pt x="7472" y="8411"/>
                  </a:lnTo>
                  <a:lnTo>
                    <a:pt x="7519" y="8442"/>
                  </a:lnTo>
                  <a:lnTo>
                    <a:pt x="7546" y="8462"/>
                  </a:lnTo>
                  <a:lnTo>
                    <a:pt x="7576" y="8482"/>
                  </a:lnTo>
                  <a:lnTo>
                    <a:pt x="7606" y="8501"/>
                  </a:lnTo>
                  <a:lnTo>
                    <a:pt x="7637" y="8522"/>
                  </a:lnTo>
                  <a:lnTo>
                    <a:pt x="7669" y="8543"/>
                  </a:lnTo>
                  <a:lnTo>
                    <a:pt x="7698" y="8564"/>
                  </a:lnTo>
                  <a:lnTo>
                    <a:pt x="7713" y="8576"/>
                  </a:lnTo>
                  <a:lnTo>
                    <a:pt x="7727" y="8589"/>
                  </a:lnTo>
                  <a:lnTo>
                    <a:pt x="7740" y="8600"/>
                  </a:lnTo>
                  <a:lnTo>
                    <a:pt x="7751" y="8613"/>
                  </a:lnTo>
                  <a:lnTo>
                    <a:pt x="7745" y="8778"/>
                  </a:lnTo>
                  <a:lnTo>
                    <a:pt x="7739" y="8835"/>
                  </a:lnTo>
                  <a:lnTo>
                    <a:pt x="7733" y="8893"/>
                  </a:lnTo>
                  <a:lnTo>
                    <a:pt x="7729" y="8950"/>
                  </a:lnTo>
                  <a:lnTo>
                    <a:pt x="7727" y="9007"/>
                  </a:lnTo>
                  <a:lnTo>
                    <a:pt x="7726" y="9064"/>
                  </a:lnTo>
                  <a:lnTo>
                    <a:pt x="7726" y="9121"/>
                  </a:lnTo>
                  <a:lnTo>
                    <a:pt x="7728" y="9179"/>
                  </a:lnTo>
                  <a:lnTo>
                    <a:pt x="7731" y="9235"/>
                  </a:lnTo>
                  <a:lnTo>
                    <a:pt x="7735" y="9291"/>
                  </a:lnTo>
                  <a:lnTo>
                    <a:pt x="7742" y="9347"/>
                  </a:lnTo>
                  <a:lnTo>
                    <a:pt x="7748" y="9403"/>
                  </a:lnTo>
                  <a:lnTo>
                    <a:pt x="7758" y="9458"/>
                  </a:lnTo>
                  <a:lnTo>
                    <a:pt x="7767" y="9513"/>
                  </a:lnTo>
                  <a:lnTo>
                    <a:pt x="7779" y="9567"/>
                  </a:lnTo>
                  <a:lnTo>
                    <a:pt x="7792" y="9621"/>
                  </a:lnTo>
                  <a:lnTo>
                    <a:pt x="7806" y="9675"/>
                  </a:lnTo>
                  <a:lnTo>
                    <a:pt x="7822" y="9728"/>
                  </a:lnTo>
                  <a:lnTo>
                    <a:pt x="7839" y="9780"/>
                  </a:lnTo>
                  <a:lnTo>
                    <a:pt x="7858" y="9832"/>
                  </a:lnTo>
                  <a:lnTo>
                    <a:pt x="7877" y="9883"/>
                  </a:lnTo>
                  <a:lnTo>
                    <a:pt x="7900" y="9933"/>
                  </a:lnTo>
                  <a:lnTo>
                    <a:pt x="7922" y="9983"/>
                  </a:lnTo>
                  <a:lnTo>
                    <a:pt x="7946" y="10032"/>
                  </a:lnTo>
                  <a:lnTo>
                    <a:pt x="7971" y="10080"/>
                  </a:lnTo>
                  <a:lnTo>
                    <a:pt x="7999" y="10127"/>
                  </a:lnTo>
                  <a:lnTo>
                    <a:pt x="8028" y="10174"/>
                  </a:lnTo>
                  <a:lnTo>
                    <a:pt x="8057" y="10219"/>
                  </a:lnTo>
                  <a:lnTo>
                    <a:pt x="8088" y="10264"/>
                  </a:lnTo>
                  <a:lnTo>
                    <a:pt x="8121" y="10307"/>
                  </a:lnTo>
                  <a:lnTo>
                    <a:pt x="8155" y="10350"/>
                  </a:lnTo>
                  <a:lnTo>
                    <a:pt x="8191" y="10391"/>
                  </a:lnTo>
                  <a:lnTo>
                    <a:pt x="8228" y="10431"/>
                  </a:lnTo>
                  <a:lnTo>
                    <a:pt x="8247" y="10452"/>
                  </a:lnTo>
                  <a:lnTo>
                    <a:pt x="8255" y="10461"/>
                  </a:lnTo>
                  <a:lnTo>
                    <a:pt x="8262" y="10468"/>
                  </a:lnTo>
                  <a:lnTo>
                    <a:pt x="8265" y="10473"/>
                  </a:lnTo>
                  <a:lnTo>
                    <a:pt x="8267" y="10478"/>
                  </a:lnTo>
                  <a:lnTo>
                    <a:pt x="8266" y="10481"/>
                  </a:lnTo>
                  <a:lnTo>
                    <a:pt x="8263" y="10486"/>
                  </a:lnTo>
                  <a:lnTo>
                    <a:pt x="8258" y="10489"/>
                  </a:lnTo>
                  <a:lnTo>
                    <a:pt x="8194" y="10511"/>
                  </a:lnTo>
                  <a:lnTo>
                    <a:pt x="8123" y="10532"/>
                  </a:lnTo>
                  <a:lnTo>
                    <a:pt x="8087" y="10542"/>
                  </a:lnTo>
                  <a:lnTo>
                    <a:pt x="8051" y="10553"/>
                  </a:lnTo>
                  <a:lnTo>
                    <a:pt x="8014" y="10562"/>
                  </a:lnTo>
                  <a:lnTo>
                    <a:pt x="7978" y="10571"/>
                  </a:lnTo>
                  <a:lnTo>
                    <a:pt x="7942" y="10579"/>
                  </a:lnTo>
                  <a:lnTo>
                    <a:pt x="7907" y="10586"/>
                  </a:lnTo>
                  <a:lnTo>
                    <a:pt x="7873" y="10591"/>
                  </a:lnTo>
                  <a:lnTo>
                    <a:pt x="7840" y="10594"/>
                  </a:lnTo>
                  <a:lnTo>
                    <a:pt x="7810" y="10595"/>
                  </a:lnTo>
                  <a:lnTo>
                    <a:pt x="7781" y="10595"/>
                  </a:lnTo>
                  <a:lnTo>
                    <a:pt x="7768" y="10594"/>
                  </a:lnTo>
                  <a:lnTo>
                    <a:pt x="7756" y="10592"/>
                  </a:lnTo>
                  <a:lnTo>
                    <a:pt x="7743" y="10590"/>
                  </a:lnTo>
                  <a:lnTo>
                    <a:pt x="7731" y="10587"/>
                  </a:lnTo>
                  <a:lnTo>
                    <a:pt x="7709" y="10576"/>
                  </a:lnTo>
                  <a:lnTo>
                    <a:pt x="7689" y="10563"/>
                  </a:lnTo>
                  <a:lnTo>
                    <a:pt x="7670" y="10550"/>
                  </a:lnTo>
                  <a:lnTo>
                    <a:pt x="7653" y="10535"/>
                  </a:lnTo>
                  <a:lnTo>
                    <a:pt x="7637" y="10519"/>
                  </a:lnTo>
                  <a:lnTo>
                    <a:pt x="7622" y="10502"/>
                  </a:lnTo>
                  <a:lnTo>
                    <a:pt x="7609" y="10484"/>
                  </a:lnTo>
                  <a:lnTo>
                    <a:pt x="7597" y="10466"/>
                  </a:lnTo>
                  <a:lnTo>
                    <a:pt x="7586" y="10447"/>
                  </a:lnTo>
                  <a:lnTo>
                    <a:pt x="7576" y="10427"/>
                  </a:lnTo>
                  <a:lnTo>
                    <a:pt x="7566" y="10406"/>
                  </a:lnTo>
                  <a:lnTo>
                    <a:pt x="7556" y="10386"/>
                  </a:lnTo>
                  <a:lnTo>
                    <a:pt x="7540" y="10343"/>
                  </a:lnTo>
                  <a:lnTo>
                    <a:pt x="7524" y="10300"/>
                  </a:lnTo>
                  <a:lnTo>
                    <a:pt x="7508" y="10256"/>
                  </a:lnTo>
                  <a:lnTo>
                    <a:pt x="7491" y="10215"/>
                  </a:lnTo>
                  <a:lnTo>
                    <a:pt x="7481" y="10195"/>
                  </a:lnTo>
                  <a:lnTo>
                    <a:pt x="7471" y="10176"/>
                  </a:lnTo>
                  <a:lnTo>
                    <a:pt x="7460" y="10157"/>
                  </a:lnTo>
                  <a:lnTo>
                    <a:pt x="7447" y="10139"/>
                  </a:lnTo>
                  <a:lnTo>
                    <a:pt x="7435" y="10121"/>
                  </a:lnTo>
                  <a:lnTo>
                    <a:pt x="7421" y="10105"/>
                  </a:lnTo>
                  <a:lnTo>
                    <a:pt x="7405" y="10089"/>
                  </a:lnTo>
                  <a:lnTo>
                    <a:pt x="7388" y="10075"/>
                  </a:lnTo>
                  <a:lnTo>
                    <a:pt x="7370" y="10063"/>
                  </a:lnTo>
                  <a:lnTo>
                    <a:pt x="7350" y="10051"/>
                  </a:lnTo>
                  <a:lnTo>
                    <a:pt x="7328" y="10041"/>
                  </a:lnTo>
                  <a:lnTo>
                    <a:pt x="7304" y="10033"/>
                  </a:lnTo>
                  <a:lnTo>
                    <a:pt x="7298" y="10031"/>
                  </a:lnTo>
                  <a:lnTo>
                    <a:pt x="7288" y="10029"/>
                  </a:lnTo>
                  <a:lnTo>
                    <a:pt x="7275" y="10028"/>
                  </a:lnTo>
                  <a:lnTo>
                    <a:pt x="7262" y="10028"/>
                  </a:lnTo>
                  <a:lnTo>
                    <a:pt x="7247" y="10029"/>
                  </a:lnTo>
                  <a:lnTo>
                    <a:pt x="7234" y="10030"/>
                  </a:lnTo>
                  <a:lnTo>
                    <a:pt x="7222" y="10033"/>
                  </a:lnTo>
                  <a:lnTo>
                    <a:pt x="7212" y="10036"/>
                  </a:lnTo>
                  <a:lnTo>
                    <a:pt x="7194" y="10041"/>
                  </a:lnTo>
                  <a:lnTo>
                    <a:pt x="7180" y="10045"/>
                  </a:lnTo>
                  <a:lnTo>
                    <a:pt x="7166" y="10047"/>
                  </a:lnTo>
                  <a:lnTo>
                    <a:pt x="7155" y="10048"/>
                  </a:lnTo>
                  <a:lnTo>
                    <a:pt x="7145" y="10048"/>
                  </a:lnTo>
                  <a:lnTo>
                    <a:pt x="7135" y="10047"/>
                  </a:lnTo>
                  <a:lnTo>
                    <a:pt x="7127" y="10044"/>
                  </a:lnTo>
                  <a:lnTo>
                    <a:pt x="7118" y="10040"/>
                  </a:lnTo>
                  <a:lnTo>
                    <a:pt x="7099" y="10030"/>
                  </a:lnTo>
                  <a:lnTo>
                    <a:pt x="7076" y="10015"/>
                  </a:lnTo>
                  <a:lnTo>
                    <a:pt x="7062" y="10007"/>
                  </a:lnTo>
                  <a:lnTo>
                    <a:pt x="7045" y="9997"/>
                  </a:lnTo>
                  <a:lnTo>
                    <a:pt x="7025" y="9986"/>
                  </a:lnTo>
                  <a:lnTo>
                    <a:pt x="7003" y="9975"/>
                  </a:lnTo>
                  <a:lnTo>
                    <a:pt x="6991" y="9972"/>
                  </a:lnTo>
                  <a:lnTo>
                    <a:pt x="6981" y="9969"/>
                  </a:lnTo>
                  <a:lnTo>
                    <a:pt x="6969" y="9968"/>
                  </a:lnTo>
                  <a:lnTo>
                    <a:pt x="6957" y="9966"/>
                  </a:lnTo>
                  <a:lnTo>
                    <a:pt x="6935" y="9966"/>
                  </a:lnTo>
                  <a:lnTo>
                    <a:pt x="6913" y="9966"/>
                  </a:lnTo>
                  <a:lnTo>
                    <a:pt x="6891" y="9969"/>
                  </a:lnTo>
                  <a:lnTo>
                    <a:pt x="6868" y="9975"/>
                  </a:lnTo>
                  <a:lnTo>
                    <a:pt x="6847" y="9980"/>
                  </a:lnTo>
                  <a:lnTo>
                    <a:pt x="6827" y="9989"/>
                  </a:lnTo>
                  <a:lnTo>
                    <a:pt x="6807" y="9998"/>
                  </a:lnTo>
                  <a:lnTo>
                    <a:pt x="6789" y="10009"/>
                  </a:lnTo>
                  <a:lnTo>
                    <a:pt x="6773" y="10020"/>
                  </a:lnTo>
                  <a:lnTo>
                    <a:pt x="6758" y="10033"/>
                  </a:lnTo>
                  <a:lnTo>
                    <a:pt x="6751" y="10040"/>
                  </a:lnTo>
                  <a:lnTo>
                    <a:pt x="6745" y="10048"/>
                  </a:lnTo>
                  <a:lnTo>
                    <a:pt x="6739" y="10055"/>
                  </a:lnTo>
                  <a:lnTo>
                    <a:pt x="6734" y="10063"/>
                  </a:lnTo>
                  <a:lnTo>
                    <a:pt x="6730" y="10070"/>
                  </a:lnTo>
                  <a:lnTo>
                    <a:pt x="6725" y="10079"/>
                  </a:lnTo>
                  <a:lnTo>
                    <a:pt x="6722" y="10087"/>
                  </a:lnTo>
                  <a:lnTo>
                    <a:pt x="6719" y="10095"/>
                  </a:lnTo>
                  <a:lnTo>
                    <a:pt x="6719" y="10102"/>
                  </a:lnTo>
                  <a:lnTo>
                    <a:pt x="6720" y="10107"/>
                  </a:lnTo>
                  <a:lnTo>
                    <a:pt x="6722" y="10112"/>
                  </a:lnTo>
                  <a:lnTo>
                    <a:pt x="6724" y="10118"/>
                  </a:lnTo>
                  <a:lnTo>
                    <a:pt x="6727" y="10123"/>
                  </a:lnTo>
                  <a:lnTo>
                    <a:pt x="6732" y="10127"/>
                  </a:lnTo>
                  <a:lnTo>
                    <a:pt x="6737" y="10131"/>
                  </a:lnTo>
                  <a:lnTo>
                    <a:pt x="6742" y="10136"/>
                  </a:lnTo>
                  <a:lnTo>
                    <a:pt x="6754" y="10143"/>
                  </a:lnTo>
                  <a:lnTo>
                    <a:pt x="6768" y="10151"/>
                  </a:lnTo>
                  <a:lnTo>
                    <a:pt x="6783" y="10158"/>
                  </a:lnTo>
                  <a:lnTo>
                    <a:pt x="6798" y="10164"/>
                  </a:lnTo>
                  <a:lnTo>
                    <a:pt x="6814" y="10172"/>
                  </a:lnTo>
                  <a:lnTo>
                    <a:pt x="6831" y="10179"/>
                  </a:lnTo>
                  <a:lnTo>
                    <a:pt x="6846" y="10188"/>
                  </a:lnTo>
                  <a:lnTo>
                    <a:pt x="6861" y="10197"/>
                  </a:lnTo>
                  <a:lnTo>
                    <a:pt x="6867" y="10202"/>
                  </a:lnTo>
                  <a:lnTo>
                    <a:pt x="6874" y="10208"/>
                  </a:lnTo>
                  <a:lnTo>
                    <a:pt x="6880" y="10214"/>
                  </a:lnTo>
                  <a:lnTo>
                    <a:pt x="6884" y="10220"/>
                  </a:lnTo>
                  <a:lnTo>
                    <a:pt x="6889" y="10227"/>
                  </a:lnTo>
                  <a:lnTo>
                    <a:pt x="6894" y="10234"/>
                  </a:lnTo>
                  <a:lnTo>
                    <a:pt x="6897" y="10243"/>
                  </a:lnTo>
                  <a:lnTo>
                    <a:pt x="6899" y="10251"/>
                  </a:lnTo>
                  <a:lnTo>
                    <a:pt x="6903" y="10261"/>
                  </a:lnTo>
                  <a:lnTo>
                    <a:pt x="6906" y="10270"/>
                  </a:lnTo>
                  <a:lnTo>
                    <a:pt x="6910" y="10280"/>
                  </a:lnTo>
                  <a:lnTo>
                    <a:pt x="6911" y="10289"/>
                  </a:lnTo>
                  <a:lnTo>
                    <a:pt x="6912" y="10300"/>
                  </a:lnTo>
                  <a:lnTo>
                    <a:pt x="6912" y="10309"/>
                  </a:lnTo>
                  <a:lnTo>
                    <a:pt x="6912" y="10320"/>
                  </a:lnTo>
                  <a:lnTo>
                    <a:pt x="6911" y="10329"/>
                  </a:lnTo>
                  <a:lnTo>
                    <a:pt x="6909" y="10339"/>
                  </a:lnTo>
                  <a:lnTo>
                    <a:pt x="6905" y="10347"/>
                  </a:lnTo>
                  <a:lnTo>
                    <a:pt x="6902" y="10357"/>
                  </a:lnTo>
                  <a:lnTo>
                    <a:pt x="6897" y="10365"/>
                  </a:lnTo>
                  <a:lnTo>
                    <a:pt x="6892" y="10373"/>
                  </a:lnTo>
                  <a:lnTo>
                    <a:pt x="6886" y="10381"/>
                  </a:lnTo>
                  <a:lnTo>
                    <a:pt x="6879" y="10388"/>
                  </a:lnTo>
                  <a:lnTo>
                    <a:pt x="6871" y="10394"/>
                  </a:lnTo>
                  <a:lnTo>
                    <a:pt x="6832" y="10394"/>
                  </a:lnTo>
                  <a:lnTo>
                    <a:pt x="6792" y="10394"/>
                  </a:lnTo>
                  <a:lnTo>
                    <a:pt x="6771" y="10395"/>
                  </a:lnTo>
                  <a:lnTo>
                    <a:pt x="6751" y="10397"/>
                  </a:lnTo>
                  <a:lnTo>
                    <a:pt x="6731" y="10398"/>
                  </a:lnTo>
                  <a:lnTo>
                    <a:pt x="6709" y="10401"/>
                  </a:lnTo>
                  <a:lnTo>
                    <a:pt x="6689" y="10405"/>
                  </a:lnTo>
                  <a:lnTo>
                    <a:pt x="6670" y="10409"/>
                  </a:lnTo>
                  <a:lnTo>
                    <a:pt x="6651" y="10415"/>
                  </a:lnTo>
                  <a:lnTo>
                    <a:pt x="6632" y="10422"/>
                  </a:lnTo>
                  <a:lnTo>
                    <a:pt x="6615" y="10429"/>
                  </a:lnTo>
                  <a:lnTo>
                    <a:pt x="6598" y="10439"/>
                  </a:lnTo>
                  <a:lnTo>
                    <a:pt x="6582" y="10449"/>
                  </a:lnTo>
                  <a:lnTo>
                    <a:pt x="6568" y="10461"/>
                  </a:lnTo>
                  <a:lnTo>
                    <a:pt x="6552" y="10476"/>
                  </a:lnTo>
                  <a:lnTo>
                    <a:pt x="6533" y="10495"/>
                  </a:lnTo>
                  <a:lnTo>
                    <a:pt x="6523" y="10506"/>
                  </a:lnTo>
                  <a:lnTo>
                    <a:pt x="6514" y="10518"/>
                  </a:lnTo>
                  <a:lnTo>
                    <a:pt x="6504" y="10531"/>
                  </a:lnTo>
                  <a:lnTo>
                    <a:pt x="6496" y="10544"/>
                  </a:lnTo>
                  <a:lnTo>
                    <a:pt x="6487" y="10559"/>
                  </a:lnTo>
                  <a:lnTo>
                    <a:pt x="6480" y="10574"/>
                  </a:lnTo>
                  <a:lnTo>
                    <a:pt x="6474" y="10590"/>
                  </a:lnTo>
                  <a:lnTo>
                    <a:pt x="6469" y="10606"/>
                  </a:lnTo>
                  <a:lnTo>
                    <a:pt x="6467" y="10623"/>
                  </a:lnTo>
                  <a:lnTo>
                    <a:pt x="6466" y="10639"/>
                  </a:lnTo>
                  <a:lnTo>
                    <a:pt x="6466" y="10647"/>
                  </a:lnTo>
                  <a:lnTo>
                    <a:pt x="6467" y="10656"/>
                  </a:lnTo>
                  <a:lnTo>
                    <a:pt x="6468" y="10664"/>
                  </a:lnTo>
                  <a:lnTo>
                    <a:pt x="6470" y="10673"/>
                  </a:lnTo>
                  <a:lnTo>
                    <a:pt x="6500" y="10666"/>
                  </a:lnTo>
                  <a:lnTo>
                    <a:pt x="6528" y="10662"/>
                  </a:lnTo>
                  <a:lnTo>
                    <a:pt x="6543" y="10660"/>
                  </a:lnTo>
                  <a:lnTo>
                    <a:pt x="6558" y="10659"/>
                  </a:lnTo>
                  <a:lnTo>
                    <a:pt x="6574" y="10659"/>
                  </a:lnTo>
                  <a:lnTo>
                    <a:pt x="6589" y="10659"/>
                  </a:lnTo>
                  <a:lnTo>
                    <a:pt x="6604" y="10660"/>
                  </a:lnTo>
                  <a:lnTo>
                    <a:pt x="6618" y="10662"/>
                  </a:lnTo>
                  <a:lnTo>
                    <a:pt x="6633" y="10665"/>
                  </a:lnTo>
                  <a:lnTo>
                    <a:pt x="6648" y="10668"/>
                  </a:lnTo>
                  <a:lnTo>
                    <a:pt x="6663" y="10674"/>
                  </a:lnTo>
                  <a:lnTo>
                    <a:pt x="6678" y="10680"/>
                  </a:lnTo>
                  <a:lnTo>
                    <a:pt x="6693" y="10688"/>
                  </a:lnTo>
                  <a:lnTo>
                    <a:pt x="6706" y="10698"/>
                  </a:lnTo>
                  <a:lnTo>
                    <a:pt x="6707" y="10720"/>
                  </a:lnTo>
                  <a:lnTo>
                    <a:pt x="6708" y="10745"/>
                  </a:lnTo>
                  <a:lnTo>
                    <a:pt x="6708" y="10770"/>
                  </a:lnTo>
                  <a:lnTo>
                    <a:pt x="6711" y="10795"/>
                  </a:lnTo>
                  <a:lnTo>
                    <a:pt x="6713" y="10808"/>
                  </a:lnTo>
                  <a:lnTo>
                    <a:pt x="6715" y="10821"/>
                  </a:lnTo>
                  <a:lnTo>
                    <a:pt x="6718" y="10833"/>
                  </a:lnTo>
                  <a:lnTo>
                    <a:pt x="6722" y="10846"/>
                  </a:lnTo>
                  <a:lnTo>
                    <a:pt x="6727" y="10858"/>
                  </a:lnTo>
                  <a:lnTo>
                    <a:pt x="6734" y="10871"/>
                  </a:lnTo>
                  <a:lnTo>
                    <a:pt x="6741" y="10882"/>
                  </a:lnTo>
                  <a:lnTo>
                    <a:pt x="6751" y="10893"/>
                  </a:lnTo>
                  <a:lnTo>
                    <a:pt x="6757" y="10899"/>
                  </a:lnTo>
                  <a:lnTo>
                    <a:pt x="6765" y="10904"/>
                  </a:lnTo>
                  <a:lnTo>
                    <a:pt x="6772" y="10910"/>
                  </a:lnTo>
                  <a:lnTo>
                    <a:pt x="6779" y="10915"/>
                  </a:lnTo>
                  <a:lnTo>
                    <a:pt x="6788" y="10918"/>
                  </a:lnTo>
                  <a:lnTo>
                    <a:pt x="6796" y="10922"/>
                  </a:lnTo>
                  <a:lnTo>
                    <a:pt x="6805" y="10926"/>
                  </a:lnTo>
                  <a:lnTo>
                    <a:pt x="6813" y="10928"/>
                  </a:lnTo>
                  <a:lnTo>
                    <a:pt x="6831" y="10932"/>
                  </a:lnTo>
                  <a:lnTo>
                    <a:pt x="6850" y="10934"/>
                  </a:lnTo>
                  <a:lnTo>
                    <a:pt x="6869" y="10936"/>
                  </a:lnTo>
                  <a:lnTo>
                    <a:pt x="6889" y="10936"/>
                  </a:lnTo>
                  <a:lnTo>
                    <a:pt x="6929" y="10934"/>
                  </a:lnTo>
                  <a:lnTo>
                    <a:pt x="6967" y="10931"/>
                  </a:lnTo>
                  <a:lnTo>
                    <a:pt x="7002" y="10929"/>
                  </a:lnTo>
                  <a:lnTo>
                    <a:pt x="7032" y="10927"/>
                  </a:lnTo>
                  <a:lnTo>
                    <a:pt x="7032" y="10937"/>
                  </a:lnTo>
                  <a:lnTo>
                    <a:pt x="7031" y="10947"/>
                  </a:lnTo>
                  <a:lnTo>
                    <a:pt x="7029" y="10955"/>
                  </a:lnTo>
                  <a:lnTo>
                    <a:pt x="7027" y="10964"/>
                  </a:lnTo>
                  <a:lnTo>
                    <a:pt x="7024" y="10972"/>
                  </a:lnTo>
                  <a:lnTo>
                    <a:pt x="7020" y="10980"/>
                  </a:lnTo>
                  <a:lnTo>
                    <a:pt x="7015" y="10986"/>
                  </a:lnTo>
                  <a:lnTo>
                    <a:pt x="7010" y="10992"/>
                  </a:lnTo>
                  <a:lnTo>
                    <a:pt x="7005" y="10999"/>
                  </a:lnTo>
                  <a:lnTo>
                    <a:pt x="6999" y="11004"/>
                  </a:lnTo>
                  <a:lnTo>
                    <a:pt x="6992" y="11009"/>
                  </a:lnTo>
                  <a:lnTo>
                    <a:pt x="6985" y="11013"/>
                  </a:lnTo>
                  <a:lnTo>
                    <a:pt x="6970" y="11023"/>
                  </a:lnTo>
                  <a:lnTo>
                    <a:pt x="6954" y="11031"/>
                  </a:lnTo>
                  <a:lnTo>
                    <a:pt x="6921" y="11046"/>
                  </a:lnTo>
                  <a:lnTo>
                    <a:pt x="6891" y="11060"/>
                  </a:lnTo>
                  <a:lnTo>
                    <a:pt x="6876" y="11069"/>
                  </a:lnTo>
                  <a:lnTo>
                    <a:pt x="6863" y="11077"/>
                  </a:lnTo>
                  <a:lnTo>
                    <a:pt x="6858" y="11081"/>
                  </a:lnTo>
                  <a:lnTo>
                    <a:pt x="6852" y="11087"/>
                  </a:lnTo>
                  <a:lnTo>
                    <a:pt x="6847" y="11092"/>
                  </a:lnTo>
                  <a:lnTo>
                    <a:pt x="6844" y="11097"/>
                  </a:lnTo>
                  <a:lnTo>
                    <a:pt x="6837" y="11107"/>
                  </a:lnTo>
                  <a:lnTo>
                    <a:pt x="6831" y="11117"/>
                  </a:lnTo>
                  <a:lnTo>
                    <a:pt x="6826" y="11128"/>
                  </a:lnTo>
                  <a:lnTo>
                    <a:pt x="6822" y="11141"/>
                  </a:lnTo>
                  <a:lnTo>
                    <a:pt x="6819" y="11153"/>
                  </a:lnTo>
                  <a:lnTo>
                    <a:pt x="6815" y="11166"/>
                  </a:lnTo>
                  <a:lnTo>
                    <a:pt x="6814" y="11180"/>
                  </a:lnTo>
                  <a:lnTo>
                    <a:pt x="6813" y="11193"/>
                  </a:lnTo>
                  <a:lnTo>
                    <a:pt x="6813" y="11208"/>
                  </a:lnTo>
                  <a:lnTo>
                    <a:pt x="6813" y="11222"/>
                  </a:lnTo>
                  <a:lnTo>
                    <a:pt x="6815" y="11237"/>
                  </a:lnTo>
                  <a:lnTo>
                    <a:pt x="6819" y="11251"/>
                  </a:lnTo>
                  <a:lnTo>
                    <a:pt x="6822" y="11264"/>
                  </a:lnTo>
                  <a:lnTo>
                    <a:pt x="6826" y="11278"/>
                  </a:lnTo>
                  <a:lnTo>
                    <a:pt x="6831" y="11291"/>
                  </a:lnTo>
                  <a:lnTo>
                    <a:pt x="6838" y="11304"/>
                  </a:lnTo>
                  <a:lnTo>
                    <a:pt x="6848" y="11299"/>
                  </a:lnTo>
                  <a:lnTo>
                    <a:pt x="6876" y="11290"/>
                  </a:lnTo>
                  <a:lnTo>
                    <a:pt x="6894" y="11285"/>
                  </a:lnTo>
                  <a:lnTo>
                    <a:pt x="6915" y="11278"/>
                  </a:lnTo>
                  <a:lnTo>
                    <a:pt x="6936" y="11273"/>
                  </a:lnTo>
                  <a:lnTo>
                    <a:pt x="6959" y="11268"/>
                  </a:lnTo>
                  <a:lnTo>
                    <a:pt x="6983" y="11263"/>
                  </a:lnTo>
                  <a:lnTo>
                    <a:pt x="7006" y="11261"/>
                  </a:lnTo>
                  <a:lnTo>
                    <a:pt x="7027" y="11260"/>
                  </a:lnTo>
                  <a:lnTo>
                    <a:pt x="7047" y="11261"/>
                  </a:lnTo>
                  <a:lnTo>
                    <a:pt x="7057" y="11262"/>
                  </a:lnTo>
                  <a:lnTo>
                    <a:pt x="7065" y="11264"/>
                  </a:lnTo>
                  <a:lnTo>
                    <a:pt x="7073" y="11268"/>
                  </a:lnTo>
                  <a:lnTo>
                    <a:pt x="7079" y="11271"/>
                  </a:lnTo>
                  <a:lnTo>
                    <a:pt x="7085" y="11276"/>
                  </a:lnTo>
                  <a:lnTo>
                    <a:pt x="7090" y="11281"/>
                  </a:lnTo>
                  <a:lnTo>
                    <a:pt x="7094" y="11288"/>
                  </a:lnTo>
                  <a:lnTo>
                    <a:pt x="7096" y="11295"/>
                  </a:lnTo>
                  <a:lnTo>
                    <a:pt x="7100" y="11310"/>
                  </a:lnTo>
                  <a:lnTo>
                    <a:pt x="7105" y="11324"/>
                  </a:lnTo>
                  <a:lnTo>
                    <a:pt x="7112" y="11336"/>
                  </a:lnTo>
                  <a:lnTo>
                    <a:pt x="7119" y="11347"/>
                  </a:lnTo>
                  <a:lnTo>
                    <a:pt x="7127" y="11358"/>
                  </a:lnTo>
                  <a:lnTo>
                    <a:pt x="7134" y="11367"/>
                  </a:lnTo>
                  <a:lnTo>
                    <a:pt x="7141" y="11375"/>
                  </a:lnTo>
                  <a:lnTo>
                    <a:pt x="7150" y="11382"/>
                  </a:lnTo>
                  <a:lnTo>
                    <a:pt x="7165" y="11394"/>
                  </a:lnTo>
                  <a:lnTo>
                    <a:pt x="7176" y="11401"/>
                  </a:lnTo>
                  <a:lnTo>
                    <a:pt x="7185" y="11405"/>
                  </a:lnTo>
                  <a:lnTo>
                    <a:pt x="7188" y="11407"/>
                  </a:lnTo>
                  <a:lnTo>
                    <a:pt x="7202" y="11413"/>
                  </a:lnTo>
                  <a:lnTo>
                    <a:pt x="7216" y="11418"/>
                  </a:lnTo>
                  <a:lnTo>
                    <a:pt x="7228" y="11421"/>
                  </a:lnTo>
                  <a:lnTo>
                    <a:pt x="7241" y="11424"/>
                  </a:lnTo>
                  <a:lnTo>
                    <a:pt x="7254" y="11425"/>
                  </a:lnTo>
                  <a:lnTo>
                    <a:pt x="7265" y="11426"/>
                  </a:lnTo>
                  <a:lnTo>
                    <a:pt x="7278" y="11426"/>
                  </a:lnTo>
                  <a:lnTo>
                    <a:pt x="7290" y="11425"/>
                  </a:lnTo>
                  <a:lnTo>
                    <a:pt x="7301" y="11423"/>
                  </a:lnTo>
                  <a:lnTo>
                    <a:pt x="7312" y="11421"/>
                  </a:lnTo>
                  <a:lnTo>
                    <a:pt x="7324" y="11418"/>
                  </a:lnTo>
                  <a:lnTo>
                    <a:pt x="7334" y="11414"/>
                  </a:lnTo>
                  <a:lnTo>
                    <a:pt x="7356" y="11405"/>
                  </a:lnTo>
                  <a:lnTo>
                    <a:pt x="7378" y="11395"/>
                  </a:lnTo>
                  <a:lnTo>
                    <a:pt x="7418" y="11372"/>
                  </a:lnTo>
                  <a:lnTo>
                    <a:pt x="7458" y="11349"/>
                  </a:lnTo>
                  <a:lnTo>
                    <a:pt x="7478" y="11339"/>
                  </a:lnTo>
                  <a:lnTo>
                    <a:pt x="7499" y="11330"/>
                  </a:lnTo>
                  <a:lnTo>
                    <a:pt x="7509" y="11327"/>
                  </a:lnTo>
                  <a:lnTo>
                    <a:pt x="7519" y="11324"/>
                  </a:lnTo>
                  <a:lnTo>
                    <a:pt x="7530" y="11321"/>
                  </a:lnTo>
                  <a:lnTo>
                    <a:pt x="7540" y="11319"/>
                  </a:lnTo>
                  <a:lnTo>
                    <a:pt x="7546" y="11321"/>
                  </a:lnTo>
                  <a:lnTo>
                    <a:pt x="7550" y="11322"/>
                  </a:lnTo>
                  <a:lnTo>
                    <a:pt x="7554" y="11324"/>
                  </a:lnTo>
                  <a:lnTo>
                    <a:pt x="7558" y="11326"/>
                  </a:lnTo>
                  <a:lnTo>
                    <a:pt x="7561" y="11329"/>
                  </a:lnTo>
                  <a:lnTo>
                    <a:pt x="7563" y="11331"/>
                  </a:lnTo>
                  <a:lnTo>
                    <a:pt x="7565" y="11334"/>
                  </a:lnTo>
                  <a:lnTo>
                    <a:pt x="7566" y="11337"/>
                  </a:lnTo>
                  <a:lnTo>
                    <a:pt x="7567" y="11345"/>
                  </a:lnTo>
                  <a:lnTo>
                    <a:pt x="7567" y="11353"/>
                  </a:lnTo>
                  <a:lnTo>
                    <a:pt x="7566" y="11363"/>
                  </a:lnTo>
                  <a:lnTo>
                    <a:pt x="7564" y="11372"/>
                  </a:lnTo>
                  <a:lnTo>
                    <a:pt x="7559" y="11394"/>
                  </a:lnTo>
                  <a:lnTo>
                    <a:pt x="7555" y="11416"/>
                  </a:lnTo>
                  <a:lnTo>
                    <a:pt x="7554" y="11427"/>
                  </a:lnTo>
                  <a:lnTo>
                    <a:pt x="7555" y="11439"/>
                  </a:lnTo>
                  <a:lnTo>
                    <a:pt x="7558" y="11450"/>
                  </a:lnTo>
                  <a:lnTo>
                    <a:pt x="7563" y="11461"/>
                  </a:lnTo>
                  <a:lnTo>
                    <a:pt x="7569" y="11474"/>
                  </a:lnTo>
                  <a:lnTo>
                    <a:pt x="7578" y="11486"/>
                  </a:lnTo>
                  <a:lnTo>
                    <a:pt x="7586" y="11496"/>
                  </a:lnTo>
                  <a:lnTo>
                    <a:pt x="7597" y="11505"/>
                  </a:lnTo>
                  <a:lnTo>
                    <a:pt x="7607" y="11512"/>
                  </a:lnTo>
                  <a:lnTo>
                    <a:pt x="7619" y="11517"/>
                  </a:lnTo>
                  <a:lnTo>
                    <a:pt x="7632" y="11523"/>
                  </a:lnTo>
                  <a:lnTo>
                    <a:pt x="7644" y="11527"/>
                  </a:lnTo>
                  <a:lnTo>
                    <a:pt x="7652" y="11532"/>
                  </a:lnTo>
                  <a:lnTo>
                    <a:pt x="7658" y="11537"/>
                  </a:lnTo>
                  <a:lnTo>
                    <a:pt x="7662" y="11542"/>
                  </a:lnTo>
                  <a:lnTo>
                    <a:pt x="7666" y="11548"/>
                  </a:lnTo>
                  <a:lnTo>
                    <a:pt x="7668" y="11555"/>
                  </a:lnTo>
                  <a:lnTo>
                    <a:pt x="7669" y="11561"/>
                  </a:lnTo>
                  <a:lnTo>
                    <a:pt x="7670" y="11568"/>
                  </a:lnTo>
                  <a:lnTo>
                    <a:pt x="7669" y="11576"/>
                  </a:lnTo>
                  <a:lnTo>
                    <a:pt x="7668" y="11582"/>
                  </a:lnTo>
                  <a:lnTo>
                    <a:pt x="7666" y="11589"/>
                  </a:lnTo>
                  <a:lnTo>
                    <a:pt x="7662" y="11597"/>
                  </a:lnTo>
                  <a:lnTo>
                    <a:pt x="7659" y="11603"/>
                  </a:lnTo>
                  <a:lnTo>
                    <a:pt x="7652" y="11617"/>
                  </a:lnTo>
                  <a:lnTo>
                    <a:pt x="7644" y="11629"/>
                  </a:lnTo>
                  <a:lnTo>
                    <a:pt x="7639" y="11636"/>
                  </a:lnTo>
                  <a:lnTo>
                    <a:pt x="7634" y="11643"/>
                  </a:lnTo>
                  <a:lnTo>
                    <a:pt x="7628" y="11651"/>
                  </a:lnTo>
                  <a:lnTo>
                    <a:pt x="7622" y="11658"/>
                  </a:lnTo>
                  <a:lnTo>
                    <a:pt x="7608" y="11673"/>
                  </a:lnTo>
                  <a:lnTo>
                    <a:pt x="7596" y="11687"/>
                  </a:lnTo>
                  <a:lnTo>
                    <a:pt x="7590" y="11694"/>
                  </a:lnTo>
                  <a:lnTo>
                    <a:pt x="7585" y="11702"/>
                  </a:lnTo>
                  <a:lnTo>
                    <a:pt x="7581" y="11709"/>
                  </a:lnTo>
                  <a:lnTo>
                    <a:pt x="7578" y="11717"/>
                  </a:lnTo>
                  <a:lnTo>
                    <a:pt x="7576" y="11725"/>
                  </a:lnTo>
                  <a:lnTo>
                    <a:pt x="7576" y="11733"/>
                  </a:lnTo>
                  <a:lnTo>
                    <a:pt x="7577" y="11742"/>
                  </a:lnTo>
                  <a:lnTo>
                    <a:pt x="7580" y="11750"/>
                  </a:lnTo>
                  <a:lnTo>
                    <a:pt x="7600" y="11761"/>
                  </a:lnTo>
                  <a:lnTo>
                    <a:pt x="7620" y="11769"/>
                  </a:lnTo>
                  <a:lnTo>
                    <a:pt x="7639" y="11776"/>
                  </a:lnTo>
                  <a:lnTo>
                    <a:pt x="7659" y="11780"/>
                  </a:lnTo>
                  <a:lnTo>
                    <a:pt x="7678" y="11783"/>
                  </a:lnTo>
                  <a:lnTo>
                    <a:pt x="7697" y="11784"/>
                  </a:lnTo>
                  <a:lnTo>
                    <a:pt x="7715" y="11784"/>
                  </a:lnTo>
                  <a:lnTo>
                    <a:pt x="7733" y="11783"/>
                  </a:lnTo>
                  <a:lnTo>
                    <a:pt x="7751" y="11780"/>
                  </a:lnTo>
                  <a:lnTo>
                    <a:pt x="7769" y="11775"/>
                  </a:lnTo>
                  <a:lnTo>
                    <a:pt x="7786" y="11769"/>
                  </a:lnTo>
                  <a:lnTo>
                    <a:pt x="7802" y="11763"/>
                  </a:lnTo>
                  <a:lnTo>
                    <a:pt x="7819" y="11756"/>
                  </a:lnTo>
                  <a:lnTo>
                    <a:pt x="7834" y="11747"/>
                  </a:lnTo>
                  <a:lnTo>
                    <a:pt x="7850" y="11738"/>
                  </a:lnTo>
                  <a:lnTo>
                    <a:pt x="7864" y="11728"/>
                  </a:lnTo>
                  <a:lnTo>
                    <a:pt x="7878" y="11718"/>
                  </a:lnTo>
                  <a:lnTo>
                    <a:pt x="7891" y="11706"/>
                  </a:lnTo>
                  <a:lnTo>
                    <a:pt x="7904" y="11695"/>
                  </a:lnTo>
                  <a:lnTo>
                    <a:pt x="7916" y="11684"/>
                  </a:lnTo>
                  <a:lnTo>
                    <a:pt x="7939" y="11659"/>
                  </a:lnTo>
                  <a:lnTo>
                    <a:pt x="7959" y="11636"/>
                  </a:lnTo>
                  <a:lnTo>
                    <a:pt x="7976" y="11613"/>
                  </a:lnTo>
                  <a:lnTo>
                    <a:pt x="7988" y="11592"/>
                  </a:lnTo>
                  <a:lnTo>
                    <a:pt x="7999" y="11573"/>
                  </a:lnTo>
                  <a:lnTo>
                    <a:pt x="8006" y="11557"/>
                  </a:lnTo>
                  <a:lnTo>
                    <a:pt x="8020" y="11556"/>
                  </a:lnTo>
                  <a:lnTo>
                    <a:pt x="8033" y="11553"/>
                  </a:lnTo>
                  <a:lnTo>
                    <a:pt x="8046" y="11550"/>
                  </a:lnTo>
                  <a:lnTo>
                    <a:pt x="8058" y="11547"/>
                  </a:lnTo>
                  <a:lnTo>
                    <a:pt x="8069" y="11543"/>
                  </a:lnTo>
                  <a:lnTo>
                    <a:pt x="8081" y="11538"/>
                  </a:lnTo>
                  <a:lnTo>
                    <a:pt x="8090" y="11532"/>
                  </a:lnTo>
                  <a:lnTo>
                    <a:pt x="8101" y="11526"/>
                  </a:lnTo>
                  <a:lnTo>
                    <a:pt x="8109" y="11520"/>
                  </a:lnTo>
                  <a:lnTo>
                    <a:pt x="8118" y="11511"/>
                  </a:lnTo>
                  <a:lnTo>
                    <a:pt x="8125" y="11503"/>
                  </a:lnTo>
                  <a:lnTo>
                    <a:pt x="8131" y="11494"/>
                  </a:lnTo>
                  <a:lnTo>
                    <a:pt x="8138" y="11485"/>
                  </a:lnTo>
                  <a:lnTo>
                    <a:pt x="8143" y="11474"/>
                  </a:lnTo>
                  <a:lnTo>
                    <a:pt x="8147" y="11463"/>
                  </a:lnTo>
                  <a:lnTo>
                    <a:pt x="8150" y="11452"/>
                  </a:lnTo>
                  <a:lnTo>
                    <a:pt x="8151" y="11433"/>
                  </a:lnTo>
                  <a:lnTo>
                    <a:pt x="8150" y="11413"/>
                  </a:lnTo>
                  <a:lnTo>
                    <a:pt x="8149" y="11391"/>
                  </a:lnTo>
                  <a:lnTo>
                    <a:pt x="8148" y="11370"/>
                  </a:lnTo>
                  <a:lnTo>
                    <a:pt x="8148" y="11360"/>
                  </a:lnTo>
                  <a:lnTo>
                    <a:pt x="8148" y="11350"/>
                  </a:lnTo>
                  <a:lnTo>
                    <a:pt x="8150" y="11340"/>
                  </a:lnTo>
                  <a:lnTo>
                    <a:pt x="8153" y="11330"/>
                  </a:lnTo>
                  <a:lnTo>
                    <a:pt x="8156" y="11322"/>
                  </a:lnTo>
                  <a:lnTo>
                    <a:pt x="8160" y="11313"/>
                  </a:lnTo>
                  <a:lnTo>
                    <a:pt x="8165" y="11305"/>
                  </a:lnTo>
                  <a:lnTo>
                    <a:pt x="8173" y="11297"/>
                  </a:lnTo>
                  <a:lnTo>
                    <a:pt x="8218" y="11293"/>
                  </a:lnTo>
                  <a:lnTo>
                    <a:pt x="8263" y="11288"/>
                  </a:lnTo>
                  <a:lnTo>
                    <a:pt x="8307" y="11281"/>
                  </a:lnTo>
                  <a:lnTo>
                    <a:pt x="8352" y="11273"/>
                  </a:lnTo>
                  <a:lnTo>
                    <a:pt x="8441" y="11256"/>
                  </a:lnTo>
                  <a:lnTo>
                    <a:pt x="8527" y="11237"/>
                  </a:lnTo>
                  <a:lnTo>
                    <a:pt x="8615" y="11217"/>
                  </a:lnTo>
                  <a:lnTo>
                    <a:pt x="8701" y="11198"/>
                  </a:lnTo>
                  <a:lnTo>
                    <a:pt x="8743" y="11188"/>
                  </a:lnTo>
                  <a:lnTo>
                    <a:pt x="8787" y="11180"/>
                  </a:lnTo>
                  <a:lnTo>
                    <a:pt x="8829" y="11171"/>
                  </a:lnTo>
                  <a:lnTo>
                    <a:pt x="8870" y="11165"/>
                  </a:lnTo>
                  <a:lnTo>
                    <a:pt x="8877" y="11173"/>
                  </a:lnTo>
                  <a:lnTo>
                    <a:pt x="8881" y="11182"/>
                  </a:lnTo>
                  <a:lnTo>
                    <a:pt x="8884" y="11192"/>
                  </a:lnTo>
                  <a:lnTo>
                    <a:pt x="8887" y="11203"/>
                  </a:lnTo>
                  <a:lnTo>
                    <a:pt x="8889" y="11215"/>
                  </a:lnTo>
                  <a:lnTo>
                    <a:pt x="8890" y="11226"/>
                  </a:lnTo>
                  <a:lnTo>
                    <a:pt x="8892" y="11239"/>
                  </a:lnTo>
                  <a:lnTo>
                    <a:pt x="8892" y="11251"/>
                  </a:lnTo>
                  <a:lnTo>
                    <a:pt x="8890" y="11276"/>
                  </a:lnTo>
                  <a:lnTo>
                    <a:pt x="8887" y="11300"/>
                  </a:lnTo>
                  <a:lnTo>
                    <a:pt x="8884" y="11324"/>
                  </a:lnTo>
                  <a:lnTo>
                    <a:pt x="8880" y="11345"/>
                  </a:lnTo>
                  <a:lnTo>
                    <a:pt x="8876" y="11360"/>
                  </a:lnTo>
                  <a:lnTo>
                    <a:pt x="8871" y="11375"/>
                  </a:lnTo>
                  <a:lnTo>
                    <a:pt x="8865" y="11389"/>
                  </a:lnTo>
                  <a:lnTo>
                    <a:pt x="8859" y="11403"/>
                  </a:lnTo>
                  <a:lnTo>
                    <a:pt x="8846" y="11432"/>
                  </a:lnTo>
                  <a:lnTo>
                    <a:pt x="8835" y="11458"/>
                  </a:lnTo>
                  <a:lnTo>
                    <a:pt x="8832" y="11471"/>
                  </a:lnTo>
                  <a:lnTo>
                    <a:pt x="8830" y="11484"/>
                  </a:lnTo>
                  <a:lnTo>
                    <a:pt x="8830" y="11490"/>
                  </a:lnTo>
                  <a:lnTo>
                    <a:pt x="8830" y="11495"/>
                  </a:lnTo>
                  <a:lnTo>
                    <a:pt x="8831" y="11502"/>
                  </a:lnTo>
                  <a:lnTo>
                    <a:pt x="8833" y="11508"/>
                  </a:lnTo>
                  <a:lnTo>
                    <a:pt x="8835" y="11513"/>
                  </a:lnTo>
                  <a:lnTo>
                    <a:pt x="8838" y="11520"/>
                  </a:lnTo>
                  <a:lnTo>
                    <a:pt x="8842" y="11525"/>
                  </a:lnTo>
                  <a:lnTo>
                    <a:pt x="8846" y="11530"/>
                  </a:lnTo>
                  <a:lnTo>
                    <a:pt x="8851" y="11535"/>
                  </a:lnTo>
                  <a:lnTo>
                    <a:pt x="8858" y="11541"/>
                  </a:lnTo>
                  <a:lnTo>
                    <a:pt x="8864" y="11546"/>
                  </a:lnTo>
                  <a:lnTo>
                    <a:pt x="8872" y="11551"/>
                  </a:lnTo>
                  <a:lnTo>
                    <a:pt x="8879" y="11544"/>
                  </a:lnTo>
                  <a:lnTo>
                    <a:pt x="8898" y="11526"/>
                  </a:lnTo>
                  <a:lnTo>
                    <a:pt x="8912" y="11514"/>
                  </a:lnTo>
                  <a:lnTo>
                    <a:pt x="8928" y="11502"/>
                  </a:lnTo>
                  <a:lnTo>
                    <a:pt x="8944" y="11489"/>
                  </a:lnTo>
                  <a:lnTo>
                    <a:pt x="8965" y="11476"/>
                  </a:lnTo>
                  <a:lnTo>
                    <a:pt x="8985" y="11466"/>
                  </a:lnTo>
                  <a:lnTo>
                    <a:pt x="9007" y="11456"/>
                  </a:lnTo>
                  <a:lnTo>
                    <a:pt x="9018" y="11453"/>
                  </a:lnTo>
                  <a:lnTo>
                    <a:pt x="9029" y="11450"/>
                  </a:lnTo>
                  <a:lnTo>
                    <a:pt x="9041" y="11448"/>
                  </a:lnTo>
                  <a:lnTo>
                    <a:pt x="9052" y="11445"/>
                  </a:lnTo>
                  <a:lnTo>
                    <a:pt x="9064" y="11445"/>
                  </a:lnTo>
                  <a:lnTo>
                    <a:pt x="9076" y="11445"/>
                  </a:lnTo>
                  <a:lnTo>
                    <a:pt x="9087" y="11448"/>
                  </a:lnTo>
                  <a:lnTo>
                    <a:pt x="9099" y="11451"/>
                  </a:lnTo>
                  <a:lnTo>
                    <a:pt x="9111" y="11454"/>
                  </a:lnTo>
                  <a:lnTo>
                    <a:pt x="9122" y="11459"/>
                  </a:lnTo>
                  <a:lnTo>
                    <a:pt x="9134" y="11467"/>
                  </a:lnTo>
                  <a:lnTo>
                    <a:pt x="9145" y="11475"/>
                  </a:lnTo>
                  <a:lnTo>
                    <a:pt x="9163" y="11488"/>
                  </a:lnTo>
                  <a:lnTo>
                    <a:pt x="9180" y="11501"/>
                  </a:lnTo>
                  <a:lnTo>
                    <a:pt x="9198" y="11512"/>
                  </a:lnTo>
                  <a:lnTo>
                    <a:pt x="9216" y="11523"/>
                  </a:lnTo>
                  <a:lnTo>
                    <a:pt x="9234" y="11532"/>
                  </a:lnTo>
                  <a:lnTo>
                    <a:pt x="9253" y="11541"/>
                  </a:lnTo>
                  <a:lnTo>
                    <a:pt x="9271" y="11547"/>
                  </a:lnTo>
                  <a:lnTo>
                    <a:pt x="9290" y="11553"/>
                  </a:lnTo>
                  <a:lnTo>
                    <a:pt x="9308" y="11558"/>
                  </a:lnTo>
                  <a:lnTo>
                    <a:pt x="9327" y="11561"/>
                  </a:lnTo>
                  <a:lnTo>
                    <a:pt x="9346" y="11562"/>
                  </a:lnTo>
                  <a:lnTo>
                    <a:pt x="9364" y="11562"/>
                  </a:lnTo>
                  <a:lnTo>
                    <a:pt x="9383" y="11561"/>
                  </a:lnTo>
                  <a:lnTo>
                    <a:pt x="9401" y="11558"/>
                  </a:lnTo>
                  <a:lnTo>
                    <a:pt x="9419" y="11552"/>
                  </a:lnTo>
                  <a:lnTo>
                    <a:pt x="9437" y="11546"/>
                  </a:lnTo>
                  <a:lnTo>
                    <a:pt x="9457" y="11539"/>
                  </a:lnTo>
                  <a:lnTo>
                    <a:pt x="9477" y="11529"/>
                  </a:lnTo>
                  <a:lnTo>
                    <a:pt x="9496" y="11519"/>
                  </a:lnTo>
                  <a:lnTo>
                    <a:pt x="9513" y="11506"/>
                  </a:lnTo>
                  <a:lnTo>
                    <a:pt x="9530" y="11493"/>
                  </a:lnTo>
                  <a:lnTo>
                    <a:pt x="9546" y="11478"/>
                  </a:lnTo>
                  <a:lnTo>
                    <a:pt x="9560" y="11462"/>
                  </a:lnTo>
                  <a:lnTo>
                    <a:pt x="9573" y="11445"/>
                  </a:lnTo>
                  <a:lnTo>
                    <a:pt x="9585" y="11429"/>
                  </a:lnTo>
                  <a:lnTo>
                    <a:pt x="9596" y="11409"/>
                  </a:lnTo>
                  <a:lnTo>
                    <a:pt x="9605" y="11391"/>
                  </a:lnTo>
                  <a:lnTo>
                    <a:pt x="9614" y="11371"/>
                  </a:lnTo>
                  <a:lnTo>
                    <a:pt x="9620" y="11352"/>
                  </a:lnTo>
                  <a:lnTo>
                    <a:pt x="9625" y="11332"/>
                  </a:lnTo>
                  <a:lnTo>
                    <a:pt x="9628" y="11312"/>
                  </a:lnTo>
                  <a:lnTo>
                    <a:pt x="9631" y="11292"/>
                  </a:lnTo>
                  <a:lnTo>
                    <a:pt x="9632" y="11273"/>
                  </a:lnTo>
                  <a:lnTo>
                    <a:pt x="9634" y="11255"/>
                  </a:lnTo>
                  <a:lnTo>
                    <a:pt x="9637" y="11237"/>
                  </a:lnTo>
                  <a:lnTo>
                    <a:pt x="9641" y="11220"/>
                  </a:lnTo>
                  <a:lnTo>
                    <a:pt x="9645" y="11204"/>
                  </a:lnTo>
                  <a:lnTo>
                    <a:pt x="9651" y="11188"/>
                  </a:lnTo>
                  <a:lnTo>
                    <a:pt x="9657" y="11172"/>
                  </a:lnTo>
                  <a:lnTo>
                    <a:pt x="9663" y="11157"/>
                  </a:lnTo>
                  <a:lnTo>
                    <a:pt x="9677" y="11130"/>
                  </a:lnTo>
                  <a:lnTo>
                    <a:pt x="9692" y="11102"/>
                  </a:lnTo>
                  <a:lnTo>
                    <a:pt x="9707" y="11077"/>
                  </a:lnTo>
                  <a:lnTo>
                    <a:pt x="9722" y="11052"/>
                  </a:lnTo>
                  <a:lnTo>
                    <a:pt x="9736" y="11026"/>
                  </a:lnTo>
                  <a:lnTo>
                    <a:pt x="9750" y="11002"/>
                  </a:lnTo>
                  <a:lnTo>
                    <a:pt x="9757" y="10989"/>
                  </a:lnTo>
                  <a:lnTo>
                    <a:pt x="9762" y="10976"/>
                  </a:lnTo>
                  <a:lnTo>
                    <a:pt x="9766" y="10963"/>
                  </a:lnTo>
                  <a:lnTo>
                    <a:pt x="9770" y="10950"/>
                  </a:lnTo>
                  <a:lnTo>
                    <a:pt x="9775" y="10936"/>
                  </a:lnTo>
                  <a:lnTo>
                    <a:pt x="9777" y="10922"/>
                  </a:lnTo>
                  <a:lnTo>
                    <a:pt x="9779" y="10909"/>
                  </a:lnTo>
                  <a:lnTo>
                    <a:pt x="9780" y="10894"/>
                  </a:lnTo>
                  <a:lnTo>
                    <a:pt x="9780" y="10879"/>
                  </a:lnTo>
                  <a:lnTo>
                    <a:pt x="9778" y="10863"/>
                  </a:lnTo>
                  <a:lnTo>
                    <a:pt x="9776" y="10847"/>
                  </a:lnTo>
                  <a:lnTo>
                    <a:pt x="9772" y="10830"/>
                  </a:lnTo>
                  <a:lnTo>
                    <a:pt x="9767" y="10818"/>
                  </a:lnTo>
                  <a:lnTo>
                    <a:pt x="9761" y="10805"/>
                  </a:lnTo>
                  <a:lnTo>
                    <a:pt x="9754" y="10794"/>
                  </a:lnTo>
                  <a:lnTo>
                    <a:pt x="9747" y="10784"/>
                  </a:lnTo>
                  <a:lnTo>
                    <a:pt x="9739" y="10775"/>
                  </a:lnTo>
                  <a:lnTo>
                    <a:pt x="9730" y="10767"/>
                  </a:lnTo>
                  <a:lnTo>
                    <a:pt x="9722" y="10759"/>
                  </a:lnTo>
                  <a:lnTo>
                    <a:pt x="9712" y="10753"/>
                  </a:lnTo>
                  <a:lnTo>
                    <a:pt x="9701" y="10747"/>
                  </a:lnTo>
                  <a:lnTo>
                    <a:pt x="9691" y="10742"/>
                  </a:lnTo>
                  <a:lnTo>
                    <a:pt x="9680" y="10737"/>
                  </a:lnTo>
                  <a:lnTo>
                    <a:pt x="9669" y="10733"/>
                  </a:lnTo>
                  <a:lnTo>
                    <a:pt x="9645" y="10727"/>
                  </a:lnTo>
                  <a:lnTo>
                    <a:pt x="9621" y="10721"/>
                  </a:lnTo>
                  <a:lnTo>
                    <a:pt x="9570" y="10712"/>
                  </a:lnTo>
                  <a:lnTo>
                    <a:pt x="9518" y="10702"/>
                  </a:lnTo>
                  <a:lnTo>
                    <a:pt x="9493" y="10696"/>
                  </a:lnTo>
                  <a:lnTo>
                    <a:pt x="9469" y="10687"/>
                  </a:lnTo>
                  <a:lnTo>
                    <a:pt x="9456" y="10682"/>
                  </a:lnTo>
                  <a:lnTo>
                    <a:pt x="9444" y="10677"/>
                  </a:lnTo>
                  <a:lnTo>
                    <a:pt x="9434" y="10670"/>
                  </a:lnTo>
                  <a:lnTo>
                    <a:pt x="9422" y="10663"/>
                  </a:lnTo>
                  <a:lnTo>
                    <a:pt x="9409" y="10651"/>
                  </a:lnTo>
                  <a:lnTo>
                    <a:pt x="9397" y="10639"/>
                  </a:lnTo>
                  <a:lnTo>
                    <a:pt x="9384" y="10626"/>
                  </a:lnTo>
                  <a:lnTo>
                    <a:pt x="9372" y="10613"/>
                  </a:lnTo>
                  <a:lnTo>
                    <a:pt x="9349" y="10585"/>
                  </a:lnTo>
                  <a:lnTo>
                    <a:pt x="9327" y="10556"/>
                  </a:lnTo>
                  <a:lnTo>
                    <a:pt x="9306" y="10525"/>
                  </a:lnTo>
                  <a:lnTo>
                    <a:pt x="9286" y="10494"/>
                  </a:lnTo>
                  <a:lnTo>
                    <a:pt x="9268" y="10461"/>
                  </a:lnTo>
                  <a:lnTo>
                    <a:pt x="9250" y="10427"/>
                  </a:lnTo>
                  <a:lnTo>
                    <a:pt x="9234" y="10393"/>
                  </a:lnTo>
                  <a:lnTo>
                    <a:pt x="9219" y="10359"/>
                  </a:lnTo>
                  <a:lnTo>
                    <a:pt x="9204" y="10324"/>
                  </a:lnTo>
                  <a:lnTo>
                    <a:pt x="9189" y="10289"/>
                  </a:lnTo>
                  <a:lnTo>
                    <a:pt x="9164" y="10221"/>
                  </a:lnTo>
                  <a:lnTo>
                    <a:pt x="9139" y="10156"/>
                  </a:lnTo>
                  <a:lnTo>
                    <a:pt x="9130" y="10120"/>
                  </a:lnTo>
                  <a:lnTo>
                    <a:pt x="9122" y="10083"/>
                  </a:lnTo>
                  <a:lnTo>
                    <a:pt x="9116" y="10046"/>
                  </a:lnTo>
                  <a:lnTo>
                    <a:pt x="9111" y="10008"/>
                  </a:lnTo>
                  <a:lnTo>
                    <a:pt x="9108" y="9968"/>
                  </a:lnTo>
                  <a:lnTo>
                    <a:pt x="9106" y="9929"/>
                  </a:lnTo>
                  <a:lnTo>
                    <a:pt x="9105" y="9890"/>
                  </a:lnTo>
                  <a:lnTo>
                    <a:pt x="9106" y="9851"/>
                  </a:lnTo>
                  <a:lnTo>
                    <a:pt x="9108" y="9811"/>
                  </a:lnTo>
                  <a:lnTo>
                    <a:pt x="9111" y="9771"/>
                  </a:lnTo>
                  <a:lnTo>
                    <a:pt x="9114" y="9732"/>
                  </a:lnTo>
                  <a:lnTo>
                    <a:pt x="9118" y="9693"/>
                  </a:lnTo>
                  <a:lnTo>
                    <a:pt x="9123" y="9655"/>
                  </a:lnTo>
                  <a:lnTo>
                    <a:pt x="9129" y="9617"/>
                  </a:lnTo>
                  <a:lnTo>
                    <a:pt x="9135" y="9580"/>
                  </a:lnTo>
                  <a:lnTo>
                    <a:pt x="9142" y="9543"/>
                  </a:lnTo>
                  <a:lnTo>
                    <a:pt x="9157" y="9474"/>
                  </a:lnTo>
                  <a:lnTo>
                    <a:pt x="9172" y="9408"/>
                  </a:lnTo>
                  <a:lnTo>
                    <a:pt x="9188" y="9350"/>
                  </a:lnTo>
                  <a:lnTo>
                    <a:pt x="9204" y="9298"/>
                  </a:lnTo>
                  <a:lnTo>
                    <a:pt x="9218" y="9254"/>
                  </a:lnTo>
                  <a:lnTo>
                    <a:pt x="9230" y="9218"/>
                  </a:lnTo>
                  <a:lnTo>
                    <a:pt x="9241" y="9192"/>
                  </a:lnTo>
                  <a:lnTo>
                    <a:pt x="9247" y="9177"/>
                  </a:lnTo>
                  <a:lnTo>
                    <a:pt x="9317" y="9235"/>
                  </a:lnTo>
                  <a:lnTo>
                    <a:pt x="9390" y="9290"/>
                  </a:lnTo>
                  <a:lnTo>
                    <a:pt x="9427" y="9317"/>
                  </a:lnTo>
                  <a:lnTo>
                    <a:pt x="9464" y="9345"/>
                  </a:lnTo>
                  <a:lnTo>
                    <a:pt x="9502" y="9371"/>
                  </a:lnTo>
                  <a:lnTo>
                    <a:pt x="9541" y="9398"/>
                  </a:lnTo>
                  <a:lnTo>
                    <a:pt x="9580" y="9423"/>
                  </a:lnTo>
                  <a:lnTo>
                    <a:pt x="9619" y="9449"/>
                  </a:lnTo>
                  <a:lnTo>
                    <a:pt x="9659" y="9473"/>
                  </a:lnTo>
                  <a:lnTo>
                    <a:pt x="9699" y="9496"/>
                  </a:lnTo>
                  <a:lnTo>
                    <a:pt x="9741" y="9519"/>
                  </a:lnTo>
                  <a:lnTo>
                    <a:pt x="9782" y="9542"/>
                  </a:lnTo>
                  <a:lnTo>
                    <a:pt x="9824" y="9562"/>
                  </a:lnTo>
                  <a:lnTo>
                    <a:pt x="9868" y="9582"/>
                  </a:lnTo>
                  <a:lnTo>
                    <a:pt x="9911" y="9601"/>
                  </a:lnTo>
                  <a:lnTo>
                    <a:pt x="9955" y="9619"/>
                  </a:lnTo>
                  <a:lnTo>
                    <a:pt x="9999" y="9635"/>
                  </a:lnTo>
                  <a:lnTo>
                    <a:pt x="10045" y="9650"/>
                  </a:lnTo>
                  <a:lnTo>
                    <a:pt x="10090" y="9663"/>
                  </a:lnTo>
                  <a:lnTo>
                    <a:pt x="10137" y="9676"/>
                  </a:lnTo>
                  <a:lnTo>
                    <a:pt x="10183" y="9687"/>
                  </a:lnTo>
                  <a:lnTo>
                    <a:pt x="10232" y="9696"/>
                  </a:lnTo>
                  <a:lnTo>
                    <a:pt x="10280" y="9704"/>
                  </a:lnTo>
                  <a:lnTo>
                    <a:pt x="10328" y="9709"/>
                  </a:lnTo>
                  <a:lnTo>
                    <a:pt x="10378" y="9713"/>
                  </a:lnTo>
                  <a:lnTo>
                    <a:pt x="10429" y="9715"/>
                  </a:lnTo>
                  <a:lnTo>
                    <a:pt x="10480" y="9715"/>
                  </a:lnTo>
                  <a:lnTo>
                    <a:pt x="10532" y="9714"/>
                  </a:lnTo>
                  <a:lnTo>
                    <a:pt x="10583" y="9710"/>
                  </a:lnTo>
                  <a:lnTo>
                    <a:pt x="10636" y="9704"/>
                  </a:lnTo>
                  <a:lnTo>
                    <a:pt x="10660" y="9701"/>
                  </a:lnTo>
                  <a:lnTo>
                    <a:pt x="10682" y="9697"/>
                  </a:lnTo>
                  <a:lnTo>
                    <a:pt x="10703" y="9692"/>
                  </a:lnTo>
                  <a:lnTo>
                    <a:pt x="10725" y="9688"/>
                  </a:lnTo>
                  <a:lnTo>
                    <a:pt x="10725" y="9049"/>
                  </a:lnTo>
                  <a:lnTo>
                    <a:pt x="10701" y="9062"/>
                  </a:lnTo>
                  <a:lnTo>
                    <a:pt x="10677" y="9075"/>
                  </a:lnTo>
                  <a:lnTo>
                    <a:pt x="10650" y="9085"/>
                  </a:lnTo>
                  <a:lnTo>
                    <a:pt x="10624" y="9096"/>
                  </a:lnTo>
                  <a:lnTo>
                    <a:pt x="10596" y="9104"/>
                  </a:lnTo>
                  <a:lnTo>
                    <a:pt x="10568" y="9112"/>
                  </a:lnTo>
                  <a:lnTo>
                    <a:pt x="10539" y="9118"/>
                  </a:lnTo>
                  <a:lnTo>
                    <a:pt x="10508" y="9123"/>
                  </a:lnTo>
                  <a:close/>
                  <a:moveTo>
                    <a:pt x="5366" y="2920"/>
                  </a:moveTo>
                  <a:lnTo>
                    <a:pt x="5355" y="2933"/>
                  </a:lnTo>
                  <a:lnTo>
                    <a:pt x="5346" y="2945"/>
                  </a:lnTo>
                  <a:lnTo>
                    <a:pt x="5338" y="2958"/>
                  </a:lnTo>
                  <a:lnTo>
                    <a:pt x="5332" y="2971"/>
                  </a:lnTo>
                  <a:lnTo>
                    <a:pt x="5327" y="2982"/>
                  </a:lnTo>
                  <a:lnTo>
                    <a:pt x="5321" y="2994"/>
                  </a:lnTo>
                  <a:lnTo>
                    <a:pt x="5318" y="3006"/>
                  </a:lnTo>
                  <a:lnTo>
                    <a:pt x="5315" y="3016"/>
                  </a:lnTo>
                  <a:lnTo>
                    <a:pt x="5312" y="3035"/>
                  </a:lnTo>
                  <a:lnTo>
                    <a:pt x="5310" y="3050"/>
                  </a:lnTo>
                  <a:lnTo>
                    <a:pt x="5310" y="3060"/>
                  </a:lnTo>
                  <a:lnTo>
                    <a:pt x="5310" y="3063"/>
                  </a:lnTo>
                  <a:lnTo>
                    <a:pt x="5310" y="3069"/>
                  </a:lnTo>
                  <a:lnTo>
                    <a:pt x="5309" y="3077"/>
                  </a:lnTo>
                  <a:lnTo>
                    <a:pt x="5306" y="3086"/>
                  </a:lnTo>
                  <a:lnTo>
                    <a:pt x="5301" y="3095"/>
                  </a:lnTo>
                  <a:lnTo>
                    <a:pt x="5297" y="3099"/>
                  </a:lnTo>
                  <a:lnTo>
                    <a:pt x="5294" y="3103"/>
                  </a:lnTo>
                  <a:lnTo>
                    <a:pt x="5290" y="3106"/>
                  </a:lnTo>
                  <a:lnTo>
                    <a:pt x="5284" y="3109"/>
                  </a:lnTo>
                  <a:lnTo>
                    <a:pt x="5279" y="3110"/>
                  </a:lnTo>
                  <a:lnTo>
                    <a:pt x="5273" y="3112"/>
                  </a:lnTo>
                  <a:lnTo>
                    <a:pt x="5265" y="3112"/>
                  </a:lnTo>
                  <a:lnTo>
                    <a:pt x="5258" y="3110"/>
                  </a:lnTo>
                  <a:lnTo>
                    <a:pt x="5242" y="3099"/>
                  </a:lnTo>
                  <a:lnTo>
                    <a:pt x="5227" y="3085"/>
                  </a:lnTo>
                  <a:lnTo>
                    <a:pt x="5212" y="3071"/>
                  </a:lnTo>
                  <a:lnTo>
                    <a:pt x="5199" y="3055"/>
                  </a:lnTo>
                  <a:lnTo>
                    <a:pt x="5185" y="3040"/>
                  </a:lnTo>
                  <a:lnTo>
                    <a:pt x="5171" y="3023"/>
                  </a:lnTo>
                  <a:lnTo>
                    <a:pt x="5158" y="3005"/>
                  </a:lnTo>
                  <a:lnTo>
                    <a:pt x="5146" y="2987"/>
                  </a:lnTo>
                  <a:lnTo>
                    <a:pt x="5119" y="2950"/>
                  </a:lnTo>
                  <a:lnTo>
                    <a:pt x="5093" y="2912"/>
                  </a:lnTo>
                  <a:lnTo>
                    <a:pt x="5079" y="2894"/>
                  </a:lnTo>
                  <a:lnTo>
                    <a:pt x="5065" y="2876"/>
                  </a:lnTo>
                  <a:lnTo>
                    <a:pt x="5051" y="2860"/>
                  </a:lnTo>
                  <a:lnTo>
                    <a:pt x="5037" y="2843"/>
                  </a:lnTo>
                  <a:lnTo>
                    <a:pt x="5040" y="2829"/>
                  </a:lnTo>
                  <a:lnTo>
                    <a:pt x="5044" y="2813"/>
                  </a:lnTo>
                  <a:lnTo>
                    <a:pt x="5047" y="2796"/>
                  </a:lnTo>
                  <a:lnTo>
                    <a:pt x="5049" y="2777"/>
                  </a:lnTo>
                  <a:lnTo>
                    <a:pt x="5049" y="2767"/>
                  </a:lnTo>
                  <a:lnTo>
                    <a:pt x="5049" y="2757"/>
                  </a:lnTo>
                  <a:lnTo>
                    <a:pt x="5048" y="2747"/>
                  </a:lnTo>
                  <a:lnTo>
                    <a:pt x="5046" y="2738"/>
                  </a:lnTo>
                  <a:lnTo>
                    <a:pt x="5044" y="2728"/>
                  </a:lnTo>
                  <a:lnTo>
                    <a:pt x="5040" y="2719"/>
                  </a:lnTo>
                  <a:lnTo>
                    <a:pt x="5036" y="2710"/>
                  </a:lnTo>
                  <a:lnTo>
                    <a:pt x="5030" y="2702"/>
                  </a:lnTo>
                  <a:lnTo>
                    <a:pt x="5057" y="2696"/>
                  </a:lnTo>
                  <a:lnTo>
                    <a:pt x="5082" y="2692"/>
                  </a:lnTo>
                  <a:lnTo>
                    <a:pt x="5107" y="2688"/>
                  </a:lnTo>
                  <a:lnTo>
                    <a:pt x="5133" y="2684"/>
                  </a:lnTo>
                  <a:lnTo>
                    <a:pt x="5157" y="2703"/>
                  </a:lnTo>
                  <a:lnTo>
                    <a:pt x="5182" y="2721"/>
                  </a:lnTo>
                  <a:lnTo>
                    <a:pt x="5207" y="2738"/>
                  </a:lnTo>
                  <a:lnTo>
                    <a:pt x="5231" y="2753"/>
                  </a:lnTo>
                  <a:lnTo>
                    <a:pt x="5257" y="2767"/>
                  </a:lnTo>
                  <a:lnTo>
                    <a:pt x="5281" y="2782"/>
                  </a:lnTo>
                  <a:lnTo>
                    <a:pt x="5306" y="2798"/>
                  </a:lnTo>
                  <a:lnTo>
                    <a:pt x="5329" y="2813"/>
                  </a:lnTo>
                  <a:lnTo>
                    <a:pt x="5345" y="2827"/>
                  </a:lnTo>
                  <a:lnTo>
                    <a:pt x="5356" y="2838"/>
                  </a:lnTo>
                  <a:lnTo>
                    <a:pt x="5362" y="2845"/>
                  </a:lnTo>
                  <a:lnTo>
                    <a:pt x="5367" y="2851"/>
                  </a:lnTo>
                  <a:lnTo>
                    <a:pt x="5370" y="2856"/>
                  </a:lnTo>
                  <a:lnTo>
                    <a:pt x="5373" y="2863"/>
                  </a:lnTo>
                  <a:lnTo>
                    <a:pt x="5375" y="2869"/>
                  </a:lnTo>
                  <a:lnTo>
                    <a:pt x="5377" y="2875"/>
                  </a:lnTo>
                  <a:lnTo>
                    <a:pt x="5378" y="2882"/>
                  </a:lnTo>
                  <a:lnTo>
                    <a:pt x="5377" y="2888"/>
                  </a:lnTo>
                  <a:lnTo>
                    <a:pt x="5375" y="2896"/>
                  </a:lnTo>
                  <a:lnTo>
                    <a:pt x="5373" y="2903"/>
                  </a:lnTo>
                  <a:lnTo>
                    <a:pt x="5370" y="2911"/>
                  </a:lnTo>
                  <a:lnTo>
                    <a:pt x="5366" y="292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grpSp>
      <p:sp>
        <p:nvSpPr>
          <p:cNvPr id="8194" name="Rectangle 2"/>
          <p:cNvSpPr>
            <a:spLocks noGrp="1" noChangeArrowheads="1"/>
          </p:cNvSpPr>
          <p:nvPr>
            <p:ph type="ctrTitle"/>
          </p:nvPr>
        </p:nvSpPr>
        <p:spPr>
          <a:xfrm>
            <a:off x="539750" y="2997200"/>
            <a:ext cx="7345363" cy="719138"/>
          </a:xfrm>
        </p:spPr>
        <p:txBody>
          <a:bodyPr/>
          <a:lstStyle>
            <a:lvl1pPr>
              <a:defRPr>
                <a:solidFill>
                  <a:schemeClr val="tx1"/>
                </a:solidFill>
              </a:defRPr>
            </a:lvl1pPr>
          </a:lstStyle>
          <a:p>
            <a:pPr lvl="0"/>
            <a:r>
              <a:rPr lang="de-DE" altLang="de-DE" noProof="0"/>
              <a:t>Titelmasterformat durch Klicken bearbeiten</a:t>
            </a:r>
          </a:p>
        </p:txBody>
      </p:sp>
      <p:sp>
        <p:nvSpPr>
          <p:cNvPr id="8195" name="Rectangle 3"/>
          <p:cNvSpPr>
            <a:spLocks noGrp="1" noChangeArrowheads="1"/>
          </p:cNvSpPr>
          <p:nvPr>
            <p:ph type="subTitle" idx="1"/>
          </p:nvPr>
        </p:nvSpPr>
        <p:spPr>
          <a:xfrm>
            <a:off x="539750" y="3716338"/>
            <a:ext cx="7345363" cy="2376487"/>
          </a:xfrm>
        </p:spPr>
        <p:txBody>
          <a:bodyPr/>
          <a:lstStyle>
            <a:lvl1pPr>
              <a:lnSpc>
                <a:spcPts val="2800"/>
              </a:lnSpc>
              <a:defRPr sz="2400" b="1">
                <a:solidFill>
                  <a:schemeClr val="bg2"/>
                </a:solidFill>
              </a:defRPr>
            </a:lvl1pPr>
          </a:lstStyle>
          <a:p>
            <a:pPr lvl="0"/>
            <a:r>
              <a:rPr lang="de-DE" altLang="de-DE" noProof="0"/>
              <a:t>Formatvorlage des Untertitelmasters durch Klicken bearbeiten</a:t>
            </a:r>
          </a:p>
        </p:txBody>
      </p:sp>
      <p:sp>
        <p:nvSpPr>
          <p:cNvPr id="8196" name="Rectangle 4"/>
          <p:cNvSpPr>
            <a:spLocks noGrp="1" noChangeArrowheads="1"/>
          </p:cNvSpPr>
          <p:nvPr>
            <p:ph type="dt" sz="half" idx="2"/>
          </p:nvPr>
        </p:nvSpPr>
        <p:spPr>
          <a:xfrm>
            <a:off x="539750" y="6545263"/>
            <a:ext cx="7345363" cy="179387"/>
          </a:xfrm>
        </p:spPr>
        <p:txBody>
          <a:bodyPr/>
          <a:lstStyle>
            <a:lvl1pPr>
              <a:defRPr/>
            </a:lvl1pPr>
          </a:lstStyle>
          <a:p>
            <a:r>
              <a:rPr lang="de-DE" altLang="de-DE">
                <a:solidFill>
                  <a:srgbClr val="000000"/>
                </a:solidFill>
              </a:rPr>
              <a:t>Elterninformationsveranstaltung Kindergarteneintritt, 23.01.2020</a:t>
            </a:r>
          </a:p>
        </p:txBody>
      </p:sp>
      <p:sp>
        <p:nvSpPr>
          <p:cNvPr id="8197" name="Line 5"/>
          <p:cNvSpPr>
            <a:spLocks noChangeShapeType="1"/>
          </p:cNvSpPr>
          <p:nvPr/>
        </p:nvSpPr>
        <p:spPr bwMode="auto">
          <a:xfrm>
            <a:off x="539750" y="6453188"/>
            <a:ext cx="7345363" cy="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8198" name="Freeform 6"/>
          <p:cNvSpPr>
            <a:spLocks/>
          </p:cNvSpPr>
          <p:nvPr/>
        </p:nvSpPr>
        <p:spPr bwMode="auto">
          <a:xfrm>
            <a:off x="8558213" y="266700"/>
            <a:ext cx="38100" cy="46038"/>
          </a:xfrm>
          <a:custGeom>
            <a:avLst/>
            <a:gdLst>
              <a:gd name="T0" fmla="*/ 72 w 240"/>
              <a:gd name="T1" fmla="*/ 0 h 295"/>
              <a:gd name="T2" fmla="*/ 88 w 240"/>
              <a:gd name="T3" fmla="*/ 14 h 295"/>
              <a:gd name="T4" fmla="*/ 106 w 240"/>
              <a:gd name="T5" fmla="*/ 27 h 295"/>
              <a:gd name="T6" fmla="*/ 123 w 240"/>
              <a:gd name="T7" fmla="*/ 38 h 295"/>
              <a:gd name="T8" fmla="*/ 140 w 240"/>
              <a:gd name="T9" fmla="*/ 48 h 295"/>
              <a:gd name="T10" fmla="*/ 173 w 240"/>
              <a:gd name="T11" fmla="*/ 69 h 295"/>
              <a:gd name="T12" fmla="*/ 207 w 240"/>
              <a:gd name="T13" fmla="*/ 89 h 295"/>
              <a:gd name="T14" fmla="*/ 217 w 240"/>
              <a:gd name="T15" fmla="*/ 98 h 295"/>
              <a:gd name="T16" fmla="*/ 226 w 240"/>
              <a:gd name="T17" fmla="*/ 108 h 295"/>
              <a:gd name="T18" fmla="*/ 232 w 240"/>
              <a:gd name="T19" fmla="*/ 116 h 295"/>
              <a:gd name="T20" fmla="*/ 237 w 240"/>
              <a:gd name="T21" fmla="*/ 124 h 295"/>
              <a:gd name="T22" fmla="*/ 238 w 240"/>
              <a:gd name="T23" fmla="*/ 128 h 295"/>
              <a:gd name="T24" fmla="*/ 239 w 240"/>
              <a:gd name="T25" fmla="*/ 132 h 295"/>
              <a:gd name="T26" fmla="*/ 240 w 240"/>
              <a:gd name="T27" fmla="*/ 137 h 295"/>
              <a:gd name="T28" fmla="*/ 239 w 240"/>
              <a:gd name="T29" fmla="*/ 141 h 295"/>
              <a:gd name="T30" fmla="*/ 238 w 240"/>
              <a:gd name="T31" fmla="*/ 146 h 295"/>
              <a:gd name="T32" fmla="*/ 237 w 240"/>
              <a:gd name="T33" fmla="*/ 151 h 295"/>
              <a:gd name="T34" fmla="*/ 235 w 240"/>
              <a:gd name="T35" fmla="*/ 157 h 295"/>
              <a:gd name="T36" fmla="*/ 232 w 240"/>
              <a:gd name="T37" fmla="*/ 163 h 295"/>
              <a:gd name="T38" fmla="*/ 225 w 240"/>
              <a:gd name="T39" fmla="*/ 171 h 295"/>
              <a:gd name="T40" fmla="*/ 218 w 240"/>
              <a:gd name="T41" fmla="*/ 180 h 295"/>
              <a:gd name="T42" fmla="*/ 213 w 240"/>
              <a:gd name="T43" fmla="*/ 190 h 295"/>
              <a:gd name="T44" fmla="*/ 209 w 240"/>
              <a:gd name="T45" fmla="*/ 198 h 295"/>
              <a:gd name="T46" fmla="*/ 202 w 240"/>
              <a:gd name="T47" fmla="*/ 215 h 295"/>
              <a:gd name="T48" fmla="*/ 197 w 240"/>
              <a:gd name="T49" fmla="*/ 230 h 295"/>
              <a:gd name="T50" fmla="*/ 194 w 240"/>
              <a:gd name="T51" fmla="*/ 252 h 295"/>
              <a:gd name="T52" fmla="*/ 194 w 240"/>
              <a:gd name="T53" fmla="*/ 261 h 295"/>
              <a:gd name="T54" fmla="*/ 194 w 240"/>
              <a:gd name="T55" fmla="*/ 266 h 295"/>
              <a:gd name="T56" fmla="*/ 193 w 240"/>
              <a:gd name="T57" fmla="*/ 272 h 295"/>
              <a:gd name="T58" fmla="*/ 191 w 240"/>
              <a:gd name="T59" fmla="*/ 278 h 295"/>
              <a:gd name="T60" fmla="*/ 188 w 240"/>
              <a:gd name="T61" fmla="*/ 284 h 295"/>
              <a:gd name="T62" fmla="*/ 185 w 240"/>
              <a:gd name="T63" fmla="*/ 287 h 295"/>
              <a:gd name="T64" fmla="*/ 183 w 240"/>
              <a:gd name="T65" fmla="*/ 290 h 295"/>
              <a:gd name="T66" fmla="*/ 180 w 240"/>
              <a:gd name="T67" fmla="*/ 292 h 295"/>
              <a:gd name="T68" fmla="*/ 175 w 240"/>
              <a:gd name="T69" fmla="*/ 294 h 295"/>
              <a:gd name="T70" fmla="*/ 171 w 240"/>
              <a:gd name="T71" fmla="*/ 295 h 295"/>
              <a:gd name="T72" fmla="*/ 167 w 240"/>
              <a:gd name="T73" fmla="*/ 295 h 295"/>
              <a:gd name="T74" fmla="*/ 163 w 240"/>
              <a:gd name="T75" fmla="*/ 295 h 295"/>
              <a:gd name="T76" fmla="*/ 157 w 240"/>
              <a:gd name="T77" fmla="*/ 294 h 295"/>
              <a:gd name="T78" fmla="*/ 147 w 240"/>
              <a:gd name="T79" fmla="*/ 286 h 295"/>
              <a:gd name="T80" fmla="*/ 137 w 240"/>
              <a:gd name="T81" fmla="*/ 277 h 295"/>
              <a:gd name="T82" fmla="*/ 127 w 240"/>
              <a:gd name="T83" fmla="*/ 268 h 295"/>
              <a:gd name="T84" fmla="*/ 117 w 240"/>
              <a:gd name="T85" fmla="*/ 256 h 295"/>
              <a:gd name="T86" fmla="*/ 98 w 240"/>
              <a:gd name="T87" fmla="*/ 234 h 295"/>
              <a:gd name="T88" fmla="*/ 80 w 240"/>
              <a:gd name="T89" fmla="*/ 209 h 295"/>
              <a:gd name="T90" fmla="*/ 62 w 240"/>
              <a:gd name="T91" fmla="*/ 184 h 295"/>
              <a:gd name="T92" fmla="*/ 44 w 240"/>
              <a:gd name="T93" fmla="*/ 158 h 295"/>
              <a:gd name="T94" fmla="*/ 25 w 240"/>
              <a:gd name="T95" fmla="*/ 133 h 295"/>
              <a:gd name="T96" fmla="*/ 5 w 240"/>
              <a:gd name="T97" fmla="*/ 110 h 295"/>
              <a:gd name="T98" fmla="*/ 7 w 240"/>
              <a:gd name="T99" fmla="*/ 101 h 295"/>
              <a:gd name="T100" fmla="*/ 10 w 240"/>
              <a:gd name="T101" fmla="*/ 89 h 295"/>
              <a:gd name="T102" fmla="*/ 12 w 240"/>
              <a:gd name="T103" fmla="*/ 77 h 295"/>
              <a:gd name="T104" fmla="*/ 13 w 240"/>
              <a:gd name="T105" fmla="*/ 64 h 295"/>
              <a:gd name="T106" fmla="*/ 13 w 240"/>
              <a:gd name="T107" fmla="*/ 51 h 295"/>
              <a:gd name="T108" fmla="*/ 11 w 240"/>
              <a:gd name="T109" fmla="*/ 38 h 295"/>
              <a:gd name="T110" fmla="*/ 10 w 240"/>
              <a:gd name="T111" fmla="*/ 32 h 295"/>
              <a:gd name="T112" fmla="*/ 7 w 240"/>
              <a:gd name="T113" fmla="*/ 25 h 295"/>
              <a:gd name="T114" fmla="*/ 4 w 240"/>
              <a:gd name="T115" fmla="*/ 18 h 295"/>
              <a:gd name="T116" fmla="*/ 0 w 240"/>
              <a:gd name="T117" fmla="*/ 13 h 295"/>
              <a:gd name="T118" fmla="*/ 19 w 240"/>
              <a:gd name="T119" fmla="*/ 9 h 295"/>
              <a:gd name="T120" fmla="*/ 37 w 240"/>
              <a:gd name="T121" fmla="*/ 6 h 295"/>
              <a:gd name="T122" fmla="*/ 54 w 240"/>
              <a:gd name="T123" fmla="*/ 3 h 295"/>
              <a:gd name="T124" fmla="*/ 72 w 240"/>
              <a:gd name="T12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72" y="0"/>
                </a:moveTo>
                <a:lnTo>
                  <a:pt x="88" y="14"/>
                </a:lnTo>
                <a:lnTo>
                  <a:pt x="106" y="27"/>
                </a:lnTo>
                <a:lnTo>
                  <a:pt x="123" y="38"/>
                </a:lnTo>
                <a:lnTo>
                  <a:pt x="140" y="48"/>
                </a:lnTo>
                <a:lnTo>
                  <a:pt x="173" y="69"/>
                </a:lnTo>
                <a:lnTo>
                  <a:pt x="207" y="89"/>
                </a:lnTo>
                <a:lnTo>
                  <a:pt x="217" y="98"/>
                </a:lnTo>
                <a:lnTo>
                  <a:pt x="226" y="108"/>
                </a:lnTo>
                <a:lnTo>
                  <a:pt x="232" y="116"/>
                </a:lnTo>
                <a:lnTo>
                  <a:pt x="237" y="124"/>
                </a:lnTo>
                <a:lnTo>
                  <a:pt x="238" y="128"/>
                </a:lnTo>
                <a:lnTo>
                  <a:pt x="239" y="132"/>
                </a:lnTo>
                <a:lnTo>
                  <a:pt x="240" y="137"/>
                </a:lnTo>
                <a:lnTo>
                  <a:pt x="239" y="141"/>
                </a:lnTo>
                <a:lnTo>
                  <a:pt x="238" y="146"/>
                </a:lnTo>
                <a:lnTo>
                  <a:pt x="237" y="151"/>
                </a:lnTo>
                <a:lnTo>
                  <a:pt x="235" y="157"/>
                </a:lnTo>
                <a:lnTo>
                  <a:pt x="232" y="163"/>
                </a:lnTo>
                <a:lnTo>
                  <a:pt x="225" y="171"/>
                </a:lnTo>
                <a:lnTo>
                  <a:pt x="218" y="180"/>
                </a:lnTo>
                <a:lnTo>
                  <a:pt x="213" y="190"/>
                </a:lnTo>
                <a:lnTo>
                  <a:pt x="209" y="198"/>
                </a:lnTo>
                <a:lnTo>
                  <a:pt x="202" y="215"/>
                </a:lnTo>
                <a:lnTo>
                  <a:pt x="197" y="230"/>
                </a:lnTo>
                <a:lnTo>
                  <a:pt x="194" y="252"/>
                </a:lnTo>
                <a:lnTo>
                  <a:pt x="194" y="261"/>
                </a:lnTo>
                <a:lnTo>
                  <a:pt x="194" y="266"/>
                </a:lnTo>
                <a:lnTo>
                  <a:pt x="193" y="272"/>
                </a:lnTo>
                <a:lnTo>
                  <a:pt x="191" y="278"/>
                </a:lnTo>
                <a:lnTo>
                  <a:pt x="188" y="284"/>
                </a:lnTo>
                <a:lnTo>
                  <a:pt x="185" y="287"/>
                </a:lnTo>
                <a:lnTo>
                  <a:pt x="183" y="290"/>
                </a:lnTo>
                <a:lnTo>
                  <a:pt x="180" y="292"/>
                </a:lnTo>
                <a:lnTo>
                  <a:pt x="175" y="294"/>
                </a:lnTo>
                <a:lnTo>
                  <a:pt x="171" y="295"/>
                </a:lnTo>
                <a:lnTo>
                  <a:pt x="167" y="295"/>
                </a:lnTo>
                <a:lnTo>
                  <a:pt x="163" y="295"/>
                </a:lnTo>
                <a:lnTo>
                  <a:pt x="157" y="294"/>
                </a:lnTo>
                <a:lnTo>
                  <a:pt x="147" y="286"/>
                </a:lnTo>
                <a:lnTo>
                  <a:pt x="137" y="277"/>
                </a:lnTo>
                <a:lnTo>
                  <a:pt x="127" y="268"/>
                </a:lnTo>
                <a:lnTo>
                  <a:pt x="117" y="256"/>
                </a:lnTo>
                <a:lnTo>
                  <a:pt x="98" y="234"/>
                </a:lnTo>
                <a:lnTo>
                  <a:pt x="80" y="209"/>
                </a:lnTo>
                <a:lnTo>
                  <a:pt x="62" y="184"/>
                </a:lnTo>
                <a:lnTo>
                  <a:pt x="44" y="158"/>
                </a:lnTo>
                <a:lnTo>
                  <a:pt x="25" y="133"/>
                </a:lnTo>
                <a:lnTo>
                  <a:pt x="5" y="110"/>
                </a:lnTo>
                <a:lnTo>
                  <a:pt x="7" y="101"/>
                </a:lnTo>
                <a:lnTo>
                  <a:pt x="10" y="89"/>
                </a:lnTo>
                <a:lnTo>
                  <a:pt x="12" y="77"/>
                </a:lnTo>
                <a:lnTo>
                  <a:pt x="13" y="64"/>
                </a:lnTo>
                <a:lnTo>
                  <a:pt x="13" y="51"/>
                </a:lnTo>
                <a:lnTo>
                  <a:pt x="11" y="38"/>
                </a:lnTo>
                <a:lnTo>
                  <a:pt x="10" y="32"/>
                </a:lnTo>
                <a:lnTo>
                  <a:pt x="7" y="25"/>
                </a:lnTo>
                <a:lnTo>
                  <a:pt x="4" y="18"/>
                </a:lnTo>
                <a:lnTo>
                  <a:pt x="0" y="13"/>
                </a:lnTo>
                <a:lnTo>
                  <a:pt x="19" y="9"/>
                </a:lnTo>
                <a:lnTo>
                  <a:pt x="37" y="6"/>
                </a:lnTo>
                <a:lnTo>
                  <a:pt x="54" y="3"/>
                </a:lnTo>
                <a:lnTo>
                  <a:pt x="72" y="0"/>
                </a:lnTo>
                <a:close/>
              </a:path>
            </a:pathLst>
          </a:custGeom>
          <a:solidFill>
            <a:srgbClr val="59B5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8199" name="Freeform 7"/>
          <p:cNvSpPr>
            <a:spLocks/>
          </p:cNvSpPr>
          <p:nvPr/>
        </p:nvSpPr>
        <p:spPr bwMode="auto">
          <a:xfrm>
            <a:off x="8558213" y="266700"/>
            <a:ext cx="38100" cy="46038"/>
          </a:xfrm>
          <a:custGeom>
            <a:avLst/>
            <a:gdLst>
              <a:gd name="T0" fmla="*/ 5 w 240"/>
              <a:gd name="T1" fmla="*/ 110 h 295"/>
              <a:gd name="T2" fmla="*/ 25 w 240"/>
              <a:gd name="T3" fmla="*/ 133 h 295"/>
              <a:gd name="T4" fmla="*/ 44 w 240"/>
              <a:gd name="T5" fmla="*/ 158 h 295"/>
              <a:gd name="T6" fmla="*/ 62 w 240"/>
              <a:gd name="T7" fmla="*/ 184 h 295"/>
              <a:gd name="T8" fmla="*/ 80 w 240"/>
              <a:gd name="T9" fmla="*/ 209 h 295"/>
              <a:gd name="T10" fmla="*/ 98 w 240"/>
              <a:gd name="T11" fmla="*/ 234 h 295"/>
              <a:gd name="T12" fmla="*/ 117 w 240"/>
              <a:gd name="T13" fmla="*/ 256 h 295"/>
              <a:gd name="T14" fmla="*/ 127 w 240"/>
              <a:gd name="T15" fmla="*/ 268 h 295"/>
              <a:gd name="T16" fmla="*/ 137 w 240"/>
              <a:gd name="T17" fmla="*/ 277 h 295"/>
              <a:gd name="T18" fmla="*/ 147 w 240"/>
              <a:gd name="T19" fmla="*/ 286 h 295"/>
              <a:gd name="T20" fmla="*/ 157 w 240"/>
              <a:gd name="T21" fmla="*/ 294 h 295"/>
              <a:gd name="T22" fmla="*/ 163 w 240"/>
              <a:gd name="T23" fmla="*/ 295 h 295"/>
              <a:gd name="T24" fmla="*/ 167 w 240"/>
              <a:gd name="T25" fmla="*/ 295 h 295"/>
              <a:gd name="T26" fmla="*/ 171 w 240"/>
              <a:gd name="T27" fmla="*/ 295 h 295"/>
              <a:gd name="T28" fmla="*/ 175 w 240"/>
              <a:gd name="T29" fmla="*/ 294 h 295"/>
              <a:gd name="T30" fmla="*/ 180 w 240"/>
              <a:gd name="T31" fmla="*/ 292 h 295"/>
              <a:gd name="T32" fmla="*/ 183 w 240"/>
              <a:gd name="T33" fmla="*/ 290 h 295"/>
              <a:gd name="T34" fmla="*/ 185 w 240"/>
              <a:gd name="T35" fmla="*/ 287 h 295"/>
              <a:gd name="T36" fmla="*/ 188 w 240"/>
              <a:gd name="T37" fmla="*/ 284 h 295"/>
              <a:gd name="T38" fmla="*/ 191 w 240"/>
              <a:gd name="T39" fmla="*/ 278 h 295"/>
              <a:gd name="T40" fmla="*/ 193 w 240"/>
              <a:gd name="T41" fmla="*/ 272 h 295"/>
              <a:gd name="T42" fmla="*/ 194 w 240"/>
              <a:gd name="T43" fmla="*/ 266 h 295"/>
              <a:gd name="T44" fmla="*/ 194 w 240"/>
              <a:gd name="T45" fmla="*/ 261 h 295"/>
              <a:gd name="T46" fmla="*/ 194 w 240"/>
              <a:gd name="T47" fmla="*/ 252 h 295"/>
              <a:gd name="T48" fmla="*/ 197 w 240"/>
              <a:gd name="T49" fmla="*/ 230 h 295"/>
              <a:gd name="T50" fmla="*/ 202 w 240"/>
              <a:gd name="T51" fmla="*/ 215 h 295"/>
              <a:gd name="T52" fmla="*/ 209 w 240"/>
              <a:gd name="T53" fmla="*/ 198 h 295"/>
              <a:gd name="T54" fmla="*/ 213 w 240"/>
              <a:gd name="T55" fmla="*/ 190 h 295"/>
              <a:gd name="T56" fmla="*/ 218 w 240"/>
              <a:gd name="T57" fmla="*/ 180 h 295"/>
              <a:gd name="T58" fmla="*/ 225 w 240"/>
              <a:gd name="T59" fmla="*/ 171 h 295"/>
              <a:gd name="T60" fmla="*/ 232 w 240"/>
              <a:gd name="T61" fmla="*/ 163 h 295"/>
              <a:gd name="T62" fmla="*/ 235 w 240"/>
              <a:gd name="T63" fmla="*/ 157 h 295"/>
              <a:gd name="T64" fmla="*/ 237 w 240"/>
              <a:gd name="T65" fmla="*/ 151 h 295"/>
              <a:gd name="T66" fmla="*/ 238 w 240"/>
              <a:gd name="T67" fmla="*/ 146 h 295"/>
              <a:gd name="T68" fmla="*/ 239 w 240"/>
              <a:gd name="T69" fmla="*/ 141 h 295"/>
              <a:gd name="T70" fmla="*/ 240 w 240"/>
              <a:gd name="T71" fmla="*/ 137 h 295"/>
              <a:gd name="T72" fmla="*/ 239 w 240"/>
              <a:gd name="T73" fmla="*/ 132 h 295"/>
              <a:gd name="T74" fmla="*/ 238 w 240"/>
              <a:gd name="T75" fmla="*/ 128 h 295"/>
              <a:gd name="T76" fmla="*/ 237 w 240"/>
              <a:gd name="T77" fmla="*/ 124 h 295"/>
              <a:gd name="T78" fmla="*/ 232 w 240"/>
              <a:gd name="T79" fmla="*/ 116 h 295"/>
              <a:gd name="T80" fmla="*/ 226 w 240"/>
              <a:gd name="T81" fmla="*/ 108 h 295"/>
              <a:gd name="T82" fmla="*/ 217 w 240"/>
              <a:gd name="T83" fmla="*/ 98 h 295"/>
              <a:gd name="T84" fmla="*/ 207 w 240"/>
              <a:gd name="T85" fmla="*/ 89 h 295"/>
              <a:gd name="T86" fmla="*/ 173 w 240"/>
              <a:gd name="T87" fmla="*/ 69 h 295"/>
              <a:gd name="T88" fmla="*/ 140 w 240"/>
              <a:gd name="T89" fmla="*/ 48 h 295"/>
              <a:gd name="T90" fmla="*/ 123 w 240"/>
              <a:gd name="T91" fmla="*/ 38 h 295"/>
              <a:gd name="T92" fmla="*/ 106 w 240"/>
              <a:gd name="T93" fmla="*/ 27 h 295"/>
              <a:gd name="T94" fmla="*/ 88 w 240"/>
              <a:gd name="T95" fmla="*/ 14 h 295"/>
              <a:gd name="T96" fmla="*/ 72 w 240"/>
              <a:gd name="T97" fmla="*/ 0 h 295"/>
              <a:gd name="T98" fmla="*/ 54 w 240"/>
              <a:gd name="T99" fmla="*/ 3 h 295"/>
              <a:gd name="T100" fmla="*/ 37 w 240"/>
              <a:gd name="T101" fmla="*/ 6 h 295"/>
              <a:gd name="T102" fmla="*/ 19 w 240"/>
              <a:gd name="T103" fmla="*/ 9 h 295"/>
              <a:gd name="T104" fmla="*/ 0 w 240"/>
              <a:gd name="T105" fmla="*/ 13 h 295"/>
              <a:gd name="T106" fmla="*/ 4 w 240"/>
              <a:gd name="T107" fmla="*/ 18 h 295"/>
              <a:gd name="T108" fmla="*/ 7 w 240"/>
              <a:gd name="T109" fmla="*/ 25 h 295"/>
              <a:gd name="T110" fmla="*/ 10 w 240"/>
              <a:gd name="T111" fmla="*/ 32 h 295"/>
              <a:gd name="T112" fmla="*/ 11 w 240"/>
              <a:gd name="T113" fmla="*/ 38 h 295"/>
              <a:gd name="T114" fmla="*/ 13 w 240"/>
              <a:gd name="T115" fmla="*/ 51 h 295"/>
              <a:gd name="T116" fmla="*/ 13 w 240"/>
              <a:gd name="T117" fmla="*/ 64 h 295"/>
              <a:gd name="T118" fmla="*/ 12 w 240"/>
              <a:gd name="T119" fmla="*/ 77 h 295"/>
              <a:gd name="T120" fmla="*/ 10 w 240"/>
              <a:gd name="T121" fmla="*/ 89 h 295"/>
              <a:gd name="T122" fmla="*/ 7 w 240"/>
              <a:gd name="T123" fmla="*/ 101 h 295"/>
              <a:gd name="T124" fmla="*/ 5 w 240"/>
              <a:gd name="T125" fmla="*/ 1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5" y="110"/>
                </a:moveTo>
                <a:lnTo>
                  <a:pt x="25" y="133"/>
                </a:lnTo>
                <a:lnTo>
                  <a:pt x="44" y="158"/>
                </a:lnTo>
                <a:lnTo>
                  <a:pt x="62" y="184"/>
                </a:lnTo>
                <a:lnTo>
                  <a:pt x="80" y="209"/>
                </a:lnTo>
                <a:lnTo>
                  <a:pt x="98" y="234"/>
                </a:lnTo>
                <a:lnTo>
                  <a:pt x="117" y="256"/>
                </a:lnTo>
                <a:lnTo>
                  <a:pt x="127" y="268"/>
                </a:lnTo>
                <a:lnTo>
                  <a:pt x="137" y="277"/>
                </a:lnTo>
                <a:lnTo>
                  <a:pt x="147" y="286"/>
                </a:lnTo>
                <a:lnTo>
                  <a:pt x="157" y="294"/>
                </a:lnTo>
                <a:lnTo>
                  <a:pt x="163" y="295"/>
                </a:lnTo>
                <a:lnTo>
                  <a:pt x="167" y="295"/>
                </a:lnTo>
                <a:lnTo>
                  <a:pt x="171" y="295"/>
                </a:lnTo>
                <a:lnTo>
                  <a:pt x="175" y="294"/>
                </a:lnTo>
                <a:lnTo>
                  <a:pt x="180" y="292"/>
                </a:lnTo>
                <a:lnTo>
                  <a:pt x="183" y="290"/>
                </a:lnTo>
                <a:lnTo>
                  <a:pt x="185" y="287"/>
                </a:lnTo>
                <a:lnTo>
                  <a:pt x="188" y="284"/>
                </a:lnTo>
                <a:lnTo>
                  <a:pt x="191" y="278"/>
                </a:lnTo>
                <a:lnTo>
                  <a:pt x="193" y="272"/>
                </a:lnTo>
                <a:lnTo>
                  <a:pt x="194" y="266"/>
                </a:lnTo>
                <a:lnTo>
                  <a:pt x="194" y="261"/>
                </a:lnTo>
                <a:lnTo>
                  <a:pt x="194" y="252"/>
                </a:lnTo>
                <a:lnTo>
                  <a:pt x="197" y="230"/>
                </a:lnTo>
                <a:lnTo>
                  <a:pt x="202" y="215"/>
                </a:lnTo>
                <a:lnTo>
                  <a:pt x="209" y="198"/>
                </a:lnTo>
                <a:lnTo>
                  <a:pt x="213" y="190"/>
                </a:lnTo>
                <a:lnTo>
                  <a:pt x="218" y="180"/>
                </a:lnTo>
                <a:lnTo>
                  <a:pt x="225" y="171"/>
                </a:lnTo>
                <a:lnTo>
                  <a:pt x="232" y="163"/>
                </a:lnTo>
                <a:lnTo>
                  <a:pt x="235" y="157"/>
                </a:lnTo>
                <a:lnTo>
                  <a:pt x="237" y="151"/>
                </a:lnTo>
                <a:lnTo>
                  <a:pt x="238" y="146"/>
                </a:lnTo>
                <a:lnTo>
                  <a:pt x="239" y="141"/>
                </a:lnTo>
                <a:lnTo>
                  <a:pt x="240" y="137"/>
                </a:lnTo>
                <a:lnTo>
                  <a:pt x="239" y="132"/>
                </a:lnTo>
                <a:lnTo>
                  <a:pt x="238" y="128"/>
                </a:lnTo>
                <a:lnTo>
                  <a:pt x="237" y="124"/>
                </a:lnTo>
                <a:lnTo>
                  <a:pt x="232" y="116"/>
                </a:lnTo>
                <a:lnTo>
                  <a:pt x="226" y="108"/>
                </a:lnTo>
                <a:lnTo>
                  <a:pt x="217" y="98"/>
                </a:lnTo>
                <a:lnTo>
                  <a:pt x="207" y="89"/>
                </a:lnTo>
                <a:lnTo>
                  <a:pt x="173" y="69"/>
                </a:lnTo>
                <a:lnTo>
                  <a:pt x="140" y="48"/>
                </a:lnTo>
                <a:lnTo>
                  <a:pt x="123" y="38"/>
                </a:lnTo>
                <a:lnTo>
                  <a:pt x="106" y="27"/>
                </a:lnTo>
                <a:lnTo>
                  <a:pt x="88" y="14"/>
                </a:lnTo>
                <a:lnTo>
                  <a:pt x="72" y="0"/>
                </a:lnTo>
                <a:lnTo>
                  <a:pt x="54" y="3"/>
                </a:lnTo>
                <a:lnTo>
                  <a:pt x="37" y="6"/>
                </a:lnTo>
                <a:lnTo>
                  <a:pt x="19" y="9"/>
                </a:lnTo>
                <a:lnTo>
                  <a:pt x="0" y="13"/>
                </a:lnTo>
                <a:lnTo>
                  <a:pt x="4" y="18"/>
                </a:lnTo>
                <a:lnTo>
                  <a:pt x="7" y="25"/>
                </a:lnTo>
                <a:lnTo>
                  <a:pt x="10" y="32"/>
                </a:lnTo>
                <a:lnTo>
                  <a:pt x="11" y="38"/>
                </a:lnTo>
                <a:lnTo>
                  <a:pt x="13" y="51"/>
                </a:lnTo>
                <a:lnTo>
                  <a:pt x="13" y="64"/>
                </a:lnTo>
                <a:lnTo>
                  <a:pt x="12" y="77"/>
                </a:lnTo>
                <a:lnTo>
                  <a:pt x="10" y="89"/>
                </a:lnTo>
                <a:lnTo>
                  <a:pt x="7" y="101"/>
                </a:lnTo>
                <a:lnTo>
                  <a:pt x="5"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8219" name="Freeform 27"/>
          <p:cNvSpPr>
            <a:spLocks/>
          </p:cNvSpPr>
          <p:nvPr/>
        </p:nvSpPr>
        <p:spPr bwMode="auto">
          <a:xfrm>
            <a:off x="7853363" y="606425"/>
            <a:ext cx="79375" cy="96838"/>
          </a:xfrm>
          <a:custGeom>
            <a:avLst/>
            <a:gdLst>
              <a:gd name="T0" fmla="*/ 276 w 348"/>
              <a:gd name="T1" fmla="*/ 114 h 428"/>
              <a:gd name="T2" fmla="*/ 227 w 348"/>
              <a:gd name="T3" fmla="*/ 83 h 428"/>
              <a:gd name="T4" fmla="*/ 177 w 348"/>
              <a:gd name="T5" fmla="*/ 54 h 428"/>
              <a:gd name="T6" fmla="*/ 127 w 348"/>
              <a:gd name="T7" fmla="*/ 19 h 428"/>
              <a:gd name="T8" fmla="*/ 77 w 348"/>
              <a:gd name="T9" fmla="*/ 4 h 428"/>
              <a:gd name="T10" fmla="*/ 27 w 348"/>
              <a:gd name="T11" fmla="*/ 12 h 428"/>
              <a:gd name="T12" fmla="*/ 6 w 348"/>
              <a:gd name="T13" fmla="*/ 26 h 428"/>
              <a:gd name="T14" fmla="*/ 14 w 348"/>
              <a:gd name="T15" fmla="*/ 44 h 428"/>
              <a:gd name="T16" fmla="*/ 18 w 348"/>
              <a:gd name="T17" fmla="*/ 63 h 428"/>
              <a:gd name="T18" fmla="*/ 19 w 348"/>
              <a:gd name="T19" fmla="*/ 83 h 428"/>
              <a:gd name="T20" fmla="*/ 17 w 348"/>
              <a:gd name="T21" fmla="*/ 112 h 428"/>
              <a:gd name="T22" fmla="*/ 10 w 348"/>
              <a:gd name="T23" fmla="*/ 145 h 428"/>
              <a:gd name="T24" fmla="*/ 21 w 348"/>
              <a:gd name="T25" fmla="*/ 176 h 428"/>
              <a:gd name="T26" fmla="*/ 49 w 348"/>
              <a:gd name="T27" fmla="*/ 210 h 428"/>
              <a:gd name="T28" fmla="*/ 89 w 348"/>
              <a:gd name="T29" fmla="*/ 266 h 428"/>
              <a:gd name="T30" fmla="*/ 128 w 348"/>
              <a:gd name="T31" fmla="*/ 321 h 428"/>
              <a:gd name="T32" fmla="*/ 155 w 348"/>
              <a:gd name="T33" fmla="*/ 356 h 428"/>
              <a:gd name="T34" fmla="*/ 182 w 348"/>
              <a:gd name="T35" fmla="*/ 387 h 428"/>
              <a:gd name="T36" fmla="*/ 212 w 348"/>
              <a:gd name="T37" fmla="*/ 415 h 428"/>
              <a:gd name="T38" fmla="*/ 235 w 348"/>
              <a:gd name="T39" fmla="*/ 428 h 428"/>
              <a:gd name="T40" fmla="*/ 249 w 348"/>
              <a:gd name="T41" fmla="*/ 426 h 428"/>
              <a:gd name="T42" fmla="*/ 260 w 348"/>
              <a:gd name="T43" fmla="*/ 422 h 428"/>
              <a:gd name="T44" fmla="*/ 267 w 348"/>
              <a:gd name="T45" fmla="*/ 415 h 428"/>
              <a:gd name="T46" fmla="*/ 276 w 348"/>
              <a:gd name="T47" fmla="*/ 402 h 428"/>
              <a:gd name="T48" fmla="*/ 280 w 348"/>
              <a:gd name="T49" fmla="*/ 385 h 428"/>
              <a:gd name="T50" fmla="*/ 280 w 348"/>
              <a:gd name="T51" fmla="*/ 376 h 428"/>
              <a:gd name="T52" fmla="*/ 282 w 348"/>
              <a:gd name="T53" fmla="*/ 351 h 428"/>
              <a:gd name="T54" fmla="*/ 288 w 348"/>
              <a:gd name="T55" fmla="*/ 322 h 428"/>
              <a:gd name="T56" fmla="*/ 297 w 348"/>
              <a:gd name="T57" fmla="*/ 298 h 428"/>
              <a:gd name="T58" fmla="*/ 308 w 348"/>
              <a:gd name="T59" fmla="*/ 274 h 428"/>
              <a:gd name="T60" fmla="*/ 325 w 348"/>
              <a:gd name="T61" fmla="*/ 249 h 428"/>
              <a:gd name="T62" fmla="*/ 340 w 348"/>
              <a:gd name="T63" fmla="*/ 227 h 428"/>
              <a:gd name="T64" fmla="*/ 345 w 348"/>
              <a:gd name="T65" fmla="*/ 212 h 428"/>
              <a:gd name="T66" fmla="*/ 348 w 348"/>
              <a:gd name="T67" fmla="*/ 198 h 428"/>
              <a:gd name="T68" fmla="*/ 345 w 348"/>
              <a:gd name="T69" fmla="*/ 185 h 428"/>
              <a:gd name="T70" fmla="*/ 340 w 348"/>
              <a:gd name="T71" fmla="*/ 172 h 428"/>
              <a:gd name="T72" fmla="*/ 332 w 348"/>
              <a:gd name="T73" fmla="*/ 161 h 428"/>
              <a:gd name="T74" fmla="*/ 315 w 348"/>
              <a:gd name="T75" fmla="*/ 14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428">
                <a:moveTo>
                  <a:pt x="299" y="129"/>
                </a:moveTo>
                <a:lnTo>
                  <a:pt x="276" y="114"/>
                </a:lnTo>
                <a:lnTo>
                  <a:pt x="251" y="98"/>
                </a:lnTo>
                <a:lnTo>
                  <a:pt x="227" y="83"/>
                </a:lnTo>
                <a:lnTo>
                  <a:pt x="201" y="69"/>
                </a:lnTo>
                <a:lnTo>
                  <a:pt x="177" y="54"/>
                </a:lnTo>
                <a:lnTo>
                  <a:pt x="152" y="37"/>
                </a:lnTo>
                <a:lnTo>
                  <a:pt x="127" y="19"/>
                </a:lnTo>
                <a:lnTo>
                  <a:pt x="103" y="0"/>
                </a:lnTo>
                <a:lnTo>
                  <a:pt x="77" y="4"/>
                </a:lnTo>
                <a:lnTo>
                  <a:pt x="52" y="8"/>
                </a:lnTo>
                <a:lnTo>
                  <a:pt x="27" y="12"/>
                </a:lnTo>
                <a:lnTo>
                  <a:pt x="0" y="18"/>
                </a:lnTo>
                <a:lnTo>
                  <a:pt x="6" y="26"/>
                </a:lnTo>
                <a:lnTo>
                  <a:pt x="10" y="35"/>
                </a:lnTo>
                <a:lnTo>
                  <a:pt x="14" y="44"/>
                </a:lnTo>
                <a:lnTo>
                  <a:pt x="16" y="54"/>
                </a:lnTo>
                <a:lnTo>
                  <a:pt x="18" y="63"/>
                </a:lnTo>
                <a:lnTo>
                  <a:pt x="19" y="73"/>
                </a:lnTo>
                <a:lnTo>
                  <a:pt x="19" y="83"/>
                </a:lnTo>
                <a:lnTo>
                  <a:pt x="19" y="93"/>
                </a:lnTo>
                <a:lnTo>
                  <a:pt x="17" y="112"/>
                </a:lnTo>
                <a:lnTo>
                  <a:pt x="14" y="129"/>
                </a:lnTo>
                <a:lnTo>
                  <a:pt x="10" y="145"/>
                </a:lnTo>
                <a:lnTo>
                  <a:pt x="7" y="159"/>
                </a:lnTo>
                <a:lnTo>
                  <a:pt x="21" y="176"/>
                </a:lnTo>
                <a:lnTo>
                  <a:pt x="35" y="192"/>
                </a:lnTo>
                <a:lnTo>
                  <a:pt x="49" y="210"/>
                </a:lnTo>
                <a:lnTo>
                  <a:pt x="63" y="228"/>
                </a:lnTo>
                <a:lnTo>
                  <a:pt x="89" y="266"/>
                </a:lnTo>
                <a:lnTo>
                  <a:pt x="116" y="303"/>
                </a:lnTo>
                <a:lnTo>
                  <a:pt x="128" y="321"/>
                </a:lnTo>
                <a:lnTo>
                  <a:pt x="141" y="339"/>
                </a:lnTo>
                <a:lnTo>
                  <a:pt x="155" y="356"/>
                </a:lnTo>
                <a:lnTo>
                  <a:pt x="169" y="371"/>
                </a:lnTo>
                <a:lnTo>
                  <a:pt x="182" y="387"/>
                </a:lnTo>
                <a:lnTo>
                  <a:pt x="197" y="401"/>
                </a:lnTo>
                <a:lnTo>
                  <a:pt x="212" y="415"/>
                </a:lnTo>
                <a:lnTo>
                  <a:pt x="228" y="426"/>
                </a:lnTo>
                <a:lnTo>
                  <a:pt x="235" y="428"/>
                </a:lnTo>
                <a:lnTo>
                  <a:pt x="243" y="428"/>
                </a:lnTo>
                <a:lnTo>
                  <a:pt x="249" y="426"/>
                </a:lnTo>
                <a:lnTo>
                  <a:pt x="254" y="425"/>
                </a:lnTo>
                <a:lnTo>
                  <a:pt x="260" y="422"/>
                </a:lnTo>
                <a:lnTo>
                  <a:pt x="264" y="419"/>
                </a:lnTo>
                <a:lnTo>
                  <a:pt x="267" y="415"/>
                </a:lnTo>
                <a:lnTo>
                  <a:pt x="271" y="411"/>
                </a:lnTo>
                <a:lnTo>
                  <a:pt x="276" y="402"/>
                </a:lnTo>
                <a:lnTo>
                  <a:pt x="279" y="393"/>
                </a:lnTo>
                <a:lnTo>
                  <a:pt x="280" y="385"/>
                </a:lnTo>
                <a:lnTo>
                  <a:pt x="280" y="379"/>
                </a:lnTo>
                <a:lnTo>
                  <a:pt x="280" y="376"/>
                </a:lnTo>
                <a:lnTo>
                  <a:pt x="280" y="366"/>
                </a:lnTo>
                <a:lnTo>
                  <a:pt x="282" y="351"/>
                </a:lnTo>
                <a:lnTo>
                  <a:pt x="285" y="332"/>
                </a:lnTo>
                <a:lnTo>
                  <a:pt x="288" y="322"/>
                </a:lnTo>
                <a:lnTo>
                  <a:pt x="291" y="310"/>
                </a:lnTo>
                <a:lnTo>
                  <a:pt x="297" y="298"/>
                </a:lnTo>
                <a:lnTo>
                  <a:pt x="302" y="287"/>
                </a:lnTo>
                <a:lnTo>
                  <a:pt x="308" y="274"/>
                </a:lnTo>
                <a:lnTo>
                  <a:pt x="316" y="261"/>
                </a:lnTo>
                <a:lnTo>
                  <a:pt x="325" y="249"/>
                </a:lnTo>
                <a:lnTo>
                  <a:pt x="336" y="236"/>
                </a:lnTo>
                <a:lnTo>
                  <a:pt x="340" y="227"/>
                </a:lnTo>
                <a:lnTo>
                  <a:pt x="343" y="219"/>
                </a:lnTo>
                <a:lnTo>
                  <a:pt x="345" y="212"/>
                </a:lnTo>
                <a:lnTo>
                  <a:pt x="347" y="204"/>
                </a:lnTo>
                <a:lnTo>
                  <a:pt x="348" y="198"/>
                </a:lnTo>
                <a:lnTo>
                  <a:pt x="347" y="191"/>
                </a:lnTo>
                <a:lnTo>
                  <a:pt x="345" y="185"/>
                </a:lnTo>
                <a:lnTo>
                  <a:pt x="343" y="179"/>
                </a:lnTo>
                <a:lnTo>
                  <a:pt x="340" y="172"/>
                </a:lnTo>
                <a:lnTo>
                  <a:pt x="337" y="167"/>
                </a:lnTo>
                <a:lnTo>
                  <a:pt x="332" y="161"/>
                </a:lnTo>
                <a:lnTo>
                  <a:pt x="326" y="154"/>
                </a:lnTo>
                <a:lnTo>
                  <a:pt x="315" y="143"/>
                </a:lnTo>
                <a:lnTo>
                  <a:pt x="299"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Tree>
    <p:extLst>
      <p:ext uri="{BB962C8B-B14F-4D97-AF65-F5344CB8AC3E}">
        <p14:creationId xmlns:p14="http://schemas.microsoft.com/office/powerpoint/2010/main" val="2394565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39233355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34830667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539750" y="1773238"/>
            <a:ext cx="3595688"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287838" y="1773238"/>
            <a:ext cx="3597275"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20353113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8129618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25038682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539750" y="1773238"/>
            <a:ext cx="3595688"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287838" y="1773238"/>
            <a:ext cx="3597275"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lvl1pPr>
              <a:defRPr/>
            </a:lvl1pPr>
          </a:lstStyle>
          <a:p>
            <a:r>
              <a:rPr lang="de-DE" altLang="de-DE"/>
              <a:t>Elterninformationsveranstaltung Kindergarteneintritt, 23.01.2020</a:t>
            </a:r>
          </a:p>
        </p:txBody>
      </p:sp>
    </p:spTree>
    <p:extLst>
      <p:ext uri="{BB962C8B-B14F-4D97-AF65-F5344CB8AC3E}">
        <p14:creationId xmlns:p14="http://schemas.microsoft.com/office/powerpoint/2010/main" val="2891875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18315177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8818071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10210073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11763784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49963" y="765175"/>
            <a:ext cx="1835150" cy="5327650"/>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539750" y="765175"/>
            <a:ext cx="5357813" cy="53276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2143676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8223" name="Group 31"/>
          <p:cNvGrpSpPr>
            <a:grpSpLocks/>
          </p:cNvGrpSpPr>
          <p:nvPr/>
        </p:nvGrpSpPr>
        <p:grpSpPr bwMode="auto">
          <a:xfrm>
            <a:off x="5373688" y="-3175"/>
            <a:ext cx="3771900" cy="2673350"/>
            <a:chOff x="3385" y="-2"/>
            <a:chExt cx="2376" cy="1684"/>
          </a:xfrm>
        </p:grpSpPr>
        <p:sp>
          <p:nvSpPr>
            <p:cNvPr id="8220" name="Freeform 28"/>
            <p:cNvSpPr>
              <a:spLocks/>
            </p:cNvSpPr>
            <p:nvPr userDrawn="1"/>
          </p:nvSpPr>
          <p:spPr bwMode="auto">
            <a:xfrm>
              <a:off x="5260" y="653"/>
              <a:ext cx="501" cy="489"/>
            </a:xfrm>
            <a:custGeom>
              <a:avLst/>
              <a:gdLst>
                <a:gd name="T0" fmla="*/ 1590 w 3501"/>
                <a:gd name="T1" fmla="*/ 1960 h 3422"/>
                <a:gd name="T2" fmla="*/ 1063 w 3501"/>
                <a:gd name="T3" fmla="*/ 1670 h 3422"/>
                <a:gd name="T4" fmla="*/ 722 w 3501"/>
                <a:gd name="T5" fmla="*/ 1421 h 3422"/>
                <a:gd name="T6" fmla="*/ 532 w 3501"/>
                <a:gd name="T7" fmla="*/ 1194 h 3422"/>
                <a:gd name="T8" fmla="*/ 458 w 3501"/>
                <a:gd name="T9" fmla="*/ 971 h 3422"/>
                <a:gd name="T10" fmla="*/ 489 w 3501"/>
                <a:gd name="T11" fmla="*/ 752 h 3422"/>
                <a:gd name="T12" fmla="*/ 573 w 3501"/>
                <a:gd name="T13" fmla="*/ 579 h 3422"/>
                <a:gd name="T14" fmla="*/ 743 w 3501"/>
                <a:gd name="T15" fmla="*/ 465 h 3422"/>
                <a:gd name="T16" fmla="*/ 945 w 3501"/>
                <a:gd name="T17" fmla="*/ 451 h 3422"/>
                <a:gd name="T18" fmla="*/ 1118 w 3501"/>
                <a:gd name="T19" fmla="*/ 503 h 3422"/>
                <a:gd name="T20" fmla="*/ 1267 w 3501"/>
                <a:gd name="T21" fmla="*/ 600 h 3422"/>
                <a:gd name="T22" fmla="*/ 1423 w 3501"/>
                <a:gd name="T23" fmla="*/ 768 h 3422"/>
                <a:gd name="T24" fmla="*/ 1464 w 3501"/>
                <a:gd name="T25" fmla="*/ 934 h 3422"/>
                <a:gd name="T26" fmla="*/ 1434 w 3501"/>
                <a:gd name="T27" fmla="*/ 1059 h 3422"/>
                <a:gd name="T28" fmla="*/ 1319 w 3501"/>
                <a:gd name="T29" fmla="*/ 1125 h 3422"/>
                <a:gd name="T30" fmla="*/ 1190 w 3501"/>
                <a:gd name="T31" fmla="*/ 1141 h 3422"/>
                <a:gd name="T32" fmla="*/ 1214 w 3501"/>
                <a:gd name="T33" fmla="*/ 1217 h 3422"/>
                <a:gd name="T34" fmla="*/ 1313 w 3501"/>
                <a:gd name="T35" fmla="*/ 1391 h 3422"/>
                <a:gd name="T36" fmla="*/ 1427 w 3501"/>
                <a:gd name="T37" fmla="*/ 1507 h 3422"/>
                <a:gd name="T38" fmla="*/ 1552 w 3501"/>
                <a:gd name="T39" fmla="*/ 1562 h 3422"/>
                <a:gd name="T40" fmla="*/ 1728 w 3501"/>
                <a:gd name="T41" fmla="*/ 1571 h 3422"/>
                <a:gd name="T42" fmla="*/ 1840 w 3501"/>
                <a:gd name="T43" fmla="*/ 1741 h 3422"/>
                <a:gd name="T44" fmla="*/ 1959 w 3501"/>
                <a:gd name="T45" fmla="*/ 1906 h 3422"/>
                <a:gd name="T46" fmla="*/ 2194 w 3501"/>
                <a:gd name="T47" fmla="*/ 2045 h 3422"/>
                <a:gd name="T48" fmla="*/ 2451 w 3501"/>
                <a:gd name="T49" fmla="*/ 2111 h 3422"/>
                <a:gd name="T50" fmla="*/ 2664 w 3501"/>
                <a:gd name="T51" fmla="*/ 2121 h 3422"/>
                <a:gd name="T52" fmla="*/ 2687 w 3501"/>
                <a:gd name="T53" fmla="*/ 2043 h 3422"/>
                <a:gd name="T54" fmla="*/ 2576 w 3501"/>
                <a:gd name="T55" fmla="*/ 1874 h 3422"/>
                <a:gd name="T56" fmla="*/ 2528 w 3501"/>
                <a:gd name="T57" fmla="*/ 1738 h 3422"/>
                <a:gd name="T58" fmla="*/ 2546 w 3501"/>
                <a:gd name="T59" fmla="*/ 1708 h 3422"/>
                <a:gd name="T60" fmla="*/ 2675 w 3501"/>
                <a:gd name="T61" fmla="*/ 1752 h 3422"/>
                <a:gd name="T62" fmla="*/ 2797 w 3501"/>
                <a:gd name="T63" fmla="*/ 1726 h 3422"/>
                <a:gd name="T64" fmla="*/ 2773 w 3501"/>
                <a:gd name="T65" fmla="*/ 1645 h 3422"/>
                <a:gd name="T66" fmla="*/ 2614 w 3501"/>
                <a:gd name="T67" fmla="*/ 1380 h 3422"/>
                <a:gd name="T68" fmla="*/ 2436 w 3501"/>
                <a:gd name="T69" fmla="*/ 986 h 3422"/>
                <a:gd name="T70" fmla="*/ 2296 w 3501"/>
                <a:gd name="T71" fmla="*/ 805 h 3422"/>
                <a:gd name="T72" fmla="*/ 2114 w 3501"/>
                <a:gd name="T73" fmla="*/ 701 h 3422"/>
                <a:gd name="T74" fmla="*/ 1979 w 3501"/>
                <a:gd name="T75" fmla="*/ 687 h 3422"/>
                <a:gd name="T76" fmla="*/ 1720 w 3501"/>
                <a:gd name="T77" fmla="*/ 439 h 3422"/>
                <a:gd name="T78" fmla="*/ 1506 w 3501"/>
                <a:gd name="T79" fmla="*/ 231 h 3422"/>
                <a:gd name="T80" fmla="*/ 1255 w 3501"/>
                <a:gd name="T81" fmla="*/ 77 h 3422"/>
                <a:gd name="T82" fmla="*/ 973 w 3501"/>
                <a:gd name="T83" fmla="*/ 4 h 3422"/>
                <a:gd name="T84" fmla="*/ 759 w 3501"/>
                <a:gd name="T85" fmla="*/ 7 h 3422"/>
                <a:gd name="T86" fmla="*/ 554 w 3501"/>
                <a:gd name="T87" fmla="*/ 49 h 3422"/>
                <a:gd name="T88" fmla="*/ 372 w 3501"/>
                <a:gd name="T89" fmla="*/ 130 h 3422"/>
                <a:gd name="T90" fmla="*/ 233 w 3501"/>
                <a:gd name="T91" fmla="*/ 242 h 3422"/>
                <a:gd name="T92" fmla="*/ 114 w 3501"/>
                <a:gd name="T93" fmla="*/ 407 h 3422"/>
                <a:gd name="T94" fmla="*/ 14 w 3501"/>
                <a:gd name="T95" fmla="*/ 724 h 3422"/>
                <a:gd name="T96" fmla="*/ 5 w 3501"/>
                <a:gd name="T97" fmla="*/ 981 h 3422"/>
                <a:gd name="T98" fmla="*/ 68 w 3501"/>
                <a:gd name="T99" fmla="*/ 1246 h 3422"/>
                <a:gd name="T100" fmla="*/ 240 w 3501"/>
                <a:gd name="T101" fmla="*/ 1524 h 3422"/>
                <a:gd name="T102" fmla="*/ 487 w 3501"/>
                <a:gd name="T103" fmla="*/ 1761 h 3422"/>
                <a:gd name="T104" fmla="*/ 1242 w 3501"/>
                <a:gd name="T105" fmla="*/ 2275 h 3422"/>
                <a:gd name="T106" fmla="*/ 1836 w 3501"/>
                <a:gd name="T107" fmla="*/ 2564 h 3422"/>
                <a:gd name="T108" fmla="*/ 2441 w 3501"/>
                <a:gd name="T109" fmla="*/ 2841 h 3422"/>
                <a:gd name="T110" fmla="*/ 3095 w 3501"/>
                <a:gd name="T111" fmla="*/ 3137 h 3422"/>
                <a:gd name="T112" fmla="*/ 3501 w 3501"/>
                <a:gd name="T113" fmla="*/ 3422 h 3422"/>
                <a:gd name="T114" fmla="*/ 3140 w 3501"/>
                <a:gd name="T115" fmla="*/ 2560 h 3422"/>
                <a:gd name="T116" fmla="*/ 2665 w 3501"/>
                <a:gd name="T117" fmla="*/ 2377 h 3422"/>
                <a:gd name="T118" fmla="*/ 2173 w 3501"/>
                <a:gd name="T119" fmla="*/ 2206 h 3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01" h="3422">
                  <a:moveTo>
                    <a:pt x="2115" y="2180"/>
                  </a:moveTo>
                  <a:lnTo>
                    <a:pt x="2034" y="2150"/>
                  </a:lnTo>
                  <a:lnTo>
                    <a:pt x="1954" y="2119"/>
                  </a:lnTo>
                  <a:lnTo>
                    <a:pt x="1878" y="2087"/>
                  </a:lnTo>
                  <a:lnTo>
                    <a:pt x="1804" y="2057"/>
                  </a:lnTo>
                  <a:lnTo>
                    <a:pt x="1731" y="2025"/>
                  </a:lnTo>
                  <a:lnTo>
                    <a:pt x="1660" y="1992"/>
                  </a:lnTo>
                  <a:lnTo>
                    <a:pt x="1590" y="1960"/>
                  </a:lnTo>
                  <a:lnTo>
                    <a:pt x="1523" y="1926"/>
                  </a:lnTo>
                  <a:lnTo>
                    <a:pt x="1455" y="1892"/>
                  </a:lnTo>
                  <a:lnTo>
                    <a:pt x="1389" y="1859"/>
                  </a:lnTo>
                  <a:lnTo>
                    <a:pt x="1323" y="1823"/>
                  </a:lnTo>
                  <a:lnTo>
                    <a:pt x="1258" y="1787"/>
                  </a:lnTo>
                  <a:lnTo>
                    <a:pt x="1193" y="1748"/>
                  </a:lnTo>
                  <a:lnTo>
                    <a:pt x="1128" y="1710"/>
                  </a:lnTo>
                  <a:lnTo>
                    <a:pt x="1063" y="1670"/>
                  </a:lnTo>
                  <a:lnTo>
                    <a:pt x="997" y="1628"/>
                  </a:lnTo>
                  <a:lnTo>
                    <a:pt x="952" y="1598"/>
                  </a:lnTo>
                  <a:lnTo>
                    <a:pt x="908" y="1568"/>
                  </a:lnTo>
                  <a:lnTo>
                    <a:pt x="867" y="1539"/>
                  </a:lnTo>
                  <a:lnTo>
                    <a:pt x="828" y="1509"/>
                  </a:lnTo>
                  <a:lnTo>
                    <a:pt x="790" y="1480"/>
                  </a:lnTo>
                  <a:lnTo>
                    <a:pt x="755" y="1451"/>
                  </a:lnTo>
                  <a:lnTo>
                    <a:pt x="722" y="1421"/>
                  </a:lnTo>
                  <a:lnTo>
                    <a:pt x="691" y="1393"/>
                  </a:lnTo>
                  <a:lnTo>
                    <a:pt x="663" y="1364"/>
                  </a:lnTo>
                  <a:lnTo>
                    <a:pt x="636" y="1336"/>
                  </a:lnTo>
                  <a:lnTo>
                    <a:pt x="611" y="1307"/>
                  </a:lnTo>
                  <a:lnTo>
                    <a:pt x="589" y="1278"/>
                  </a:lnTo>
                  <a:lnTo>
                    <a:pt x="568" y="1250"/>
                  </a:lnTo>
                  <a:lnTo>
                    <a:pt x="548" y="1221"/>
                  </a:lnTo>
                  <a:lnTo>
                    <a:pt x="532" y="1194"/>
                  </a:lnTo>
                  <a:lnTo>
                    <a:pt x="517" y="1165"/>
                  </a:lnTo>
                  <a:lnTo>
                    <a:pt x="503" y="1138"/>
                  </a:lnTo>
                  <a:lnTo>
                    <a:pt x="491" y="1109"/>
                  </a:lnTo>
                  <a:lnTo>
                    <a:pt x="482" y="1081"/>
                  </a:lnTo>
                  <a:lnTo>
                    <a:pt x="473" y="1054"/>
                  </a:lnTo>
                  <a:lnTo>
                    <a:pt x="467" y="1026"/>
                  </a:lnTo>
                  <a:lnTo>
                    <a:pt x="462" y="999"/>
                  </a:lnTo>
                  <a:lnTo>
                    <a:pt x="458" y="971"/>
                  </a:lnTo>
                  <a:lnTo>
                    <a:pt x="457" y="944"/>
                  </a:lnTo>
                  <a:lnTo>
                    <a:pt x="457" y="916"/>
                  </a:lnTo>
                  <a:lnTo>
                    <a:pt x="458" y="889"/>
                  </a:lnTo>
                  <a:lnTo>
                    <a:pt x="462" y="861"/>
                  </a:lnTo>
                  <a:lnTo>
                    <a:pt x="467" y="834"/>
                  </a:lnTo>
                  <a:lnTo>
                    <a:pt x="472" y="807"/>
                  </a:lnTo>
                  <a:lnTo>
                    <a:pt x="481" y="780"/>
                  </a:lnTo>
                  <a:lnTo>
                    <a:pt x="489" y="752"/>
                  </a:lnTo>
                  <a:lnTo>
                    <a:pt x="500" y="726"/>
                  </a:lnTo>
                  <a:lnTo>
                    <a:pt x="506" y="702"/>
                  </a:lnTo>
                  <a:lnTo>
                    <a:pt x="514" y="680"/>
                  </a:lnTo>
                  <a:lnTo>
                    <a:pt x="523" y="659"/>
                  </a:lnTo>
                  <a:lnTo>
                    <a:pt x="534" y="638"/>
                  </a:lnTo>
                  <a:lnTo>
                    <a:pt x="545" y="618"/>
                  </a:lnTo>
                  <a:lnTo>
                    <a:pt x="558" y="598"/>
                  </a:lnTo>
                  <a:lnTo>
                    <a:pt x="573" y="579"/>
                  </a:lnTo>
                  <a:lnTo>
                    <a:pt x="589" y="561"/>
                  </a:lnTo>
                  <a:lnTo>
                    <a:pt x="606" y="544"/>
                  </a:lnTo>
                  <a:lnTo>
                    <a:pt x="625" y="528"/>
                  </a:lnTo>
                  <a:lnTo>
                    <a:pt x="645" y="513"/>
                  </a:lnTo>
                  <a:lnTo>
                    <a:pt x="667" y="499"/>
                  </a:lnTo>
                  <a:lnTo>
                    <a:pt x="691" y="486"/>
                  </a:lnTo>
                  <a:lnTo>
                    <a:pt x="717" y="475"/>
                  </a:lnTo>
                  <a:lnTo>
                    <a:pt x="743" y="465"/>
                  </a:lnTo>
                  <a:lnTo>
                    <a:pt x="773" y="457"/>
                  </a:lnTo>
                  <a:lnTo>
                    <a:pt x="798" y="453"/>
                  </a:lnTo>
                  <a:lnTo>
                    <a:pt x="824" y="449"/>
                  </a:lnTo>
                  <a:lnTo>
                    <a:pt x="849" y="447"/>
                  </a:lnTo>
                  <a:lnTo>
                    <a:pt x="873" y="446"/>
                  </a:lnTo>
                  <a:lnTo>
                    <a:pt x="898" y="447"/>
                  </a:lnTo>
                  <a:lnTo>
                    <a:pt x="921" y="448"/>
                  </a:lnTo>
                  <a:lnTo>
                    <a:pt x="945" y="451"/>
                  </a:lnTo>
                  <a:lnTo>
                    <a:pt x="968" y="455"/>
                  </a:lnTo>
                  <a:lnTo>
                    <a:pt x="991" y="459"/>
                  </a:lnTo>
                  <a:lnTo>
                    <a:pt x="1013" y="464"/>
                  </a:lnTo>
                  <a:lnTo>
                    <a:pt x="1034" y="471"/>
                  </a:lnTo>
                  <a:lnTo>
                    <a:pt x="1057" y="478"/>
                  </a:lnTo>
                  <a:lnTo>
                    <a:pt x="1078" y="485"/>
                  </a:lnTo>
                  <a:lnTo>
                    <a:pt x="1098" y="494"/>
                  </a:lnTo>
                  <a:lnTo>
                    <a:pt x="1118" y="503"/>
                  </a:lnTo>
                  <a:lnTo>
                    <a:pt x="1138" y="514"/>
                  </a:lnTo>
                  <a:lnTo>
                    <a:pt x="1158" y="525"/>
                  </a:lnTo>
                  <a:lnTo>
                    <a:pt x="1177" y="535"/>
                  </a:lnTo>
                  <a:lnTo>
                    <a:pt x="1196" y="548"/>
                  </a:lnTo>
                  <a:lnTo>
                    <a:pt x="1214" y="559"/>
                  </a:lnTo>
                  <a:lnTo>
                    <a:pt x="1232" y="573"/>
                  </a:lnTo>
                  <a:lnTo>
                    <a:pt x="1249" y="586"/>
                  </a:lnTo>
                  <a:lnTo>
                    <a:pt x="1267" y="600"/>
                  </a:lnTo>
                  <a:lnTo>
                    <a:pt x="1284" y="615"/>
                  </a:lnTo>
                  <a:lnTo>
                    <a:pt x="1316" y="644"/>
                  </a:lnTo>
                  <a:lnTo>
                    <a:pt x="1347" y="674"/>
                  </a:lnTo>
                  <a:lnTo>
                    <a:pt x="1376" y="706"/>
                  </a:lnTo>
                  <a:lnTo>
                    <a:pt x="1404" y="737"/>
                  </a:lnTo>
                  <a:lnTo>
                    <a:pt x="1410" y="748"/>
                  </a:lnTo>
                  <a:lnTo>
                    <a:pt x="1418" y="757"/>
                  </a:lnTo>
                  <a:lnTo>
                    <a:pt x="1423" y="768"/>
                  </a:lnTo>
                  <a:lnTo>
                    <a:pt x="1429" y="779"/>
                  </a:lnTo>
                  <a:lnTo>
                    <a:pt x="1439" y="801"/>
                  </a:lnTo>
                  <a:lnTo>
                    <a:pt x="1447" y="823"/>
                  </a:lnTo>
                  <a:lnTo>
                    <a:pt x="1454" y="845"/>
                  </a:lnTo>
                  <a:lnTo>
                    <a:pt x="1458" y="869"/>
                  </a:lnTo>
                  <a:lnTo>
                    <a:pt x="1461" y="891"/>
                  </a:lnTo>
                  <a:lnTo>
                    <a:pt x="1463" y="913"/>
                  </a:lnTo>
                  <a:lnTo>
                    <a:pt x="1464" y="934"/>
                  </a:lnTo>
                  <a:lnTo>
                    <a:pt x="1463" y="955"/>
                  </a:lnTo>
                  <a:lnTo>
                    <a:pt x="1462" y="975"/>
                  </a:lnTo>
                  <a:lnTo>
                    <a:pt x="1460" y="993"/>
                  </a:lnTo>
                  <a:lnTo>
                    <a:pt x="1457" y="1009"/>
                  </a:lnTo>
                  <a:lnTo>
                    <a:pt x="1453" y="1023"/>
                  </a:lnTo>
                  <a:lnTo>
                    <a:pt x="1448" y="1036"/>
                  </a:lnTo>
                  <a:lnTo>
                    <a:pt x="1444" y="1047"/>
                  </a:lnTo>
                  <a:lnTo>
                    <a:pt x="1434" y="1059"/>
                  </a:lnTo>
                  <a:lnTo>
                    <a:pt x="1423" y="1072"/>
                  </a:lnTo>
                  <a:lnTo>
                    <a:pt x="1410" y="1083"/>
                  </a:lnTo>
                  <a:lnTo>
                    <a:pt x="1398" y="1092"/>
                  </a:lnTo>
                  <a:lnTo>
                    <a:pt x="1384" y="1101"/>
                  </a:lnTo>
                  <a:lnTo>
                    <a:pt x="1368" y="1109"/>
                  </a:lnTo>
                  <a:lnTo>
                    <a:pt x="1352" y="1115"/>
                  </a:lnTo>
                  <a:lnTo>
                    <a:pt x="1336" y="1121"/>
                  </a:lnTo>
                  <a:lnTo>
                    <a:pt x="1319" y="1125"/>
                  </a:lnTo>
                  <a:lnTo>
                    <a:pt x="1301" y="1129"/>
                  </a:lnTo>
                  <a:lnTo>
                    <a:pt x="1284" y="1132"/>
                  </a:lnTo>
                  <a:lnTo>
                    <a:pt x="1266" y="1134"/>
                  </a:lnTo>
                  <a:lnTo>
                    <a:pt x="1247" y="1135"/>
                  </a:lnTo>
                  <a:lnTo>
                    <a:pt x="1229" y="1135"/>
                  </a:lnTo>
                  <a:lnTo>
                    <a:pt x="1211" y="1135"/>
                  </a:lnTo>
                  <a:lnTo>
                    <a:pt x="1193" y="1134"/>
                  </a:lnTo>
                  <a:lnTo>
                    <a:pt x="1190" y="1141"/>
                  </a:lnTo>
                  <a:lnTo>
                    <a:pt x="1188" y="1147"/>
                  </a:lnTo>
                  <a:lnTo>
                    <a:pt x="1189" y="1153"/>
                  </a:lnTo>
                  <a:lnTo>
                    <a:pt x="1190" y="1162"/>
                  </a:lnTo>
                  <a:lnTo>
                    <a:pt x="1192" y="1170"/>
                  </a:lnTo>
                  <a:lnTo>
                    <a:pt x="1195" y="1179"/>
                  </a:lnTo>
                  <a:lnTo>
                    <a:pt x="1200" y="1188"/>
                  </a:lnTo>
                  <a:lnTo>
                    <a:pt x="1205" y="1198"/>
                  </a:lnTo>
                  <a:lnTo>
                    <a:pt x="1214" y="1217"/>
                  </a:lnTo>
                  <a:lnTo>
                    <a:pt x="1225" y="1235"/>
                  </a:lnTo>
                  <a:lnTo>
                    <a:pt x="1235" y="1253"/>
                  </a:lnTo>
                  <a:lnTo>
                    <a:pt x="1240" y="1268"/>
                  </a:lnTo>
                  <a:lnTo>
                    <a:pt x="1254" y="1293"/>
                  </a:lnTo>
                  <a:lnTo>
                    <a:pt x="1267" y="1318"/>
                  </a:lnTo>
                  <a:lnTo>
                    <a:pt x="1281" y="1342"/>
                  </a:lnTo>
                  <a:lnTo>
                    <a:pt x="1297" y="1366"/>
                  </a:lnTo>
                  <a:lnTo>
                    <a:pt x="1313" y="1391"/>
                  </a:lnTo>
                  <a:lnTo>
                    <a:pt x="1330" y="1414"/>
                  </a:lnTo>
                  <a:lnTo>
                    <a:pt x="1349" y="1437"/>
                  </a:lnTo>
                  <a:lnTo>
                    <a:pt x="1369" y="1458"/>
                  </a:lnTo>
                  <a:lnTo>
                    <a:pt x="1380" y="1469"/>
                  </a:lnTo>
                  <a:lnTo>
                    <a:pt x="1391" y="1478"/>
                  </a:lnTo>
                  <a:lnTo>
                    <a:pt x="1403" y="1488"/>
                  </a:lnTo>
                  <a:lnTo>
                    <a:pt x="1415" y="1498"/>
                  </a:lnTo>
                  <a:lnTo>
                    <a:pt x="1427" y="1507"/>
                  </a:lnTo>
                  <a:lnTo>
                    <a:pt x="1441" y="1516"/>
                  </a:lnTo>
                  <a:lnTo>
                    <a:pt x="1455" y="1524"/>
                  </a:lnTo>
                  <a:lnTo>
                    <a:pt x="1470" y="1531"/>
                  </a:lnTo>
                  <a:lnTo>
                    <a:pt x="1484" y="1539"/>
                  </a:lnTo>
                  <a:lnTo>
                    <a:pt x="1500" y="1545"/>
                  </a:lnTo>
                  <a:lnTo>
                    <a:pt x="1517" y="1552"/>
                  </a:lnTo>
                  <a:lnTo>
                    <a:pt x="1534" y="1557"/>
                  </a:lnTo>
                  <a:lnTo>
                    <a:pt x="1552" y="1562"/>
                  </a:lnTo>
                  <a:lnTo>
                    <a:pt x="1570" y="1566"/>
                  </a:lnTo>
                  <a:lnTo>
                    <a:pt x="1589" y="1571"/>
                  </a:lnTo>
                  <a:lnTo>
                    <a:pt x="1610" y="1574"/>
                  </a:lnTo>
                  <a:lnTo>
                    <a:pt x="1633" y="1575"/>
                  </a:lnTo>
                  <a:lnTo>
                    <a:pt x="1656" y="1575"/>
                  </a:lnTo>
                  <a:lnTo>
                    <a:pt x="1680" y="1574"/>
                  </a:lnTo>
                  <a:lnTo>
                    <a:pt x="1705" y="1572"/>
                  </a:lnTo>
                  <a:lnTo>
                    <a:pt x="1728" y="1571"/>
                  </a:lnTo>
                  <a:lnTo>
                    <a:pt x="1750" y="1570"/>
                  </a:lnTo>
                  <a:lnTo>
                    <a:pt x="1771" y="1568"/>
                  </a:lnTo>
                  <a:lnTo>
                    <a:pt x="1790" y="1571"/>
                  </a:lnTo>
                  <a:lnTo>
                    <a:pt x="1799" y="1608"/>
                  </a:lnTo>
                  <a:lnTo>
                    <a:pt x="1807" y="1643"/>
                  </a:lnTo>
                  <a:lnTo>
                    <a:pt x="1817" y="1676"/>
                  </a:lnTo>
                  <a:lnTo>
                    <a:pt x="1828" y="1709"/>
                  </a:lnTo>
                  <a:lnTo>
                    <a:pt x="1840" y="1741"/>
                  </a:lnTo>
                  <a:lnTo>
                    <a:pt x="1855" y="1772"/>
                  </a:lnTo>
                  <a:lnTo>
                    <a:pt x="1862" y="1787"/>
                  </a:lnTo>
                  <a:lnTo>
                    <a:pt x="1871" y="1802"/>
                  </a:lnTo>
                  <a:lnTo>
                    <a:pt x="1880" y="1817"/>
                  </a:lnTo>
                  <a:lnTo>
                    <a:pt x="1890" y="1831"/>
                  </a:lnTo>
                  <a:lnTo>
                    <a:pt x="1911" y="1858"/>
                  </a:lnTo>
                  <a:lnTo>
                    <a:pt x="1934" y="1883"/>
                  </a:lnTo>
                  <a:lnTo>
                    <a:pt x="1959" y="1906"/>
                  </a:lnTo>
                  <a:lnTo>
                    <a:pt x="1984" y="1928"/>
                  </a:lnTo>
                  <a:lnTo>
                    <a:pt x="2012" y="1949"/>
                  </a:lnTo>
                  <a:lnTo>
                    <a:pt x="2039" y="1969"/>
                  </a:lnTo>
                  <a:lnTo>
                    <a:pt x="2069" y="1986"/>
                  </a:lnTo>
                  <a:lnTo>
                    <a:pt x="2098" y="2003"/>
                  </a:lnTo>
                  <a:lnTo>
                    <a:pt x="2130" y="2018"/>
                  </a:lnTo>
                  <a:lnTo>
                    <a:pt x="2161" y="2032"/>
                  </a:lnTo>
                  <a:lnTo>
                    <a:pt x="2194" y="2045"/>
                  </a:lnTo>
                  <a:lnTo>
                    <a:pt x="2226" y="2057"/>
                  </a:lnTo>
                  <a:lnTo>
                    <a:pt x="2258" y="2067"/>
                  </a:lnTo>
                  <a:lnTo>
                    <a:pt x="2291" y="2077"/>
                  </a:lnTo>
                  <a:lnTo>
                    <a:pt x="2324" y="2085"/>
                  </a:lnTo>
                  <a:lnTo>
                    <a:pt x="2356" y="2093"/>
                  </a:lnTo>
                  <a:lnTo>
                    <a:pt x="2389" y="2100"/>
                  </a:lnTo>
                  <a:lnTo>
                    <a:pt x="2420" y="2105"/>
                  </a:lnTo>
                  <a:lnTo>
                    <a:pt x="2451" y="2111"/>
                  </a:lnTo>
                  <a:lnTo>
                    <a:pt x="2482" y="2114"/>
                  </a:lnTo>
                  <a:lnTo>
                    <a:pt x="2511" y="2117"/>
                  </a:lnTo>
                  <a:lnTo>
                    <a:pt x="2540" y="2119"/>
                  </a:lnTo>
                  <a:lnTo>
                    <a:pt x="2567" y="2121"/>
                  </a:lnTo>
                  <a:lnTo>
                    <a:pt x="2594" y="2122"/>
                  </a:lnTo>
                  <a:lnTo>
                    <a:pt x="2618" y="2122"/>
                  </a:lnTo>
                  <a:lnTo>
                    <a:pt x="2643" y="2122"/>
                  </a:lnTo>
                  <a:lnTo>
                    <a:pt x="2664" y="2121"/>
                  </a:lnTo>
                  <a:lnTo>
                    <a:pt x="2684" y="2120"/>
                  </a:lnTo>
                  <a:lnTo>
                    <a:pt x="2702" y="2118"/>
                  </a:lnTo>
                  <a:lnTo>
                    <a:pt x="2718" y="2115"/>
                  </a:lnTo>
                  <a:lnTo>
                    <a:pt x="2733" y="2113"/>
                  </a:lnTo>
                  <a:lnTo>
                    <a:pt x="2744" y="2110"/>
                  </a:lnTo>
                  <a:lnTo>
                    <a:pt x="2724" y="2087"/>
                  </a:lnTo>
                  <a:lnTo>
                    <a:pt x="2705" y="2065"/>
                  </a:lnTo>
                  <a:lnTo>
                    <a:pt x="2687" y="2043"/>
                  </a:lnTo>
                  <a:lnTo>
                    <a:pt x="2670" y="2022"/>
                  </a:lnTo>
                  <a:lnTo>
                    <a:pt x="2654" y="1999"/>
                  </a:lnTo>
                  <a:lnTo>
                    <a:pt x="2638" y="1978"/>
                  </a:lnTo>
                  <a:lnTo>
                    <a:pt x="2625" y="1958"/>
                  </a:lnTo>
                  <a:lnTo>
                    <a:pt x="2611" y="1937"/>
                  </a:lnTo>
                  <a:lnTo>
                    <a:pt x="2598" y="1916"/>
                  </a:lnTo>
                  <a:lnTo>
                    <a:pt x="2587" y="1895"/>
                  </a:lnTo>
                  <a:lnTo>
                    <a:pt x="2576" y="1874"/>
                  </a:lnTo>
                  <a:lnTo>
                    <a:pt x="2566" y="1853"/>
                  </a:lnTo>
                  <a:lnTo>
                    <a:pt x="2557" y="1832"/>
                  </a:lnTo>
                  <a:lnTo>
                    <a:pt x="2548" y="1811"/>
                  </a:lnTo>
                  <a:lnTo>
                    <a:pt x="2541" y="1790"/>
                  </a:lnTo>
                  <a:lnTo>
                    <a:pt x="2535" y="1769"/>
                  </a:lnTo>
                  <a:lnTo>
                    <a:pt x="2533" y="1759"/>
                  </a:lnTo>
                  <a:lnTo>
                    <a:pt x="2530" y="1748"/>
                  </a:lnTo>
                  <a:lnTo>
                    <a:pt x="2528" y="1738"/>
                  </a:lnTo>
                  <a:lnTo>
                    <a:pt x="2527" y="1727"/>
                  </a:lnTo>
                  <a:lnTo>
                    <a:pt x="2527" y="1722"/>
                  </a:lnTo>
                  <a:lnTo>
                    <a:pt x="2528" y="1718"/>
                  </a:lnTo>
                  <a:lnTo>
                    <a:pt x="2530" y="1715"/>
                  </a:lnTo>
                  <a:lnTo>
                    <a:pt x="2533" y="1711"/>
                  </a:lnTo>
                  <a:lnTo>
                    <a:pt x="2536" y="1709"/>
                  </a:lnTo>
                  <a:lnTo>
                    <a:pt x="2540" y="1708"/>
                  </a:lnTo>
                  <a:lnTo>
                    <a:pt x="2546" y="1708"/>
                  </a:lnTo>
                  <a:lnTo>
                    <a:pt x="2553" y="1709"/>
                  </a:lnTo>
                  <a:lnTo>
                    <a:pt x="2588" y="1725"/>
                  </a:lnTo>
                  <a:lnTo>
                    <a:pt x="2617" y="1737"/>
                  </a:lnTo>
                  <a:lnTo>
                    <a:pt x="2631" y="1741"/>
                  </a:lnTo>
                  <a:lnTo>
                    <a:pt x="2644" y="1745"/>
                  </a:lnTo>
                  <a:lnTo>
                    <a:pt x="2654" y="1747"/>
                  </a:lnTo>
                  <a:lnTo>
                    <a:pt x="2665" y="1750"/>
                  </a:lnTo>
                  <a:lnTo>
                    <a:pt x="2675" y="1752"/>
                  </a:lnTo>
                  <a:lnTo>
                    <a:pt x="2685" y="1752"/>
                  </a:lnTo>
                  <a:lnTo>
                    <a:pt x="2693" y="1752"/>
                  </a:lnTo>
                  <a:lnTo>
                    <a:pt x="2701" y="1752"/>
                  </a:lnTo>
                  <a:lnTo>
                    <a:pt x="2716" y="1750"/>
                  </a:lnTo>
                  <a:lnTo>
                    <a:pt x="2729" y="1746"/>
                  </a:lnTo>
                  <a:lnTo>
                    <a:pt x="2755" y="1738"/>
                  </a:lnTo>
                  <a:lnTo>
                    <a:pt x="2781" y="1729"/>
                  </a:lnTo>
                  <a:lnTo>
                    <a:pt x="2797" y="1726"/>
                  </a:lnTo>
                  <a:lnTo>
                    <a:pt x="2814" y="1724"/>
                  </a:lnTo>
                  <a:lnTo>
                    <a:pt x="2835" y="1724"/>
                  </a:lnTo>
                  <a:lnTo>
                    <a:pt x="2859" y="1727"/>
                  </a:lnTo>
                  <a:lnTo>
                    <a:pt x="2841" y="1712"/>
                  </a:lnTo>
                  <a:lnTo>
                    <a:pt x="2823" y="1697"/>
                  </a:lnTo>
                  <a:lnTo>
                    <a:pt x="2806" y="1680"/>
                  </a:lnTo>
                  <a:lnTo>
                    <a:pt x="2789" y="1663"/>
                  </a:lnTo>
                  <a:lnTo>
                    <a:pt x="2773" y="1645"/>
                  </a:lnTo>
                  <a:lnTo>
                    <a:pt x="2758" y="1626"/>
                  </a:lnTo>
                  <a:lnTo>
                    <a:pt x="2743" y="1607"/>
                  </a:lnTo>
                  <a:lnTo>
                    <a:pt x="2729" y="1586"/>
                  </a:lnTo>
                  <a:lnTo>
                    <a:pt x="2703" y="1546"/>
                  </a:lnTo>
                  <a:lnTo>
                    <a:pt x="2680" y="1506"/>
                  </a:lnTo>
                  <a:lnTo>
                    <a:pt x="2657" y="1466"/>
                  </a:lnTo>
                  <a:lnTo>
                    <a:pt x="2637" y="1428"/>
                  </a:lnTo>
                  <a:lnTo>
                    <a:pt x="2614" y="1380"/>
                  </a:lnTo>
                  <a:lnTo>
                    <a:pt x="2592" y="1330"/>
                  </a:lnTo>
                  <a:lnTo>
                    <a:pt x="2571" y="1278"/>
                  </a:lnTo>
                  <a:lnTo>
                    <a:pt x="2548" y="1225"/>
                  </a:lnTo>
                  <a:lnTo>
                    <a:pt x="2526" y="1171"/>
                  </a:lnTo>
                  <a:lnTo>
                    <a:pt x="2502" y="1117"/>
                  </a:lnTo>
                  <a:lnTo>
                    <a:pt x="2477" y="1063"/>
                  </a:lnTo>
                  <a:lnTo>
                    <a:pt x="2451" y="1012"/>
                  </a:lnTo>
                  <a:lnTo>
                    <a:pt x="2436" y="986"/>
                  </a:lnTo>
                  <a:lnTo>
                    <a:pt x="2421" y="961"/>
                  </a:lnTo>
                  <a:lnTo>
                    <a:pt x="2407" y="936"/>
                  </a:lnTo>
                  <a:lnTo>
                    <a:pt x="2391" y="912"/>
                  </a:lnTo>
                  <a:lnTo>
                    <a:pt x="2373" y="889"/>
                  </a:lnTo>
                  <a:lnTo>
                    <a:pt x="2356" y="867"/>
                  </a:lnTo>
                  <a:lnTo>
                    <a:pt x="2337" y="845"/>
                  </a:lnTo>
                  <a:lnTo>
                    <a:pt x="2317" y="824"/>
                  </a:lnTo>
                  <a:lnTo>
                    <a:pt x="2296" y="805"/>
                  </a:lnTo>
                  <a:lnTo>
                    <a:pt x="2274" y="787"/>
                  </a:lnTo>
                  <a:lnTo>
                    <a:pt x="2252" y="769"/>
                  </a:lnTo>
                  <a:lnTo>
                    <a:pt x="2228" y="753"/>
                  </a:lnTo>
                  <a:lnTo>
                    <a:pt x="2202" y="738"/>
                  </a:lnTo>
                  <a:lnTo>
                    <a:pt x="2176" y="726"/>
                  </a:lnTo>
                  <a:lnTo>
                    <a:pt x="2148" y="714"/>
                  </a:lnTo>
                  <a:lnTo>
                    <a:pt x="2119" y="703"/>
                  </a:lnTo>
                  <a:lnTo>
                    <a:pt x="2114" y="701"/>
                  </a:lnTo>
                  <a:lnTo>
                    <a:pt x="2102" y="698"/>
                  </a:lnTo>
                  <a:lnTo>
                    <a:pt x="2083" y="693"/>
                  </a:lnTo>
                  <a:lnTo>
                    <a:pt x="2058" y="688"/>
                  </a:lnTo>
                  <a:lnTo>
                    <a:pt x="2044" y="687"/>
                  </a:lnTo>
                  <a:lnTo>
                    <a:pt x="2029" y="685"/>
                  </a:lnTo>
                  <a:lnTo>
                    <a:pt x="2013" y="684"/>
                  </a:lnTo>
                  <a:lnTo>
                    <a:pt x="1996" y="685"/>
                  </a:lnTo>
                  <a:lnTo>
                    <a:pt x="1979" y="687"/>
                  </a:lnTo>
                  <a:lnTo>
                    <a:pt x="1961" y="689"/>
                  </a:lnTo>
                  <a:lnTo>
                    <a:pt x="1943" y="693"/>
                  </a:lnTo>
                  <a:lnTo>
                    <a:pt x="1925" y="699"/>
                  </a:lnTo>
                  <a:lnTo>
                    <a:pt x="1882" y="641"/>
                  </a:lnTo>
                  <a:lnTo>
                    <a:pt x="1839" y="582"/>
                  </a:lnTo>
                  <a:lnTo>
                    <a:pt x="1792" y="525"/>
                  </a:lnTo>
                  <a:lnTo>
                    <a:pt x="1746" y="467"/>
                  </a:lnTo>
                  <a:lnTo>
                    <a:pt x="1720" y="439"/>
                  </a:lnTo>
                  <a:lnTo>
                    <a:pt x="1696" y="411"/>
                  </a:lnTo>
                  <a:lnTo>
                    <a:pt x="1671" y="384"/>
                  </a:lnTo>
                  <a:lnTo>
                    <a:pt x="1644" y="357"/>
                  </a:lnTo>
                  <a:lnTo>
                    <a:pt x="1618" y="331"/>
                  </a:lnTo>
                  <a:lnTo>
                    <a:pt x="1590" y="304"/>
                  </a:lnTo>
                  <a:lnTo>
                    <a:pt x="1563" y="280"/>
                  </a:lnTo>
                  <a:lnTo>
                    <a:pt x="1535" y="256"/>
                  </a:lnTo>
                  <a:lnTo>
                    <a:pt x="1506" y="231"/>
                  </a:lnTo>
                  <a:lnTo>
                    <a:pt x="1477" y="209"/>
                  </a:lnTo>
                  <a:lnTo>
                    <a:pt x="1446" y="187"/>
                  </a:lnTo>
                  <a:lnTo>
                    <a:pt x="1417" y="166"/>
                  </a:lnTo>
                  <a:lnTo>
                    <a:pt x="1385" y="145"/>
                  </a:lnTo>
                  <a:lnTo>
                    <a:pt x="1353" y="126"/>
                  </a:lnTo>
                  <a:lnTo>
                    <a:pt x="1321" y="108"/>
                  </a:lnTo>
                  <a:lnTo>
                    <a:pt x="1287" y="93"/>
                  </a:lnTo>
                  <a:lnTo>
                    <a:pt x="1255" y="77"/>
                  </a:lnTo>
                  <a:lnTo>
                    <a:pt x="1220" y="62"/>
                  </a:lnTo>
                  <a:lnTo>
                    <a:pt x="1185" y="49"/>
                  </a:lnTo>
                  <a:lnTo>
                    <a:pt x="1149" y="37"/>
                  </a:lnTo>
                  <a:lnTo>
                    <a:pt x="1113" y="27"/>
                  </a:lnTo>
                  <a:lnTo>
                    <a:pt x="1076" y="18"/>
                  </a:lnTo>
                  <a:lnTo>
                    <a:pt x="1038" y="11"/>
                  </a:lnTo>
                  <a:lnTo>
                    <a:pt x="999" y="6"/>
                  </a:lnTo>
                  <a:lnTo>
                    <a:pt x="973" y="4"/>
                  </a:lnTo>
                  <a:lnTo>
                    <a:pt x="947" y="1"/>
                  </a:lnTo>
                  <a:lnTo>
                    <a:pt x="920" y="0"/>
                  </a:lnTo>
                  <a:lnTo>
                    <a:pt x="893" y="0"/>
                  </a:lnTo>
                  <a:lnTo>
                    <a:pt x="866" y="0"/>
                  </a:lnTo>
                  <a:lnTo>
                    <a:pt x="840" y="0"/>
                  </a:lnTo>
                  <a:lnTo>
                    <a:pt x="812" y="3"/>
                  </a:lnTo>
                  <a:lnTo>
                    <a:pt x="786" y="5"/>
                  </a:lnTo>
                  <a:lnTo>
                    <a:pt x="759" y="7"/>
                  </a:lnTo>
                  <a:lnTo>
                    <a:pt x="733" y="10"/>
                  </a:lnTo>
                  <a:lnTo>
                    <a:pt x="706" y="14"/>
                  </a:lnTo>
                  <a:lnTo>
                    <a:pt x="681" y="18"/>
                  </a:lnTo>
                  <a:lnTo>
                    <a:pt x="654" y="23"/>
                  </a:lnTo>
                  <a:lnTo>
                    <a:pt x="629" y="29"/>
                  </a:lnTo>
                  <a:lnTo>
                    <a:pt x="604" y="35"/>
                  </a:lnTo>
                  <a:lnTo>
                    <a:pt x="578" y="42"/>
                  </a:lnTo>
                  <a:lnTo>
                    <a:pt x="554" y="49"/>
                  </a:lnTo>
                  <a:lnTo>
                    <a:pt x="529" y="58"/>
                  </a:lnTo>
                  <a:lnTo>
                    <a:pt x="505" y="66"/>
                  </a:lnTo>
                  <a:lnTo>
                    <a:pt x="482" y="75"/>
                  </a:lnTo>
                  <a:lnTo>
                    <a:pt x="458" y="85"/>
                  </a:lnTo>
                  <a:lnTo>
                    <a:pt x="436" y="95"/>
                  </a:lnTo>
                  <a:lnTo>
                    <a:pt x="414" y="106"/>
                  </a:lnTo>
                  <a:lnTo>
                    <a:pt x="393" y="118"/>
                  </a:lnTo>
                  <a:lnTo>
                    <a:pt x="372" y="130"/>
                  </a:lnTo>
                  <a:lnTo>
                    <a:pt x="352" y="142"/>
                  </a:lnTo>
                  <a:lnTo>
                    <a:pt x="332" y="156"/>
                  </a:lnTo>
                  <a:lnTo>
                    <a:pt x="313" y="170"/>
                  </a:lnTo>
                  <a:lnTo>
                    <a:pt x="295" y="185"/>
                  </a:lnTo>
                  <a:lnTo>
                    <a:pt x="277" y="199"/>
                  </a:lnTo>
                  <a:lnTo>
                    <a:pt x="260" y="215"/>
                  </a:lnTo>
                  <a:lnTo>
                    <a:pt x="245" y="232"/>
                  </a:lnTo>
                  <a:lnTo>
                    <a:pt x="233" y="242"/>
                  </a:lnTo>
                  <a:lnTo>
                    <a:pt x="222" y="252"/>
                  </a:lnTo>
                  <a:lnTo>
                    <a:pt x="211" y="264"/>
                  </a:lnTo>
                  <a:lnTo>
                    <a:pt x="200" y="275"/>
                  </a:lnTo>
                  <a:lnTo>
                    <a:pt x="180" y="299"/>
                  </a:lnTo>
                  <a:lnTo>
                    <a:pt x="162" y="324"/>
                  </a:lnTo>
                  <a:lnTo>
                    <a:pt x="145" y="351"/>
                  </a:lnTo>
                  <a:lnTo>
                    <a:pt x="129" y="378"/>
                  </a:lnTo>
                  <a:lnTo>
                    <a:pt x="114" y="407"/>
                  </a:lnTo>
                  <a:lnTo>
                    <a:pt x="102" y="437"/>
                  </a:lnTo>
                  <a:lnTo>
                    <a:pt x="89" y="466"/>
                  </a:lnTo>
                  <a:lnTo>
                    <a:pt x="77" y="497"/>
                  </a:lnTo>
                  <a:lnTo>
                    <a:pt x="67" y="527"/>
                  </a:lnTo>
                  <a:lnTo>
                    <a:pt x="56" y="557"/>
                  </a:lnTo>
                  <a:lnTo>
                    <a:pt x="38" y="617"/>
                  </a:lnTo>
                  <a:lnTo>
                    <a:pt x="21" y="674"/>
                  </a:lnTo>
                  <a:lnTo>
                    <a:pt x="14" y="724"/>
                  </a:lnTo>
                  <a:lnTo>
                    <a:pt x="7" y="771"/>
                  </a:lnTo>
                  <a:lnTo>
                    <a:pt x="3" y="818"/>
                  </a:lnTo>
                  <a:lnTo>
                    <a:pt x="0" y="864"/>
                  </a:lnTo>
                  <a:lnTo>
                    <a:pt x="0" y="888"/>
                  </a:lnTo>
                  <a:lnTo>
                    <a:pt x="0" y="911"/>
                  </a:lnTo>
                  <a:lnTo>
                    <a:pt x="1" y="934"/>
                  </a:lnTo>
                  <a:lnTo>
                    <a:pt x="3" y="958"/>
                  </a:lnTo>
                  <a:lnTo>
                    <a:pt x="5" y="981"/>
                  </a:lnTo>
                  <a:lnTo>
                    <a:pt x="8" y="1004"/>
                  </a:lnTo>
                  <a:lnTo>
                    <a:pt x="13" y="1027"/>
                  </a:lnTo>
                  <a:lnTo>
                    <a:pt x="18" y="1052"/>
                  </a:lnTo>
                  <a:lnTo>
                    <a:pt x="23" y="1092"/>
                  </a:lnTo>
                  <a:lnTo>
                    <a:pt x="32" y="1131"/>
                  </a:lnTo>
                  <a:lnTo>
                    <a:pt x="41" y="1170"/>
                  </a:lnTo>
                  <a:lnTo>
                    <a:pt x="53" y="1209"/>
                  </a:lnTo>
                  <a:lnTo>
                    <a:pt x="68" y="1246"/>
                  </a:lnTo>
                  <a:lnTo>
                    <a:pt x="84" y="1283"/>
                  </a:lnTo>
                  <a:lnTo>
                    <a:pt x="102" y="1320"/>
                  </a:lnTo>
                  <a:lnTo>
                    <a:pt x="121" y="1355"/>
                  </a:lnTo>
                  <a:lnTo>
                    <a:pt x="142" y="1391"/>
                  </a:lnTo>
                  <a:lnTo>
                    <a:pt x="164" y="1424"/>
                  </a:lnTo>
                  <a:lnTo>
                    <a:pt x="188" y="1458"/>
                  </a:lnTo>
                  <a:lnTo>
                    <a:pt x="214" y="1491"/>
                  </a:lnTo>
                  <a:lnTo>
                    <a:pt x="240" y="1524"/>
                  </a:lnTo>
                  <a:lnTo>
                    <a:pt x="269" y="1556"/>
                  </a:lnTo>
                  <a:lnTo>
                    <a:pt x="298" y="1588"/>
                  </a:lnTo>
                  <a:lnTo>
                    <a:pt x="327" y="1618"/>
                  </a:lnTo>
                  <a:lnTo>
                    <a:pt x="358" y="1648"/>
                  </a:lnTo>
                  <a:lnTo>
                    <a:pt x="390" y="1678"/>
                  </a:lnTo>
                  <a:lnTo>
                    <a:pt x="421" y="1706"/>
                  </a:lnTo>
                  <a:lnTo>
                    <a:pt x="453" y="1734"/>
                  </a:lnTo>
                  <a:lnTo>
                    <a:pt x="487" y="1761"/>
                  </a:lnTo>
                  <a:lnTo>
                    <a:pt x="520" y="1788"/>
                  </a:lnTo>
                  <a:lnTo>
                    <a:pt x="554" y="1813"/>
                  </a:lnTo>
                  <a:lnTo>
                    <a:pt x="587" y="1838"/>
                  </a:lnTo>
                  <a:lnTo>
                    <a:pt x="654" y="1886"/>
                  </a:lnTo>
                  <a:lnTo>
                    <a:pt x="721" y="1932"/>
                  </a:lnTo>
                  <a:lnTo>
                    <a:pt x="786" y="1975"/>
                  </a:lnTo>
                  <a:lnTo>
                    <a:pt x="849" y="2014"/>
                  </a:lnTo>
                  <a:lnTo>
                    <a:pt x="1242" y="2275"/>
                  </a:lnTo>
                  <a:lnTo>
                    <a:pt x="1320" y="2314"/>
                  </a:lnTo>
                  <a:lnTo>
                    <a:pt x="1398" y="2352"/>
                  </a:lnTo>
                  <a:lnTo>
                    <a:pt x="1473" y="2390"/>
                  </a:lnTo>
                  <a:lnTo>
                    <a:pt x="1547" y="2426"/>
                  </a:lnTo>
                  <a:lnTo>
                    <a:pt x="1620" y="2461"/>
                  </a:lnTo>
                  <a:lnTo>
                    <a:pt x="1692" y="2496"/>
                  </a:lnTo>
                  <a:lnTo>
                    <a:pt x="1764" y="2530"/>
                  </a:lnTo>
                  <a:lnTo>
                    <a:pt x="1836" y="2564"/>
                  </a:lnTo>
                  <a:lnTo>
                    <a:pt x="1908" y="2597"/>
                  </a:lnTo>
                  <a:lnTo>
                    <a:pt x="1980" y="2630"/>
                  </a:lnTo>
                  <a:lnTo>
                    <a:pt x="2054" y="2664"/>
                  </a:lnTo>
                  <a:lnTo>
                    <a:pt x="2128" y="2698"/>
                  </a:lnTo>
                  <a:lnTo>
                    <a:pt x="2203" y="2732"/>
                  </a:lnTo>
                  <a:lnTo>
                    <a:pt x="2281" y="2768"/>
                  </a:lnTo>
                  <a:lnTo>
                    <a:pt x="2360" y="2804"/>
                  </a:lnTo>
                  <a:lnTo>
                    <a:pt x="2441" y="2841"/>
                  </a:lnTo>
                  <a:lnTo>
                    <a:pt x="2538" y="2878"/>
                  </a:lnTo>
                  <a:lnTo>
                    <a:pt x="2631" y="2915"/>
                  </a:lnTo>
                  <a:lnTo>
                    <a:pt x="2719" y="2952"/>
                  </a:lnTo>
                  <a:lnTo>
                    <a:pt x="2803" y="2989"/>
                  </a:lnTo>
                  <a:lnTo>
                    <a:pt x="2881" y="3026"/>
                  </a:lnTo>
                  <a:lnTo>
                    <a:pt x="2956" y="3064"/>
                  </a:lnTo>
                  <a:lnTo>
                    <a:pt x="3027" y="3101"/>
                  </a:lnTo>
                  <a:lnTo>
                    <a:pt x="3095" y="3137"/>
                  </a:lnTo>
                  <a:lnTo>
                    <a:pt x="3157" y="3174"/>
                  </a:lnTo>
                  <a:lnTo>
                    <a:pt x="3217" y="3210"/>
                  </a:lnTo>
                  <a:lnTo>
                    <a:pt x="3273" y="3246"/>
                  </a:lnTo>
                  <a:lnTo>
                    <a:pt x="3324" y="3282"/>
                  </a:lnTo>
                  <a:lnTo>
                    <a:pt x="3374" y="3318"/>
                  </a:lnTo>
                  <a:lnTo>
                    <a:pt x="3420" y="3353"/>
                  </a:lnTo>
                  <a:lnTo>
                    <a:pt x="3462" y="3388"/>
                  </a:lnTo>
                  <a:lnTo>
                    <a:pt x="3501" y="3422"/>
                  </a:lnTo>
                  <a:lnTo>
                    <a:pt x="3501" y="2727"/>
                  </a:lnTo>
                  <a:lnTo>
                    <a:pt x="3455" y="2701"/>
                  </a:lnTo>
                  <a:lnTo>
                    <a:pt x="3406" y="2677"/>
                  </a:lnTo>
                  <a:lnTo>
                    <a:pt x="3356" y="2653"/>
                  </a:lnTo>
                  <a:lnTo>
                    <a:pt x="3305" y="2628"/>
                  </a:lnTo>
                  <a:lnTo>
                    <a:pt x="3251" y="2605"/>
                  </a:lnTo>
                  <a:lnTo>
                    <a:pt x="3196" y="2582"/>
                  </a:lnTo>
                  <a:lnTo>
                    <a:pt x="3140" y="2560"/>
                  </a:lnTo>
                  <a:lnTo>
                    <a:pt x="3081" y="2537"/>
                  </a:lnTo>
                  <a:lnTo>
                    <a:pt x="3026" y="2512"/>
                  </a:lnTo>
                  <a:lnTo>
                    <a:pt x="2969" y="2488"/>
                  </a:lnTo>
                  <a:lnTo>
                    <a:pt x="2909" y="2464"/>
                  </a:lnTo>
                  <a:lnTo>
                    <a:pt x="2850" y="2441"/>
                  </a:lnTo>
                  <a:lnTo>
                    <a:pt x="2789" y="2420"/>
                  </a:lnTo>
                  <a:lnTo>
                    <a:pt x="2727" y="2399"/>
                  </a:lnTo>
                  <a:lnTo>
                    <a:pt x="2665" y="2377"/>
                  </a:lnTo>
                  <a:lnTo>
                    <a:pt x="2602" y="2357"/>
                  </a:lnTo>
                  <a:lnTo>
                    <a:pt x="2539" y="2337"/>
                  </a:lnTo>
                  <a:lnTo>
                    <a:pt x="2476" y="2316"/>
                  </a:lnTo>
                  <a:lnTo>
                    <a:pt x="2414" y="2295"/>
                  </a:lnTo>
                  <a:lnTo>
                    <a:pt x="2353" y="2274"/>
                  </a:lnTo>
                  <a:lnTo>
                    <a:pt x="2291" y="2252"/>
                  </a:lnTo>
                  <a:lnTo>
                    <a:pt x="2231" y="2229"/>
                  </a:lnTo>
                  <a:lnTo>
                    <a:pt x="2173" y="2206"/>
                  </a:lnTo>
                  <a:lnTo>
                    <a:pt x="2115" y="218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8221" name="Freeform 29"/>
            <p:cNvSpPr>
              <a:spLocks noEditPoints="1"/>
            </p:cNvSpPr>
            <p:nvPr userDrawn="1"/>
          </p:nvSpPr>
          <p:spPr bwMode="auto">
            <a:xfrm>
              <a:off x="3385" y="579"/>
              <a:ext cx="627" cy="77"/>
            </a:xfrm>
            <a:custGeom>
              <a:avLst/>
              <a:gdLst>
                <a:gd name="T0" fmla="*/ 91 w 4384"/>
                <a:gd name="T1" fmla="*/ 483 h 539"/>
                <a:gd name="T2" fmla="*/ 166 w 4384"/>
                <a:gd name="T3" fmla="*/ 426 h 539"/>
                <a:gd name="T4" fmla="*/ 65 w 4384"/>
                <a:gd name="T5" fmla="*/ 344 h 539"/>
                <a:gd name="T6" fmla="*/ 5 w 4384"/>
                <a:gd name="T7" fmla="*/ 211 h 539"/>
                <a:gd name="T8" fmla="*/ 145 w 4384"/>
                <a:gd name="T9" fmla="*/ 139 h 539"/>
                <a:gd name="T10" fmla="*/ 103 w 4384"/>
                <a:gd name="T11" fmla="*/ 195 h 539"/>
                <a:gd name="T12" fmla="*/ 66 w 4384"/>
                <a:gd name="T13" fmla="*/ 267 h 539"/>
                <a:gd name="T14" fmla="*/ 197 w 4384"/>
                <a:gd name="T15" fmla="*/ 343 h 539"/>
                <a:gd name="T16" fmla="*/ 210 w 4384"/>
                <a:gd name="T17" fmla="*/ 495 h 539"/>
                <a:gd name="T18" fmla="*/ 451 w 4384"/>
                <a:gd name="T19" fmla="*/ 538 h 539"/>
                <a:gd name="T20" fmla="*/ 330 w 4384"/>
                <a:gd name="T21" fmla="*/ 448 h 539"/>
                <a:gd name="T22" fmla="*/ 324 w 4384"/>
                <a:gd name="T23" fmla="*/ 254 h 539"/>
                <a:gd name="T24" fmla="*/ 428 w 4384"/>
                <a:gd name="T25" fmla="*/ 144 h 539"/>
                <a:gd name="T26" fmla="*/ 520 w 4384"/>
                <a:gd name="T27" fmla="*/ 199 h 539"/>
                <a:gd name="T28" fmla="*/ 392 w 4384"/>
                <a:gd name="T29" fmla="*/ 247 h 539"/>
                <a:gd name="T30" fmla="*/ 417 w 4384"/>
                <a:gd name="T31" fmla="*/ 463 h 539"/>
                <a:gd name="T32" fmla="*/ 553 w 4384"/>
                <a:gd name="T33" fmla="*/ 524 h 539"/>
                <a:gd name="T34" fmla="*/ 863 w 4384"/>
                <a:gd name="T35" fmla="*/ 213 h 539"/>
                <a:gd name="T36" fmla="*/ 740 w 4384"/>
                <a:gd name="T37" fmla="*/ 217 h 539"/>
                <a:gd name="T38" fmla="*/ 793 w 4384"/>
                <a:gd name="T39" fmla="*/ 143 h 539"/>
                <a:gd name="T40" fmla="*/ 926 w 4384"/>
                <a:gd name="T41" fmla="*/ 188 h 539"/>
                <a:gd name="T42" fmla="*/ 1231 w 4384"/>
                <a:gd name="T43" fmla="*/ 526 h 539"/>
                <a:gd name="T44" fmla="*/ 1092 w 4384"/>
                <a:gd name="T45" fmla="*/ 508 h 539"/>
                <a:gd name="T46" fmla="*/ 1141 w 4384"/>
                <a:gd name="T47" fmla="*/ 454 h 539"/>
                <a:gd name="T48" fmla="*/ 1226 w 4384"/>
                <a:gd name="T49" fmla="*/ 474 h 539"/>
                <a:gd name="T50" fmla="*/ 1965 w 4384"/>
                <a:gd name="T51" fmla="*/ 359 h 539"/>
                <a:gd name="T52" fmla="*/ 1830 w 4384"/>
                <a:gd name="T53" fmla="*/ 481 h 539"/>
                <a:gd name="T54" fmla="*/ 1845 w 4384"/>
                <a:gd name="T55" fmla="*/ 539 h 539"/>
                <a:gd name="T56" fmla="*/ 1704 w 4384"/>
                <a:gd name="T57" fmla="*/ 467 h 539"/>
                <a:gd name="T58" fmla="*/ 1694 w 4384"/>
                <a:gd name="T59" fmla="*/ 239 h 539"/>
                <a:gd name="T60" fmla="*/ 1853 w 4384"/>
                <a:gd name="T61" fmla="*/ 140 h 539"/>
                <a:gd name="T62" fmla="*/ 1965 w 4384"/>
                <a:gd name="T63" fmla="*/ 339 h 539"/>
                <a:gd name="T64" fmla="*/ 1754 w 4384"/>
                <a:gd name="T65" fmla="*/ 251 h 539"/>
                <a:gd name="T66" fmla="*/ 1873 w 4384"/>
                <a:gd name="T67" fmla="*/ 204 h 539"/>
                <a:gd name="T68" fmla="*/ 2404 w 4384"/>
                <a:gd name="T69" fmla="*/ 526 h 539"/>
                <a:gd name="T70" fmla="*/ 2265 w 4384"/>
                <a:gd name="T71" fmla="*/ 508 h 539"/>
                <a:gd name="T72" fmla="*/ 2313 w 4384"/>
                <a:gd name="T73" fmla="*/ 454 h 539"/>
                <a:gd name="T74" fmla="*/ 2398 w 4384"/>
                <a:gd name="T75" fmla="*/ 474 h 539"/>
                <a:gd name="T76" fmla="*/ 2662 w 4384"/>
                <a:gd name="T77" fmla="*/ 68 h 539"/>
                <a:gd name="T78" fmla="*/ 2722 w 4384"/>
                <a:gd name="T79" fmla="*/ 8 h 539"/>
                <a:gd name="T80" fmla="*/ 2665 w 4384"/>
                <a:gd name="T81" fmla="*/ 532 h 539"/>
                <a:gd name="T82" fmla="*/ 2901 w 4384"/>
                <a:gd name="T83" fmla="*/ 513 h 539"/>
                <a:gd name="T84" fmla="*/ 2949 w 4384"/>
                <a:gd name="T85" fmla="*/ 145 h 539"/>
                <a:gd name="T86" fmla="*/ 3005 w 4384"/>
                <a:gd name="T87" fmla="*/ 481 h 539"/>
                <a:gd name="T88" fmla="*/ 3140 w 4384"/>
                <a:gd name="T89" fmla="*/ 84 h 539"/>
                <a:gd name="T90" fmla="*/ 3157 w 4384"/>
                <a:gd name="T91" fmla="*/ 0 h 539"/>
                <a:gd name="T92" fmla="*/ 3174 w 4384"/>
                <a:gd name="T93" fmla="*/ 84 h 539"/>
                <a:gd name="T94" fmla="*/ 3409 w 4384"/>
                <a:gd name="T95" fmla="*/ 310 h 539"/>
                <a:gd name="T96" fmla="*/ 3713 w 4384"/>
                <a:gd name="T97" fmla="*/ 505 h 539"/>
                <a:gd name="T98" fmla="*/ 3661 w 4384"/>
                <a:gd name="T99" fmla="*/ 370 h 539"/>
                <a:gd name="T100" fmla="*/ 3692 w 4384"/>
                <a:gd name="T101" fmla="*/ 199 h 539"/>
                <a:gd name="T102" fmla="*/ 3844 w 4384"/>
                <a:gd name="T103" fmla="*/ 140 h 539"/>
                <a:gd name="T104" fmla="*/ 3960 w 4384"/>
                <a:gd name="T105" fmla="*/ 232 h 539"/>
                <a:gd name="T106" fmla="*/ 3967 w 4384"/>
                <a:gd name="T107" fmla="*/ 424 h 539"/>
                <a:gd name="T108" fmla="*/ 3872 w 4384"/>
                <a:gd name="T109" fmla="*/ 533 h 539"/>
                <a:gd name="T110" fmla="*/ 3750 w 4384"/>
                <a:gd name="T111" fmla="*/ 220 h 539"/>
                <a:gd name="T112" fmla="*/ 3752 w 4384"/>
                <a:gd name="T113" fmla="*/ 457 h 539"/>
                <a:gd name="T114" fmla="*/ 3854 w 4384"/>
                <a:gd name="T115" fmla="*/ 481 h 539"/>
                <a:gd name="T116" fmla="*/ 3905 w 4384"/>
                <a:gd name="T117" fmla="*/ 272 h 539"/>
                <a:gd name="T118" fmla="*/ 4318 w 4384"/>
                <a:gd name="T119" fmla="*/ 532 h 539"/>
                <a:gd name="T120" fmla="*/ 4246 w 4384"/>
                <a:gd name="T121" fmla="*/ 198 h 539"/>
                <a:gd name="T122" fmla="*/ 4186 w 4384"/>
                <a:gd name="T123" fmla="*/ 166 h 539"/>
                <a:gd name="T124" fmla="*/ 4336 w 4384"/>
                <a:gd name="T125" fmla="*/ 15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84" h="539">
                  <a:moveTo>
                    <a:pt x="91" y="539"/>
                  </a:moveTo>
                  <a:lnTo>
                    <a:pt x="76" y="538"/>
                  </a:lnTo>
                  <a:lnTo>
                    <a:pt x="60" y="536"/>
                  </a:lnTo>
                  <a:lnTo>
                    <a:pt x="46" y="534"/>
                  </a:lnTo>
                  <a:lnTo>
                    <a:pt x="34" y="531"/>
                  </a:lnTo>
                  <a:lnTo>
                    <a:pt x="13" y="526"/>
                  </a:lnTo>
                  <a:lnTo>
                    <a:pt x="6" y="523"/>
                  </a:lnTo>
                  <a:lnTo>
                    <a:pt x="6" y="465"/>
                  </a:lnTo>
                  <a:lnTo>
                    <a:pt x="15" y="468"/>
                  </a:lnTo>
                  <a:lnTo>
                    <a:pt x="37" y="474"/>
                  </a:lnTo>
                  <a:lnTo>
                    <a:pt x="51" y="477"/>
                  </a:lnTo>
                  <a:lnTo>
                    <a:pt x="65" y="480"/>
                  </a:lnTo>
                  <a:lnTo>
                    <a:pt x="79" y="482"/>
                  </a:lnTo>
                  <a:lnTo>
                    <a:pt x="91" y="483"/>
                  </a:lnTo>
                  <a:lnTo>
                    <a:pt x="106" y="482"/>
                  </a:lnTo>
                  <a:lnTo>
                    <a:pt x="118" y="481"/>
                  </a:lnTo>
                  <a:lnTo>
                    <a:pt x="125" y="479"/>
                  </a:lnTo>
                  <a:lnTo>
                    <a:pt x="131" y="478"/>
                  </a:lnTo>
                  <a:lnTo>
                    <a:pt x="137" y="476"/>
                  </a:lnTo>
                  <a:lnTo>
                    <a:pt x="143" y="473"/>
                  </a:lnTo>
                  <a:lnTo>
                    <a:pt x="148" y="469"/>
                  </a:lnTo>
                  <a:lnTo>
                    <a:pt x="152" y="465"/>
                  </a:lnTo>
                  <a:lnTo>
                    <a:pt x="156" y="461"/>
                  </a:lnTo>
                  <a:lnTo>
                    <a:pt x="160" y="456"/>
                  </a:lnTo>
                  <a:lnTo>
                    <a:pt x="163" y="449"/>
                  </a:lnTo>
                  <a:lnTo>
                    <a:pt x="164" y="442"/>
                  </a:lnTo>
                  <a:lnTo>
                    <a:pt x="166" y="434"/>
                  </a:lnTo>
                  <a:lnTo>
                    <a:pt x="166" y="426"/>
                  </a:lnTo>
                  <a:lnTo>
                    <a:pt x="166" y="419"/>
                  </a:lnTo>
                  <a:lnTo>
                    <a:pt x="165" y="412"/>
                  </a:lnTo>
                  <a:lnTo>
                    <a:pt x="164" y="406"/>
                  </a:lnTo>
                  <a:lnTo>
                    <a:pt x="162" y="401"/>
                  </a:lnTo>
                  <a:lnTo>
                    <a:pt x="160" y="396"/>
                  </a:lnTo>
                  <a:lnTo>
                    <a:pt x="157" y="391"/>
                  </a:lnTo>
                  <a:lnTo>
                    <a:pt x="154" y="388"/>
                  </a:lnTo>
                  <a:lnTo>
                    <a:pt x="151" y="385"/>
                  </a:lnTo>
                  <a:lnTo>
                    <a:pt x="144" y="378"/>
                  </a:lnTo>
                  <a:lnTo>
                    <a:pt x="134" y="373"/>
                  </a:lnTo>
                  <a:lnTo>
                    <a:pt x="125" y="369"/>
                  </a:lnTo>
                  <a:lnTo>
                    <a:pt x="114" y="365"/>
                  </a:lnTo>
                  <a:lnTo>
                    <a:pt x="76" y="349"/>
                  </a:lnTo>
                  <a:lnTo>
                    <a:pt x="65" y="344"/>
                  </a:lnTo>
                  <a:lnTo>
                    <a:pt x="53" y="338"/>
                  </a:lnTo>
                  <a:lnTo>
                    <a:pt x="40" y="330"/>
                  </a:lnTo>
                  <a:lnTo>
                    <a:pt x="28" y="319"/>
                  </a:lnTo>
                  <a:lnTo>
                    <a:pt x="22" y="313"/>
                  </a:lnTo>
                  <a:lnTo>
                    <a:pt x="17" y="305"/>
                  </a:lnTo>
                  <a:lnTo>
                    <a:pt x="12" y="298"/>
                  </a:lnTo>
                  <a:lnTo>
                    <a:pt x="8" y="289"/>
                  </a:lnTo>
                  <a:lnTo>
                    <a:pt x="5" y="280"/>
                  </a:lnTo>
                  <a:lnTo>
                    <a:pt x="2" y="269"/>
                  </a:lnTo>
                  <a:lnTo>
                    <a:pt x="1" y="259"/>
                  </a:lnTo>
                  <a:lnTo>
                    <a:pt x="0" y="246"/>
                  </a:lnTo>
                  <a:lnTo>
                    <a:pt x="1" y="233"/>
                  </a:lnTo>
                  <a:lnTo>
                    <a:pt x="3" y="222"/>
                  </a:lnTo>
                  <a:lnTo>
                    <a:pt x="5" y="211"/>
                  </a:lnTo>
                  <a:lnTo>
                    <a:pt x="9" y="200"/>
                  </a:lnTo>
                  <a:lnTo>
                    <a:pt x="15" y="191"/>
                  </a:lnTo>
                  <a:lnTo>
                    <a:pt x="20" y="181"/>
                  </a:lnTo>
                  <a:lnTo>
                    <a:pt x="27" y="174"/>
                  </a:lnTo>
                  <a:lnTo>
                    <a:pt x="35" y="167"/>
                  </a:lnTo>
                  <a:lnTo>
                    <a:pt x="44" y="160"/>
                  </a:lnTo>
                  <a:lnTo>
                    <a:pt x="54" y="154"/>
                  </a:lnTo>
                  <a:lnTo>
                    <a:pt x="63" y="150"/>
                  </a:lnTo>
                  <a:lnTo>
                    <a:pt x="75" y="145"/>
                  </a:lnTo>
                  <a:lnTo>
                    <a:pt x="87" y="142"/>
                  </a:lnTo>
                  <a:lnTo>
                    <a:pt x="99" y="140"/>
                  </a:lnTo>
                  <a:lnTo>
                    <a:pt x="113" y="139"/>
                  </a:lnTo>
                  <a:lnTo>
                    <a:pt x="127" y="139"/>
                  </a:lnTo>
                  <a:lnTo>
                    <a:pt x="145" y="139"/>
                  </a:lnTo>
                  <a:lnTo>
                    <a:pt x="162" y="141"/>
                  </a:lnTo>
                  <a:lnTo>
                    <a:pt x="177" y="143"/>
                  </a:lnTo>
                  <a:lnTo>
                    <a:pt x="189" y="146"/>
                  </a:lnTo>
                  <a:lnTo>
                    <a:pt x="207" y="152"/>
                  </a:lnTo>
                  <a:lnTo>
                    <a:pt x="214" y="154"/>
                  </a:lnTo>
                  <a:lnTo>
                    <a:pt x="214" y="209"/>
                  </a:lnTo>
                  <a:lnTo>
                    <a:pt x="206" y="206"/>
                  </a:lnTo>
                  <a:lnTo>
                    <a:pt x="186" y="200"/>
                  </a:lnTo>
                  <a:lnTo>
                    <a:pt x="173" y="198"/>
                  </a:lnTo>
                  <a:lnTo>
                    <a:pt x="159" y="195"/>
                  </a:lnTo>
                  <a:lnTo>
                    <a:pt x="144" y="194"/>
                  </a:lnTo>
                  <a:lnTo>
                    <a:pt x="129" y="193"/>
                  </a:lnTo>
                  <a:lnTo>
                    <a:pt x="115" y="194"/>
                  </a:lnTo>
                  <a:lnTo>
                    <a:pt x="103" y="195"/>
                  </a:lnTo>
                  <a:lnTo>
                    <a:pt x="92" y="198"/>
                  </a:lnTo>
                  <a:lnTo>
                    <a:pt x="81" y="204"/>
                  </a:lnTo>
                  <a:lnTo>
                    <a:pt x="77" y="206"/>
                  </a:lnTo>
                  <a:lnTo>
                    <a:pt x="74" y="210"/>
                  </a:lnTo>
                  <a:lnTo>
                    <a:pt x="70" y="214"/>
                  </a:lnTo>
                  <a:lnTo>
                    <a:pt x="67" y="218"/>
                  </a:lnTo>
                  <a:lnTo>
                    <a:pt x="65" y="224"/>
                  </a:lnTo>
                  <a:lnTo>
                    <a:pt x="63" y="229"/>
                  </a:lnTo>
                  <a:lnTo>
                    <a:pt x="62" y="235"/>
                  </a:lnTo>
                  <a:lnTo>
                    <a:pt x="62" y="243"/>
                  </a:lnTo>
                  <a:lnTo>
                    <a:pt x="62" y="250"/>
                  </a:lnTo>
                  <a:lnTo>
                    <a:pt x="63" y="257"/>
                  </a:lnTo>
                  <a:lnTo>
                    <a:pt x="64" y="262"/>
                  </a:lnTo>
                  <a:lnTo>
                    <a:pt x="66" y="267"/>
                  </a:lnTo>
                  <a:lnTo>
                    <a:pt x="69" y="271"/>
                  </a:lnTo>
                  <a:lnTo>
                    <a:pt x="72" y="276"/>
                  </a:lnTo>
                  <a:lnTo>
                    <a:pt x="75" y="280"/>
                  </a:lnTo>
                  <a:lnTo>
                    <a:pt x="78" y="283"/>
                  </a:lnTo>
                  <a:lnTo>
                    <a:pt x="85" y="288"/>
                  </a:lnTo>
                  <a:lnTo>
                    <a:pt x="93" y="293"/>
                  </a:lnTo>
                  <a:lnTo>
                    <a:pt x="101" y="296"/>
                  </a:lnTo>
                  <a:lnTo>
                    <a:pt x="109" y="299"/>
                  </a:lnTo>
                  <a:lnTo>
                    <a:pt x="147" y="314"/>
                  </a:lnTo>
                  <a:lnTo>
                    <a:pt x="163" y="320"/>
                  </a:lnTo>
                  <a:lnTo>
                    <a:pt x="177" y="329"/>
                  </a:lnTo>
                  <a:lnTo>
                    <a:pt x="184" y="333"/>
                  </a:lnTo>
                  <a:lnTo>
                    <a:pt x="190" y="338"/>
                  </a:lnTo>
                  <a:lnTo>
                    <a:pt x="197" y="343"/>
                  </a:lnTo>
                  <a:lnTo>
                    <a:pt x="203" y="350"/>
                  </a:lnTo>
                  <a:lnTo>
                    <a:pt x="208" y="356"/>
                  </a:lnTo>
                  <a:lnTo>
                    <a:pt x="214" y="364"/>
                  </a:lnTo>
                  <a:lnTo>
                    <a:pt x="218" y="372"/>
                  </a:lnTo>
                  <a:lnTo>
                    <a:pt x="222" y="382"/>
                  </a:lnTo>
                  <a:lnTo>
                    <a:pt x="224" y="391"/>
                  </a:lnTo>
                  <a:lnTo>
                    <a:pt x="226" y="402"/>
                  </a:lnTo>
                  <a:lnTo>
                    <a:pt x="228" y="413"/>
                  </a:lnTo>
                  <a:lnTo>
                    <a:pt x="228" y="426"/>
                  </a:lnTo>
                  <a:lnTo>
                    <a:pt x="227" y="443"/>
                  </a:lnTo>
                  <a:lnTo>
                    <a:pt x="225" y="458"/>
                  </a:lnTo>
                  <a:lnTo>
                    <a:pt x="222" y="472"/>
                  </a:lnTo>
                  <a:lnTo>
                    <a:pt x="217" y="484"/>
                  </a:lnTo>
                  <a:lnTo>
                    <a:pt x="210" y="495"/>
                  </a:lnTo>
                  <a:lnTo>
                    <a:pt x="203" y="503"/>
                  </a:lnTo>
                  <a:lnTo>
                    <a:pt x="195" y="512"/>
                  </a:lnTo>
                  <a:lnTo>
                    <a:pt x="185" y="518"/>
                  </a:lnTo>
                  <a:lnTo>
                    <a:pt x="175" y="523"/>
                  </a:lnTo>
                  <a:lnTo>
                    <a:pt x="164" y="529"/>
                  </a:lnTo>
                  <a:lnTo>
                    <a:pt x="153" y="532"/>
                  </a:lnTo>
                  <a:lnTo>
                    <a:pt x="142" y="535"/>
                  </a:lnTo>
                  <a:lnTo>
                    <a:pt x="129" y="536"/>
                  </a:lnTo>
                  <a:lnTo>
                    <a:pt x="116" y="538"/>
                  </a:lnTo>
                  <a:lnTo>
                    <a:pt x="103" y="538"/>
                  </a:lnTo>
                  <a:lnTo>
                    <a:pt x="91" y="539"/>
                  </a:lnTo>
                  <a:close/>
                  <a:moveTo>
                    <a:pt x="475" y="539"/>
                  </a:moveTo>
                  <a:lnTo>
                    <a:pt x="463" y="538"/>
                  </a:lnTo>
                  <a:lnTo>
                    <a:pt x="451" y="538"/>
                  </a:lnTo>
                  <a:lnTo>
                    <a:pt x="438" y="536"/>
                  </a:lnTo>
                  <a:lnTo>
                    <a:pt x="424" y="534"/>
                  </a:lnTo>
                  <a:lnTo>
                    <a:pt x="410" y="530"/>
                  </a:lnTo>
                  <a:lnTo>
                    <a:pt x="397" y="524"/>
                  </a:lnTo>
                  <a:lnTo>
                    <a:pt x="384" y="517"/>
                  </a:lnTo>
                  <a:lnTo>
                    <a:pt x="371" y="509"/>
                  </a:lnTo>
                  <a:lnTo>
                    <a:pt x="365" y="503"/>
                  </a:lnTo>
                  <a:lnTo>
                    <a:pt x="360" y="497"/>
                  </a:lnTo>
                  <a:lnTo>
                    <a:pt x="353" y="491"/>
                  </a:lnTo>
                  <a:lnTo>
                    <a:pt x="348" y="483"/>
                  </a:lnTo>
                  <a:lnTo>
                    <a:pt x="343" y="476"/>
                  </a:lnTo>
                  <a:lnTo>
                    <a:pt x="338" y="467"/>
                  </a:lnTo>
                  <a:lnTo>
                    <a:pt x="334" y="459"/>
                  </a:lnTo>
                  <a:lnTo>
                    <a:pt x="330" y="448"/>
                  </a:lnTo>
                  <a:lnTo>
                    <a:pt x="326" y="438"/>
                  </a:lnTo>
                  <a:lnTo>
                    <a:pt x="323" y="427"/>
                  </a:lnTo>
                  <a:lnTo>
                    <a:pt x="319" y="414"/>
                  </a:lnTo>
                  <a:lnTo>
                    <a:pt x="317" y="402"/>
                  </a:lnTo>
                  <a:lnTo>
                    <a:pt x="315" y="388"/>
                  </a:lnTo>
                  <a:lnTo>
                    <a:pt x="314" y="373"/>
                  </a:lnTo>
                  <a:lnTo>
                    <a:pt x="313" y="357"/>
                  </a:lnTo>
                  <a:lnTo>
                    <a:pt x="313" y="341"/>
                  </a:lnTo>
                  <a:lnTo>
                    <a:pt x="313" y="324"/>
                  </a:lnTo>
                  <a:lnTo>
                    <a:pt x="314" y="308"/>
                  </a:lnTo>
                  <a:lnTo>
                    <a:pt x="315" y="294"/>
                  </a:lnTo>
                  <a:lnTo>
                    <a:pt x="317" y="280"/>
                  </a:lnTo>
                  <a:lnTo>
                    <a:pt x="320" y="266"/>
                  </a:lnTo>
                  <a:lnTo>
                    <a:pt x="324" y="254"/>
                  </a:lnTo>
                  <a:lnTo>
                    <a:pt x="327" y="243"/>
                  </a:lnTo>
                  <a:lnTo>
                    <a:pt x="331" y="232"/>
                  </a:lnTo>
                  <a:lnTo>
                    <a:pt x="335" y="222"/>
                  </a:lnTo>
                  <a:lnTo>
                    <a:pt x="340" y="213"/>
                  </a:lnTo>
                  <a:lnTo>
                    <a:pt x="345" y="204"/>
                  </a:lnTo>
                  <a:lnTo>
                    <a:pt x="350" y="196"/>
                  </a:lnTo>
                  <a:lnTo>
                    <a:pt x="355" y="189"/>
                  </a:lnTo>
                  <a:lnTo>
                    <a:pt x="362" y="182"/>
                  </a:lnTo>
                  <a:lnTo>
                    <a:pt x="368" y="176"/>
                  </a:lnTo>
                  <a:lnTo>
                    <a:pt x="374" y="171"/>
                  </a:lnTo>
                  <a:lnTo>
                    <a:pt x="387" y="161"/>
                  </a:lnTo>
                  <a:lnTo>
                    <a:pt x="401" y="154"/>
                  </a:lnTo>
                  <a:lnTo>
                    <a:pt x="415" y="149"/>
                  </a:lnTo>
                  <a:lnTo>
                    <a:pt x="428" y="144"/>
                  </a:lnTo>
                  <a:lnTo>
                    <a:pt x="442" y="141"/>
                  </a:lnTo>
                  <a:lnTo>
                    <a:pt x="455" y="140"/>
                  </a:lnTo>
                  <a:lnTo>
                    <a:pt x="468" y="139"/>
                  </a:lnTo>
                  <a:lnTo>
                    <a:pt x="479" y="139"/>
                  </a:lnTo>
                  <a:lnTo>
                    <a:pt x="494" y="139"/>
                  </a:lnTo>
                  <a:lnTo>
                    <a:pt x="508" y="141"/>
                  </a:lnTo>
                  <a:lnTo>
                    <a:pt x="521" y="143"/>
                  </a:lnTo>
                  <a:lnTo>
                    <a:pt x="531" y="145"/>
                  </a:lnTo>
                  <a:lnTo>
                    <a:pt x="547" y="151"/>
                  </a:lnTo>
                  <a:lnTo>
                    <a:pt x="553" y="153"/>
                  </a:lnTo>
                  <a:lnTo>
                    <a:pt x="553" y="209"/>
                  </a:lnTo>
                  <a:lnTo>
                    <a:pt x="547" y="206"/>
                  </a:lnTo>
                  <a:lnTo>
                    <a:pt x="530" y="202"/>
                  </a:lnTo>
                  <a:lnTo>
                    <a:pt x="520" y="199"/>
                  </a:lnTo>
                  <a:lnTo>
                    <a:pt x="508" y="196"/>
                  </a:lnTo>
                  <a:lnTo>
                    <a:pt x="494" y="195"/>
                  </a:lnTo>
                  <a:lnTo>
                    <a:pt x="481" y="194"/>
                  </a:lnTo>
                  <a:lnTo>
                    <a:pt x="472" y="195"/>
                  </a:lnTo>
                  <a:lnTo>
                    <a:pt x="463" y="195"/>
                  </a:lnTo>
                  <a:lnTo>
                    <a:pt x="454" y="196"/>
                  </a:lnTo>
                  <a:lnTo>
                    <a:pt x="445" y="198"/>
                  </a:lnTo>
                  <a:lnTo>
                    <a:pt x="436" y="202"/>
                  </a:lnTo>
                  <a:lnTo>
                    <a:pt x="427" y="206"/>
                  </a:lnTo>
                  <a:lnTo>
                    <a:pt x="420" y="211"/>
                  </a:lnTo>
                  <a:lnTo>
                    <a:pt x="412" y="217"/>
                  </a:lnTo>
                  <a:lnTo>
                    <a:pt x="405" y="226"/>
                  </a:lnTo>
                  <a:lnTo>
                    <a:pt x="399" y="235"/>
                  </a:lnTo>
                  <a:lnTo>
                    <a:pt x="392" y="247"/>
                  </a:lnTo>
                  <a:lnTo>
                    <a:pt x="388" y="261"/>
                  </a:lnTo>
                  <a:lnTo>
                    <a:pt x="384" y="278"/>
                  </a:lnTo>
                  <a:lnTo>
                    <a:pt x="381" y="296"/>
                  </a:lnTo>
                  <a:lnTo>
                    <a:pt x="379" y="317"/>
                  </a:lnTo>
                  <a:lnTo>
                    <a:pt x="379" y="341"/>
                  </a:lnTo>
                  <a:lnTo>
                    <a:pt x="379" y="362"/>
                  </a:lnTo>
                  <a:lnTo>
                    <a:pt x="381" y="383"/>
                  </a:lnTo>
                  <a:lnTo>
                    <a:pt x="384" y="400"/>
                  </a:lnTo>
                  <a:lnTo>
                    <a:pt x="387" y="414"/>
                  </a:lnTo>
                  <a:lnTo>
                    <a:pt x="391" y="428"/>
                  </a:lnTo>
                  <a:lnTo>
                    <a:pt x="397" y="439"/>
                  </a:lnTo>
                  <a:lnTo>
                    <a:pt x="403" y="449"/>
                  </a:lnTo>
                  <a:lnTo>
                    <a:pt x="409" y="457"/>
                  </a:lnTo>
                  <a:lnTo>
                    <a:pt x="417" y="463"/>
                  </a:lnTo>
                  <a:lnTo>
                    <a:pt x="425" y="468"/>
                  </a:lnTo>
                  <a:lnTo>
                    <a:pt x="433" y="473"/>
                  </a:lnTo>
                  <a:lnTo>
                    <a:pt x="441" y="476"/>
                  </a:lnTo>
                  <a:lnTo>
                    <a:pt x="450" y="478"/>
                  </a:lnTo>
                  <a:lnTo>
                    <a:pt x="458" y="480"/>
                  </a:lnTo>
                  <a:lnTo>
                    <a:pt x="467" y="480"/>
                  </a:lnTo>
                  <a:lnTo>
                    <a:pt x="475" y="481"/>
                  </a:lnTo>
                  <a:lnTo>
                    <a:pt x="489" y="480"/>
                  </a:lnTo>
                  <a:lnTo>
                    <a:pt x="503" y="478"/>
                  </a:lnTo>
                  <a:lnTo>
                    <a:pt x="515" y="476"/>
                  </a:lnTo>
                  <a:lnTo>
                    <a:pt x="527" y="473"/>
                  </a:lnTo>
                  <a:lnTo>
                    <a:pt x="546" y="467"/>
                  </a:lnTo>
                  <a:lnTo>
                    <a:pt x="553" y="465"/>
                  </a:lnTo>
                  <a:lnTo>
                    <a:pt x="553" y="524"/>
                  </a:lnTo>
                  <a:lnTo>
                    <a:pt x="547" y="527"/>
                  </a:lnTo>
                  <a:lnTo>
                    <a:pt x="529" y="532"/>
                  </a:lnTo>
                  <a:lnTo>
                    <a:pt x="517" y="534"/>
                  </a:lnTo>
                  <a:lnTo>
                    <a:pt x="505" y="536"/>
                  </a:lnTo>
                  <a:lnTo>
                    <a:pt x="490" y="538"/>
                  </a:lnTo>
                  <a:lnTo>
                    <a:pt x="475" y="539"/>
                  </a:lnTo>
                  <a:close/>
                  <a:moveTo>
                    <a:pt x="873" y="532"/>
                  </a:moveTo>
                  <a:lnTo>
                    <a:pt x="873" y="251"/>
                  </a:lnTo>
                  <a:lnTo>
                    <a:pt x="873" y="243"/>
                  </a:lnTo>
                  <a:lnTo>
                    <a:pt x="872" y="234"/>
                  </a:lnTo>
                  <a:lnTo>
                    <a:pt x="871" y="228"/>
                  </a:lnTo>
                  <a:lnTo>
                    <a:pt x="869" y="223"/>
                  </a:lnTo>
                  <a:lnTo>
                    <a:pt x="866" y="217"/>
                  </a:lnTo>
                  <a:lnTo>
                    <a:pt x="863" y="213"/>
                  </a:lnTo>
                  <a:lnTo>
                    <a:pt x="859" y="209"/>
                  </a:lnTo>
                  <a:lnTo>
                    <a:pt x="855" y="206"/>
                  </a:lnTo>
                  <a:lnTo>
                    <a:pt x="851" y="204"/>
                  </a:lnTo>
                  <a:lnTo>
                    <a:pt x="847" y="202"/>
                  </a:lnTo>
                  <a:lnTo>
                    <a:pt x="841" y="200"/>
                  </a:lnTo>
                  <a:lnTo>
                    <a:pt x="836" y="199"/>
                  </a:lnTo>
                  <a:lnTo>
                    <a:pt x="824" y="198"/>
                  </a:lnTo>
                  <a:lnTo>
                    <a:pt x="812" y="198"/>
                  </a:lnTo>
                  <a:lnTo>
                    <a:pt x="802" y="198"/>
                  </a:lnTo>
                  <a:lnTo>
                    <a:pt x="793" y="199"/>
                  </a:lnTo>
                  <a:lnTo>
                    <a:pt x="783" y="202"/>
                  </a:lnTo>
                  <a:lnTo>
                    <a:pt x="774" y="205"/>
                  </a:lnTo>
                  <a:lnTo>
                    <a:pt x="757" y="211"/>
                  </a:lnTo>
                  <a:lnTo>
                    <a:pt x="740" y="217"/>
                  </a:lnTo>
                  <a:lnTo>
                    <a:pt x="715" y="231"/>
                  </a:lnTo>
                  <a:lnTo>
                    <a:pt x="706" y="238"/>
                  </a:lnTo>
                  <a:lnTo>
                    <a:pt x="706" y="532"/>
                  </a:lnTo>
                  <a:lnTo>
                    <a:pt x="640" y="532"/>
                  </a:lnTo>
                  <a:lnTo>
                    <a:pt x="640" y="8"/>
                  </a:lnTo>
                  <a:lnTo>
                    <a:pt x="706" y="8"/>
                  </a:lnTo>
                  <a:lnTo>
                    <a:pt x="706" y="192"/>
                  </a:lnTo>
                  <a:lnTo>
                    <a:pt x="715" y="184"/>
                  </a:lnTo>
                  <a:lnTo>
                    <a:pt x="742" y="166"/>
                  </a:lnTo>
                  <a:lnTo>
                    <a:pt x="751" y="160"/>
                  </a:lnTo>
                  <a:lnTo>
                    <a:pt x="761" y="156"/>
                  </a:lnTo>
                  <a:lnTo>
                    <a:pt x="770" y="151"/>
                  </a:lnTo>
                  <a:lnTo>
                    <a:pt x="781" y="146"/>
                  </a:lnTo>
                  <a:lnTo>
                    <a:pt x="793" y="143"/>
                  </a:lnTo>
                  <a:lnTo>
                    <a:pt x="804" y="141"/>
                  </a:lnTo>
                  <a:lnTo>
                    <a:pt x="816" y="139"/>
                  </a:lnTo>
                  <a:lnTo>
                    <a:pt x="829" y="139"/>
                  </a:lnTo>
                  <a:lnTo>
                    <a:pt x="840" y="139"/>
                  </a:lnTo>
                  <a:lnTo>
                    <a:pt x="851" y="140"/>
                  </a:lnTo>
                  <a:lnTo>
                    <a:pt x="863" y="141"/>
                  </a:lnTo>
                  <a:lnTo>
                    <a:pt x="872" y="144"/>
                  </a:lnTo>
                  <a:lnTo>
                    <a:pt x="883" y="148"/>
                  </a:lnTo>
                  <a:lnTo>
                    <a:pt x="891" y="152"/>
                  </a:lnTo>
                  <a:lnTo>
                    <a:pt x="900" y="157"/>
                  </a:lnTo>
                  <a:lnTo>
                    <a:pt x="907" y="162"/>
                  </a:lnTo>
                  <a:lnTo>
                    <a:pt x="914" y="170"/>
                  </a:lnTo>
                  <a:lnTo>
                    <a:pt x="921" y="178"/>
                  </a:lnTo>
                  <a:lnTo>
                    <a:pt x="926" y="188"/>
                  </a:lnTo>
                  <a:lnTo>
                    <a:pt x="930" y="198"/>
                  </a:lnTo>
                  <a:lnTo>
                    <a:pt x="935" y="210"/>
                  </a:lnTo>
                  <a:lnTo>
                    <a:pt x="937" y="223"/>
                  </a:lnTo>
                  <a:lnTo>
                    <a:pt x="939" y="238"/>
                  </a:lnTo>
                  <a:lnTo>
                    <a:pt x="939" y="253"/>
                  </a:lnTo>
                  <a:lnTo>
                    <a:pt x="939" y="532"/>
                  </a:lnTo>
                  <a:lnTo>
                    <a:pt x="873" y="532"/>
                  </a:lnTo>
                  <a:close/>
                  <a:moveTo>
                    <a:pt x="1301" y="532"/>
                  </a:moveTo>
                  <a:lnTo>
                    <a:pt x="1292" y="481"/>
                  </a:lnTo>
                  <a:lnTo>
                    <a:pt x="1283" y="491"/>
                  </a:lnTo>
                  <a:lnTo>
                    <a:pt x="1259" y="510"/>
                  </a:lnTo>
                  <a:lnTo>
                    <a:pt x="1250" y="516"/>
                  </a:lnTo>
                  <a:lnTo>
                    <a:pt x="1241" y="520"/>
                  </a:lnTo>
                  <a:lnTo>
                    <a:pt x="1231" y="526"/>
                  </a:lnTo>
                  <a:lnTo>
                    <a:pt x="1221" y="530"/>
                  </a:lnTo>
                  <a:lnTo>
                    <a:pt x="1210" y="534"/>
                  </a:lnTo>
                  <a:lnTo>
                    <a:pt x="1199" y="536"/>
                  </a:lnTo>
                  <a:lnTo>
                    <a:pt x="1188" y="538"/>
                  </a:lnTo>
                  <a:lnTo>
                    <a:pt x="1175" y="539"/>
                  </a:lnTo>
                  <a:lnTo>
                    <a:pt x="1164" y="538"/>
                  </a:lnTo>
                  <a:lnTo>
                    <a:pt x="1153" y="537"/>
                  </a:lnTo>
                  <a:lnTo>
                    <a:pt x="1142" y="536"/>
                  </a:lnTo>
                  <a:lnTo>
                    <a:pt x="1133" y="533"/>
                  </a:lnTo>
                  <a:lnTo>
                    <a:pt x="1123" y="530"/>
                  </a:lnTo>
                  <a:lnTo>
                    <a:pt x="1115" y="526"/>
                  </a:lnTo>
                  <a:lnTo>
                    <a:pt x="1107" y="520"/>
                  </a:lnTo>
                  <a:lnTo>
                    <a:pt x="1100" y="514"/>
                  </a:lnTo>
                  <a:lnTo>
                    <a:pt x="1092" y="508"/>
                  </a:lnTo>
                  <a:lnTo>
                    <a:pt x="1087" y="499"/>
                  </a:lnTo>
                  <a:lnTo>
                    <a:pt x="1082" y="490"/>
                  </a:lnTo>
                  <a:lnTo>
                    <a:pt x="1078" y="480"/>
                  </a:lnTo>
                  <a:lnTo>
                    <a:pt x="1074" y="468"/>
                  </a:lnTo>
                  <a:lnTo>
                    <a:pt x="1072" y="456"/>
                  </a:lnTo>
                  <a:lnTo>
                    <a:pt x="1070" y="441"/>
                  </a:lnTo>
                  <a:lnTo>
                    <a:pt x="1070" y="426"/>
                  </a:lnTo>
                  <a:lnTo>
                    <a:pt x="1070" y="145"/>
                  </a:lnTo>
                  <a:lnTo>
                    <a:pt x="1136" y="145"/>
                  </a:lnTo>
                  <a:lnTo>
                    <a:pt x="1136" y="411"/>
                  </a:lnTo>
                  <a:lnTo>
                    <a:pt x="1136" y="428"/>
                  </a:lnTo>
                  <a:lnTo>
                    <a:pt x="1138" y="442"/>
                  </a:lnTo>
                  <a:lnTo>
                    <a:pt x="1139" y="447"/>
                  </a:lnTo>
                  <a:lnTo>
                    <a:pt x="1141" y="454"/>
                  </a:lnTo>
                  <a:lnTo>
                    <a:pt x="1143" y="459"/>
                  </a:lnTo>
                  <a:lnTo>
                    <a:pt x="1146" y="463"/>
                  </a:lnTo>
                  <a:lnTo>
                    <a:pt x="1149" y="467"/>
                  </a:lnTo>
                  <a:lnTo>
                    <a:pt x="1154" y="470"/>
                  </a:lnTo>
                  <a:lnTo>
                    <a:pt x="1158" y="474"/>
                  </a:lnTo>
                  <a:lnTo>
                    <a:pt x="1163" y="476"/>
                  </a:lnTo>
                  <a:lnTo>
                    <a:pt x="1169" y="478"/>
                  </a:lnTo>
                  <a:lnTo>
                    <a:pt x="1175" y="479"/>
                  </a:lnTo>
                  <a:lnTo>
                    <a:pt x="1182" y="480"/>
                  </a:lnTo>
                  <a:lnTo>
                    <a:pt x="1190" y="480"/>
                  </a:lnTo>
                  <a:lnTo>
                    <a:pt x="1199" y="479"/>
                  </a:lnTo>
                  <a:lnTo>
                    <a:pt x="1208" y="478"/>
                  </a:lnTo>
                  <a:lnTo>
                    <a:pt x="1216" y="476"/>
                  </a:lnTo>
                  <a:lnTo>
                    <a:pt x="1226" y="474"/>
                  </a:lnTo>
                  <a:lnTo>
                    <a:pt x="1242" y="467"/>
                  </a:lnTo>
                  <a:lnTo>
                    <a:pt x="1256" y="460"/>
                  </a:lnTo>
                  <a:lnTo>
                    <a:pt x="1280" y="445"/>
                  </a:lnTo>
                  <a:lnTo>
                    <a:pt x="1288" y="439"/>
                  </a:lnTo>
                  <a:lnTo>
                    <a:pt x="1288" y="145"/>
                  </a:lnTo>
                  <a:lnTo>
                    <a:pt x="1354" y="145"/>
                  </a:lnTo>
                  <a:lnTo>
                    <a:pt x="1354" y="532"/>
                  </a:lnTo>
                  <a:lnTo>
                    <a:pt x="1301" y="532"/>
                  </a:lnTo>
                  <a:close/>
                  <a:moveTo>
                    <a:pt x="1496" y="532"/>
                  </a:moveTo>
                  <a:lnTo>
                    <a:pt x="1496" y="8"/>
                  </a:lnTo>
                  <a:lnTo>
                    <a:pt x="1561" y="8"/>
                  </a:lnTo>
                  <a:lnTo>
                    <a:pt x="1561" y="532"/>
                  </a:lnTo>
                  <a:lnTo>
                    <a:pt x="1496" y="532"/>
                  </a:lnTo>
                  <a:close/>
                  <a:moveTo>
                    <a:pt x="1965" y="359"/>
                  </a:moveTo>
                  <a:lnTo>
                    <a:pt x="1746" y="359"/>
                  </a:lnTo>
                  <a:lnTo>
                    <a:pt x="1747" y="380"/>
                  </a:lnTo>
                  <a:lnTo>
                    <a:pt x="1750" y="400"/>
                  </a:lnTo>
                  <a:lnTo>
                    <a:pt x="1753" y="416"/>
                  </a:lnTo>
                  <a:lnTo>
                    <a:pt x="1757" y="430"/>
                  </a:lnTo>
                  <a:lnTo>
                    <a:pt x="1763" y="442"/>
                  </a:lnTo>
                  <a:lnTo>
                    <a:pt x="1769" y="452"/>
                  </a:lnTo>
                  <a:lnTo>
                    <a:pt x="1775" y="460"/>
                  </a:lnTo>
                  <a:lnTo>
                    <a:pt x="1783" y="466"/>
                  </a:lnTo>
                  <a:lnTo>
                    <a:pt x="1790" y="472"/>
                  </a:lnTo>
                  <a:lnTo>
                    <a:pt x="1799" y="476"/>
                  </a:lnTo>
                  <a:lnTo>
                    <a:pt x="1806" y="478"/>
                  </a:lnTo>
                  <a:lnTo>
                    <a:pt x="1814" y="480"/>
                  </a:lnTo>
                  <a:lnTo>
                    <a:pt x="1830" y="481"/>
                  </a:lnTo>
                  <a:lnTo>
                    <a:pt x="1845" y="481"/>
                  </a:lnTo>
                  <a:lnTo>
                    <a:pt x="1860" y="481"/>
                  </a:lnTo>
                  <a:lnTo>
                    <a:pt x="1876" y="478"/>
                  </a:lnTo>
                  <a:lnTo>
                    <a:pt x="1893" y="476"/>
                  </a:lnTo>
                  <a:lnTo>
                    <a:pt x="1909" y="472"/>
                  </a:lnTo>
                  <a:lnTo>
                    <a:pt x="1934" y="465"/>
                  </a:lnTo>
                  <a:lnTo>
                    <a:pt x="1945" y="462"/>
                  </a:lnTo>
                  <a:lnTo>
                    <a:pt x="1945" y="520"/>
                  </a:lnTo>
                  <a:lnTo>
                    <a:pt x="1936" y="523"/>
                  </a:lnTo>
                  <a:lnTo>
                    <a:pt x="1913" y="530"/>
                  </a:lnTo>
                  <a:lnTo>
                    <a:pt x="1898" y="533"/>
                  </a:lnTo>
                  <a:lnTo>
                    <a:pt x="1881" y="536"/>
                  </a:lnTo>
                  <a:lnTo>
                    <a:pt x="1863" y="538"/>
                  </a:lnTo>
                  <a:lnTo>
                    <a:pt x="1845" y="539"/>
                  </a:lnTo>
                  <a:lnTo>
                    <a:pt x="1830" y="538"/>
                  </a:lnTo>
                  <a:lnTo>
                    <a:pt x="1817" y="538"/>
                  </a:lnTo>
                  <a:lnTo>
                    <a:pt x="1802" y="536"/>
                  </a:lnTo>
                  <a:lnTo>
                    <a:pt x="1787" y="534"/>
                  </a:lnTo>
                  <a:lnTo>
                    <a:pt x="1773" y="530"/>
                  </a:lnTo>
                  <a:lnTo>
                    <a:pt x="1759" y="524"/>
                  </a:lnTo>
                  <a:lnTo>
                    <a:pt x="1747" y="517"/>
                  </a:lnTo>
                  <a:lnTo>
                    <a:pt x="1735" y="509"/>
                  </a:lnTo>
                  <a:lnTo>
                    <a:pt x="1729" y="503"/>
                  </a:lnTo>
                  <a:lnTo>
                    <a:pt x="1723" y="497"/>
                  </a:lnTo>
                  <a:lnTo>
                    <a:pt x="1718" y="491"/>
                  </a:lnTo>
                  <a:lnTo>
                    <a:pt x="1713" y="483"/>
                  </a:lnTo>
                  <a:lnTo>
                    <a:pt x="1709" y="476"/>
                  </a:lnTo>
                  <a:lnTo>
                    <a:pt x="1704" y="467"/>
                  </a:lnTo>
                  <a:lnTo>
                    <a:pt x="1700" y="458"/>
                  </a:lnTo>
                  <a:lnTo>
                    <a:pt x="1696" y="448"/>
                  </a:lnTo>
                  <a:lnTo>
                    <a:pt x="1693" y="438"/>
                  </a:lnTo>
                  <a:lnTo>
                    <a:pt x="1689" y="426"/>
                  </a:lnTo>
                  <a:lnTo>
                    <a:pt x="1687" y="413"/>
                  </a:lnTo>
                  <a:lnTo>
                    <a:pt x="1685" y="401"/>
                  </a:lnTo>
                  <a:lnTo>
                    <a:pt x="1683" y="387"/>
                  </a:lnTo>
                  <a:lnTo>
                    <a:pt x="1682" y="371"/>
                  </a:lnTo>
                  <a:lnTo>
                    <a:pt x="1681" y="355"/>
                  </a:lnTo>
                  <a:lnTo>
                    <a:pt x="1681" y="339"/>
                  </a:lnTo>
                  <a:lnTo>
                    <a:pt x="1682" y="310"/>
                  </a:lnTo>
                  <a:lnTo>
                    <a:pt x="1684" y="283"/>
                  </a:lnTo>
                  <a:lnTo>
                    <a:pt x="1688" y="260"/>
                  </a:lnTo>
                  <a:lnTo>
                    <a:pt x="1694" y="239"/>
                  </a:lnTo>
                  <a:lnTo>
                    <a:pt x="1700" y="221"/>
                  </a:lnTo>
                  <a:lnTo>
                    <a:pt x="1707" y="204"/>
                  </a:lnTo>
                  <a:lnTo>
                    <a:pt x="1717" y="190"/>
                  </a:lnTo>
                  <a:lnTo>
                    <a:pt x="1727" y="178"/>
                  </a:lnTo>
                  <a:lnTo>
                    <a:pt x="1737" y="168"/>
                  </a:lnTo>
                  <a:lnTo>
                    <a:pt x="1749" y="159"/>
                  </a:lnTo>
                  <a:lnTo>
                    <a:pt x="1760" y="153"/>
                  </a:lnTo>
                  <a:lnTo>
                    <a:pt x="1773" y="148"/>
                  </a:lnTo>
                  <a:lnTo>
                    <a:pt x="1786" y="143"/>
                  </a:lnTo>
                  <a:lnTo>
                    <a:pt x="1800" y="140"/>
                  </a:lnTo>
                  <a:lnTo>
                    <a:pt x="1813" y="139"/>
                  </a:lnTo>
                  <a:lnTo>
                    <a:pt x="1827" y="139"/>
                  </a:lnTo>
                  <a:lnTo>
                    <a:pt x="1840" y="139"/>
                  </a:lnTo>
                  <a:lnTo>
                    <a:pt x="1853" y="140"/>
                  </a:lnTo>
                  <a:lnTo>
                    <a:pt x="1865" y="142"/>
                  </a:lnTo>
                  <a:lnTo>
                    <a:pt x="1878" y="145"/>
                  </a:lnTo>
                  <a:lnTo>
                    <a:pt x="1890" y="151"/>
                  </a:lnTo>
                  <a:lnTo>
                    <a:pt x="1901" y="157"/>
                  </a:lnTo>
                  <a:lnTo>
                    <a:pt x="1913" y="164"/>
                  </a:lnTo>
                  <a:lnTo>
                    <a:pt x="1923" y="175"/>
                  </a:lnTo>
                  <a:lnTo>
                    <a:pt x="1933" y="187"/>
                  </a:lnTo>
                  <a:lnTo>
                    <a:pt x="1941" y="200"/>
                  </a:lnTo>
                  <a:lnTo>
                    <a:pt x="1949" y="216"/>
                  </a:lnTo>
                  <a:lnTo>
                    <a:pt x="1955" y="235"/>
                  </a:lnTo>
                  <a:lnTo>
                    <a:pt x="1961" y="257"/>
                  </a:lnTo>
                  <a:lnTo>
                    <a:pt x="1964" y="281"/>
                  </a:lnTo>
                  <a:lnTo>
                    <a:pt x="1965" y="308"/>
                  </a:lnTo>
                  <a:lnTo>
                    <a:pt x="1965" y="339"/>
                  </a:lnTo>
                  <a:lnTo>
                    <a:pt x="1965" y="359"/>
                  </a:lnTo>
                  <a:close/>
                  <a:moveTo>
                    <a:pt x="1827" y="188"/>
                  </a:moveTo>
                  <a:lnTo>
                    <a:pt x="1818" y="189"/>
                  </a:lnTo>
                  <a:lnTo>
                    <a:pt x="1810" y="189"/>
                  </a:lnTo>
                  <a:lnTo>
                    <a:pt x="1802" y="191"/>
                  </a:lnTo>
                  <a:lnTo>
                    <a:pt x="1794" y="193"/>
                  </a:lnTo>
                  <a:lnTo>
                    <a:pt x="1788" y="196"/>
                  </a:lnTo>
                  <a:lnTo>
                    <a:pt x="1782" y="200"/>
                  </a:lnTo>
                  <a:lnTo>
                    <a:pt x="1775" y="206"/>
                  </a:lnTo>
                  <a:lnTo>
                    <a:pt x="1770" y="212"/>
                  </a:lnTo>
                  <a:lnTo>
                    <a:pt x="1765" y="221"/>
                  </a:lnTo>
                  <a:lnTo>
                    <a:pt x="1760" y="229"/>
                  </a:lnTo>
                  <a:lnTo>
                    <a:pt x="1757" y="240"/>
                  </a:lnTo>
                  <a:lnTo>
                    <a:pt x="1754" y="251"/>
                  </a:lnTo>
                  <a:lnTo>
                    <a:pt x="1751" y="264"/>
                  </a:lnTo>
                  <a:lnTo>
                    <a:pt x="1749" y="279"/>
                  </a:lnTo>
                  <a:lnTo>
                    <a:pt x="1748" y="296"/>
                  </a:lnTo>
                  <a:lnTo>
                    <a:pt x="1747" y="314"/>
                  </a:lnTo>
                  <a:lnTo>
                    <a:pt x="1900" y="314"/>
                  </a:lnTo>
                  <a:lnTo>
                    <a:pt x="1900" y="295"/>
                  </a:lnTo>
                  <a:lnTo>
                    <a:pt x="1899" y="277"/>
                  </a:lnTo>
                  <a:lnTo>
                    <a:pt x="1897" y="262"/>
                  </a:lnTo>
                  <a:lnTo>
                    <a:pt x="1894" y="248"/>
                  </a:lnTo>
                  <a:lnTo>
                    <a:pt x="1891" y="236"/>
                  </a:lnTo>
                  <a:lnTo>
                    <a:pt x="1887" y="226"/>
                  </a:lnTo>
                  <a:lnTo>
                    <a:pt x="1883" y="217"/>
                  </a:lnTo>
                  <a:lnTo>
                    <a:pt x="1878" y="210"/>
                  </a:lnTo>
                  <a:lnTo>
                    <a:pt x="1873" y="204"/>
                  </a:lnTo>
                  <a:lnTo>
                    <a:pt x="1867" y="199"/>
                  </a:lnTo>
                  <a:lnTo>
                    <a:pt x="1861" y="195"/>
                  </a:lnTo>
                  <a:lnTo>
                    <a:pt x="1855" y="192"/>
                  </a:lnTo>
                  <a:lnTo>
                    <a:pt x="1848" y="190"/>
                  </a:lnTo>
                  <a:lnTo>
                    <a:pt x="1841" y="189"/>
                  </a:lnTo>
                  <a:lnTo>
                    <a:pt x="1833" y="188"/>
                  </a:lnTo>
                  <a:lnTo>
                    <a:pt x="1827" y="188"/>
                  </a:lnTo>
                  <a:close/>
                  <a:moveTo>
                    <a:pt x="2473" y="532"/>
                  </a:moveTo>
                  <a:lnTo>
                    <a:pt x="2464" y="481"/>
                  </a:lnTo>
                  <a:lnTo>
                    <a:pt x="2456" y="491"/>
                  </a:lnTo>
                  <a:lnTo>
                    <a:pt x="2431" y="510"/>
                  </a:lnTo>
                  <a:lnTo>
                    <a:pt x="2422" y="516"/>
                  </a:lnTo>
                  <a:lnTo>
                    <a:pt x="2414" y="520"/>
                  </a:lnTo>
                  <a:lnTo>
                    <a:pt x="2404" y="526"/>
                  </a:lnTo>
                  <a:lnTo>
                    <a:pt x="2394" y="530"/>
                  </a:lnTo>
                  <a:lnTo>
                    <a:pt x="2383" y="534"/>
                  </a:lnTo>
                  <a:lnTo>
                    <a:pt x="2371" y="536"/>
                  </a:lnTo>
                  <a:lnTo>
                    <a:pt x="2360" y="538"/>
                  </a:lnTo>
                  <a:lnTo>
                    <a:pt x="2348" y="539"/>
                  </a:lnTo>
                  <a:lnTo>
                    <a:pt x="2336" y="538"/>
                  </a:lnTo>
                  <a:lnTo>
                    <a:pt x="2326" y="537"/>
                  </a:lnTo>
                  <a:lnTo>
                    <a:pt x="2315" y="536"/>
                  </a:lnTo>
                  <a:lnTo>
                    <a:pt x="2306" y="533"/>
                  </a:lnTo>
                  <a:lnTo>
                    <a:pt x="2296" y="530"/>
                  </a:lnTo>
                  <a:lnTo>
                    <a:pt x="2288" y="526"/>
                  </a:lnTo>
                  <a:lnTo>
                    <a:pt x="2279" y="520"/>
                  </a:lnTo>
                  <a:lnTo>
                    <a:pt x="2272" y="514"/>
                  </a:lnTo>
                  <a:lnTo>
                    <a:pt x="2265" y="508"/>
                  </a:lnTo>
                  <a:lnTo>
                    <a:pt x="2259" y="499"/>
                  </a:lnTo>
                  <a:lnTo>
                    <a:pt x="2254" y="490"/>
                  </a:lnTo>
                  <a:lnTo>
                    <a:pt x="2250" y="480"/>
                  </a:lnTo>
                  <a:lnTo>
                    <a:pt x="2246" y="468"/>
                  </a:lnTo>
                  <a:lnTo>
                    <a:pt x="2244" y="456"/>
                  </a:lnTo>
                  <a:lnTo>
                    <a:pt x="2243" y="441"/>
                  </a:lnTo>
                  <a:lnTo>
                    <a:pt x="2242" y="426"/>
                  </a:lnTo>
                  <a:lnTo>
                    <a:pt x="2242" y="145"/>
                  </a:lnTo>
                  <a:lnTo>
                    <a:pt x="2308" y="145"/>
                  </a:lnTo>
                  <a:lnTo>
                    <a:pt x="2308" y="411"/>
                  </a:lnTo>
                  <a:lnTo>
                    <a:pt x="2309" y="428"/>
                  </a:lnTo>
                  <a:lnTo>
                    <a:pt x="2310" y="442"/>
                  </a:lnTo>
                  <a:lnTo>
                    <a:pt x="2312" y="447"/>
                  </a:lnTo>
                  <a:lnTo>
                    <a:pt x="2313" y="454"/>
                  </a:lnTo>
                  <a:lnTo>
                    <a:pt x="2316" y="459"/>
                  </a:lnTo>
                  <a:lnTo>
                    <a:pt x="2318" y="463"/>
                  </a:lnTo>
                  <a:lnTo>
                    <a:pt x="2322" y="467"/>
                  </a:lnTo>
                  <a:lnTo>
                    <a:pt x="2326" y="470"/>
                  </a:lnTo>
                  <a:lnTo>
                    <a:pt x="2330" y="474"/>
                  </a:lnTo>
                  <a:lnTo>
                    <a:pt x="2335" y="476"/>
                  </a:lnTo>
                  <a:lnTo>
                    <a:pt x="2341" y="478"/>
                  </a:lnTo>
                  <a:lnTo>
                    <a:pt x="2347" y="479"/>
                  </a:lnTo>
                  <a:lnTo>
                    <a:pt x="2354" y="480"/>
                  </a:lnTo>
                  <a:lnTo>
                    <a:pt x="2363" y="480"/>
                  </a:lnTo>
                  <a:lnTo>
                    <a:pt x="2371" y="479"/>
                  </a:lnTo>
                  <a:lnTo>
                    <a:pt x="2380" y="478"/>
                  </a:lnTo>
                  <a:lnTo>
                    <a:pt x="2389" y="476"/>
                  </a:lnTo>
                  <a:lnTo>
                    <a:pt x="2398" y="474"/>
                  </a:lnTo>
                  <a:lnTo>
                    <a:pt x="2415" y="467"/>
                  </a:lnTo>
                  <a:lnTo>
                    <a:pt x="2430" y="460"/>
                  </a:lnTo>
                  <a:lnTo>
                    <a:pt x="2452" y="445"/>
                  </a:lnTo>
                  <a:lnTo>
                    <a:pt x="2460" y="439"/>
                  </a:lnTo>
                  <a:lnTo>
                    <a:pt x="2460" y="145"/>
                  </a:lnTo>
                  <a:lnTo>
                    <a:pt x="2526" y="145"/>
                  </a:lnTo>
                  <a:lnTo>
                    <a:pt x="2526" y="532"/>
                  </a:lnTo>
                  <a:lnTo>
                    <a:pt x="2473" y="532"/>
                  </a:lnTo>
                  <a:close/>
                  <a:moveTo>
                    <a:pt x="2697" y="87"/>
                  </a:moveTo>
                  <a:lnTo>
                    <a:pt x="2689" y="87"/>
                  </a:lnTo>
                  <a:lnTo>
                    <a:pt x="2680" y="84"/>
                  </a:lnTo>
                  <a:lnTo>
                    <a:pt x="2674" y="80"/>
                  </a:lnTo>
                  <a:lnTo>
                    <a:pt x="2668" y="74"/>
                  </a:lnTo>
                  <a:lnTo>
                    <a:pt x="2662" y="68"/>
                  </a:lnTo>
                  <a:lnTo>
                    <a:pt x="2658" y="61"/>
                  </a:lnTo>
                  <a:lnTo>
                    <a:pt x="2656" y="52"/>
                  </a:lnTo>
                  <a:lnTo>
                    <a:pt x="2655" y="44"/>
                  </a:lnTo>
                  <a:lnTo>
                    <a:pt x="2656" y="35"/>
                  </a:lnTo>
                  <a:lnTo>
                    <a:pt x="2658" y="27"/>
                  </a:lnTo>
                  <a:lnTo>
                    <a:pt x="2662" y="19"/>
                  </a:lnTo>
                  <a:lnTo>
                    <a:pt x="2668" y="13"/>
                  </a:lnTo>
                  <a:lnTo>
                    <a:pt x="2674" y="8"/>
                  </a:lnTo>
                  <a:lnTo>
                    <a:pt x="2680" y="4"/>
                  </a:lnTo>
                  <a:lnTo>
                    <a:pt x="2689" y="1"/>
                  </a:lnTo>
                  <a:lnTo>
                    <a:pt x="2697" y="0"/>
                  </a:lnTo>
                  <a:lnTo>
                    <a:pt x="2707" y="1"/>
                  </a:lnTo>
                  <a:lnTo>
                    <a:pt x="2714" y="4"/>
                  </a:lnTo>
                  <a:lnTo>
                    <a:pt x="2722" y="8"/>
                  </a:lnTo>
                  <a:lnTo>
                    <a:pt x="2728" y="13"/>
                  </a:lnTo>
                  <a:lnTo>
                    <a:pt x="2733" y="19"/>
                  </a:lnTo>
                  <a:lnTo>
                    <a:pt x="2738" y="27"/>
                  </a:lnTo>
                  <a:lnTo>
                    <a:pt x="2740" y="35"/>
                  </a:lnTo>
                  <a:lnTo>
                    <a:pt x="2741" y="44"/>
                  </a:lnTo>
                  <a:lnTo>
                    <a:pt x="2740" y="52"/>
                  </a:lnTo>
                  <a:lnTo>
                    <a:pt x="2738" y="61"/>
                  </a:lnTo>
                  <a:lnTo>
                    <a:pt x="2733" y="68"/>
                  </a:lnTo>
                  <a:lnTo>
                    <a:pt x="2728" y="74"/>
                  </a:lnTo>
                  <a:lnTo>
                    <a:pt x="2722" y="80"/>
                  </a:lnTo>
                  <a:lnTo>
                    <a:pt x="2714" y="84"/>
                  </a:lnTo>
                  <a:lnTo>
                    <a:pt x="2707" y="87"/>
                  </a:lnTo>
                  <a:lnTo>
                    <a:pt x="2697" y="87"/>
                  </a:lnTo>
                  <a:close/>
                  <a:moveTo>
                    <a:pt x="2665" y="532"/>
                  </a:moveTo>
                  <a:lnTo>
                    <a:pt x="2665" y="145"/>
                  </a:lnTo>
                  <a:lnTo>
                    <a:pt x="2730" y="145"/>
                  </a:lnTo>
                  <a:lnTo>
                    <a:pt x="2730" y="532"/>
                  </a:lnTo>
                  <a:lnTo>
                    <a:pt x="2665" y="532"/>
                  </a:lnTo>
                  <a:close/>
                  <a:moveTo>
                    <a:pt x="2971" y="539"/>
                  </a:moveTo>
                  <a:lnTo>
                    <a:pt x="2961" y="538"/>
                  </a:lnTo>
                  <a:lnTo>
                    <a:pt x="2951" y="538"/>
                  </a:lnTo>
                  <a:lnTo>
                    <a:pt x="2942" y="536"/>
                  </a:lnTo>
                  <a:lnTo>
                    <a:pt x="2933" y="534"/>
                  </a:lnTo>
                  <a:lnTo>
                    <a:pt x="2926" y="532"/>
                  </a:lnTo>
                  <a:lnTo>
                    <a:pt x="2919" y="529"/>
                  </a:lnTo>
                  <a:lnTo>
                    <a:pt x="2912" y="523"/>
                  </a:lnTo>
                  <a:lnTo>
                    <a:pt x="2906" y="519"/>
                  </a:lnTo>
                  <a:lnTo>
                    <a:pt x="2901" y="513"/>
                  </a:lnTo>
                  <a:lnTo>
                    <a:pt x="2896" y="506"/>
                  </a:lnTo>
                  <a:lnTo>
                    <a:pt x="2892" y="498"/>
                  </a:lnTo>
                  <a:lnTo>
                    <a:pt x="2889" y="490"/>
                  </a:lnTo>
                  <a:lnTo>
                    <a:pt x="2887" y="479"/>
                  </a:lnTo>
                  <a:lnTo>
                    <a:pt x="2885" y="468"/>
                  </a:lnTo>
                  <a:lnTo>
                    <a:pt x="2884" y="456"/>
                  </a:lnTo>
                  <a:lnTo>
                    <a:pt x="2884" y="442"/>
                  </a:lnTo>
                  <a:lnTo>
                    <a:pt x="2884" y="196"/>
                  </a:lnTo>
                  <a:lnTo>
                    <a:pt x="2818" y="196"/>
                  </a:lnTo>
                  <a:lnTo>
                    <a:pt x="2818" y="145"/>
                  </a:lnTo>
                  <a:lnTo>
                    <a:pt x="2884" y="145"/>
                  </a:lnTo>
                  <a:lnTo>
                    <a:pt x="2886" y="59"/>
                  </a:lnTo>
                  <a:lnTo>
                    <a:pt x="2949" y="29"/>
                  </a:lnTo>
                  <a:lnTo>
                    <a:pt x="2949" y="145"/>
                  </a:lnTo>
                  <a:lnTo>
                    <a:pt x="3036" y="145"/>
                  </a:lnTo>
                  <a:lnTo>
                    <a:pt x="3029" y="196"/>
                  </a:lnTo>
                  <a:lnTo>
                    <a:pt x="2949" y="196"/>
                  </a:lnTo>
                  <a:lnTo>
                    <a:pt x="2949" y="444"/>
                  </a:lnTo>
                  <a:lnTo>
                    <a:pt x="2949" y="456"/>
                  </a:lnTo>
                  <a:lnTo>
                    <a:pt x="2951" y="465"/>
                  </a:lnTo>
                  <a:lnTo>
                    <a:pt x="2954" y="472"/>
                  </a:lnTo>
                  <a:lnTo>
                    <a:pt x="2958" y="477"/>
                  </a:lnTo>
                  <a:lnTo>
                    <a:pt x="2963" y="480"/>
                  </a:lnTo>
                  <a:lnTo>
                    <a:pt x="2969" y="482"/>
                  </a:lnTo>
                  <a:lnTo>
                    <a:pt x="2977" y="483"/>
                  </a:lnTo>
                  <a:lnTo>
                    <a:pt x="2985" y="483"/>
                  </a:lnTo>
                  <a:lnTo>
                    <a:pt x="2995" y="483"/>
                  </a:lnTo>
                  <a:lnTo>
                    <a:pt x="3005" y="481"/>
                  </a:lnTo>
                  <a:lnTo>
                    <a:pt x="3016" y="479"/>
                  </a:lnTo>
                  <a:lnTo>
                    <a:pt x="3027" y="477"/>
                  </a:lnTo>
                  <a:lnTo>
                    <a:pt x="3044" y="473"/>
                  </a:lnTo>
                  <a:lnTo>
                    <a:pt x="3051" y="470"/>
                  </a:lnTo>
                  <a:lnTo>
                    <a:pt x="3051" y="526"/>
                  </a:lnTo>
                  <a:lnTo>
                    <a:pt x="3044" y="528"/>
                  </a:lnTo>
                  <a:lnTo>
                    <a:pt x="3027" y="532"/>
                  </a:lnTo>
                  <a:lnTo>
                    <a:pt x="3014" y="535"/>
                  </a:lnTo>
                  <a:lnTo>
                    <a:pt x="3001" y="537"/>
                  </a:lnTo>
                  <a:lnTo>
                    <a:pt x="2986" y="538"/>
                  </a:lnTo>
                  <a:lnTo>
                    <a:pt x="2971" y="539"/>
                  </a:lnTo>
                  <a:close/>
                  <a:moveTo>
                    <a:pt x="3157" y="87"/>
                  </a:moveTo>
                  <a:lnTo>
                    <a:pt x="3148" y="87"/>
                  </a:lnTo>
                  <a:lnTo>
                    <a:pt x="3140" y="84"/>
                  </a:lnTo>
                  <a:lnTo>
                    <a:pt x="3133" y="80"/>
                  </a:lnTo>
                  <a:lnTo>
                    <a:pt x="3126" y="74"/>
                  </a:lnTo>
                  <a:lnTo>
                    <a:pt x="3121" y="68"/>
                  </a:lnTo>
                  <a:lnTo>
                    <a:pt x="3118" y="61"/>
                  </a:lnTo>
                  <a:lnTo>
                    <a:pt x="3115" y="52"/>
                  </a:lnTo>
                  <a:lnTo>
                    <a:pt x="3115" y="44"/>
                  </a:lnTo>
                  <a:lnTo>
                    <a:pt x="3115" y="35"/>
                  </a:lnTo>
                  <a:lnTo>
                    <a:pt x="3118" y="27"/>
                  </a:lnTo>
                  <a:lnTo>
                    <a:pt x="3121" y="19"/>
                  </a:lnTo>
                  <a:lnTo>
                    <a:pt x="3126" y="13"/>
                  </a:lnTo>
                  <a:lnTo>
                    <a:pt x="3133" y="8"/>
                  </a:lnTo>
                  <a:lnTo>
                    <a:pt x="3140" y="4"/>
                  </a:lnTo>
                  <a:lnTo>
                    <a:pt x="3148" y="1"/>
                  </a:lnTo>
                  <a:lnTo>
                    <a:pt x="3157" y="0"/>
                  </a:lnTo>
                  <a:lnTo>
                    <a:pt x="3165" y="1"/>
                  </a:lnTo>
                  <a:lnTo>
                    <a:pt x="3174" y="4"/>
                  </a:lnTo>
                  <a:lnTo>
                    <a:pt x="3181" y="8"/>
                  </a:lnTo>
                  <a:lnTo>
                    <a:pt x="3188" y="13"/>
                  </a:lnTo>
                  <a:lnTo>
                    <a:pt x="3193" y="19"/>
                  </a:lnTo>
                  <a:lnTo>
                    <a:pt x="3197" y="27"/>
                  </a:lnTo>
                  <a:lnTo>
                    <a:pt x="3199" y="35"/>
                  </a:lnTo>
                  <a:lnTo>
                    <a:pt x="3200" y="44"/>
                  </a:lnTo>
                  <a:lnTo>
                    <a:pt x="3199" y="52"/>
                  </a:lnTo>
                  <a:lnTo>
                    <a:pt x="3197" y="61"/>
                  </a:lnTo>
                  <a:lnTo>
                    <a:pt x="3193" y="68"/>
                  </a:lnTo>
                  <a:lnTo>
                    <a:pt x="3188" y="74"/>
                  </a:lnTo>
                  <a:lnTo>
                    <a:pt x="3181" y="80"/>
                  </a:lnTo>
                  <a:lnTo>
                    <a:pt x="3174" y="84"/>
                  </a:lnTo>
                  <a:lnTo>
                    <a:pt x="3165" y="87"/>
                  </a:lnTo>
                  <a:lnTo>
                    <a:pt x="3157" y="87"/>
                  </a:lnTo>
                  <a:close/>
                  <a:moveTo>
                    <a:pt x="3124" y="532"/>
                  </a:moveTo>
                  <a:lnTo>
                    <a:pt x="3124" y="145"/>
                  </a:lnTo>
                  <a:lnTo>
                    <a:pt x="3190" y="145"/>
                  </a:lnTo>
                  <a:lnTo>
                    <a:pt x="3190" y="532"/>
                  </a:lnTo>
                  <a:lnTo>
                    <a:pt x="3124" y="532"/>
                  </a:lnTo>
                  <a:close/>
                  <a:moveTo>
                    <a:pt x="3328" y="532"/>
                  </a:moveTo>
                  <a:lnTo>
                    <a:pt x="3328" y="8"/>
                  </a:lnTo>
                  <a:lnTo>
                    <a:pt x="3394" y="8"/>
                  </a:lnTo>
                  <a:lnTo>
                    <a:pt x="3394" y="532"/>
                  </a:lnTo>
                  <a:lnTo>
                    <a:pt x="3328" y="532"/>
                  </a:lnTo>
                  <a:close/>
                  <a:moveTo>
                    <a:pt x="3542" y="539"/>
                  </a:moveTo>
                  <a:lnTo>
                    <a:pt x="3409" y="310"/>
                  </a:lnTo>
                  <a:lnTo>
                    <a:pt x="3524" y="145"/>
                  </a:lnTo>
                  <a:lnTo>
                    <a:pt x="3605" y="145"/>
                  </a:lnTo>
                  <a:lnTo>
                    <a:pt x="3476" y="308"/>
                  </a:lnTo>
                  <a:lnTo>
                    <a:pt x="3620" y="532"/>
                  </a:lnTo>
                  <a:lnTo>
                    <a:pt x="3542" y="539"/>
                  </a:lnTo>
                  <a:close/>
                  <a:moveTo>
                    <a:pt x="3818" y="539"/>
                  </a:moveTo>
                  <a:lnTo>
                    <a:pt x="3805" y="538"/>
                  </a:lnTo>
                  <a:lnTo>
                    <a:pt x="3791" y="537"/>
                  </a:lnTo>
                  <a:lnTo>
                    <a:pt x="3777" y="535"/>
                  </a:lnTo>
                  <a:lnTo>
                    <a:pt x="3764" y="533"/>
                  </a:lnTo>
                  <a:lnTo>
                    <a:pt x="3751" y="528"/>
                  </a:lnTo>
                  <a:lnTo>
                    <a:pt x="3737" y="522"/>
                  </a:lnTo>
                  <a:lnTo>
                    <a:pt x="3724" y="515"/>
                  </a:lnTo>
                  <a:lnTo>
                    <a:pt x="3713" y="505"/>
                  </a:lnTo>
                  <a:lnTo>
                    <a:pt x="3707" y="500"/>
                  </a:lnTo>
                  <a:lnTo>
                    <a:pt x="3702" y="494"/>
                  </a:lnTo>
                  <a:lnTo>
                    <a:pt x="3697" y="487"/>
                  </a:lnTo>
                  <a:lnTo>
                    <a:pt x="3692" y="480"/>
                  </a:lnTo>
                  <a:lnTo>
                    <a:pt x="3687" y="472"/>
                  </a:lnTo>
                  <a:lnTo>
                    <a:pt x="3683" y="463"/>
                  </a:lnTo>
                  <a:lnTo>
                    <a:pt x="3679" y="455"/>
                  </a:lnTo>
                  <a:lnTo>
                    <a:pt x="3675" y="445"/>
                  </a:lnTo>
                  <a:lnTo>
                    <a:pt x="3671" y="434"/>
                  </a:lnTo>
                  <a:lnTo>
                    <a:pt x="3668" y="423"/>
                  </a:lnTo>
                  <a:lnTo>
                    <a:pt x="3666" y="411"/>
                  </a:lnTo>
                  <a:lnTo>
                    <a:pt x="3664" y="398"/>
                  </a:lnTo>
                  <a:lnTo>
                    <a:pt x="3662" y="385"/>
                  </a:lnTo>
                  <a:lnTo>
                    <a:pt x="3661" y="370"/>
                  </a:lnTo>
                  <a:lnTo>
                    <a:pt x="3660" y="355"/>
                  </a:lnTo>
                  <a:lnTo>
                    <a:pt x="3660" y="339"/>
                  </a:lnTo>
                  <a:lnTo>
                    <a:pt x="3660" y="323"/>
                  </a:lnTo>
                  <a:lnTo>
                    <a:pt x="3661" y="307"/>
                  </a:lnTo>
                  <a:lnTo>
                    <a:pt x="3662" y="294"/>
                  </a:lnTo>
                  <a:lnTo>
                    <a:pt x="3664" y="280"/>
                  </a:lnTo>
                  <a:lnTo>
                    <a:pt x="3666" y="268"/>
                  </a:lnTo>
                  <a:lnTo>
                    <a:pt x="3668" y="256"/>
                  </a:lnTo>
                  <a:lnTo>
                    <a:pt x="3671" y="245"/>
                  </a:lnTo>
                  <a:lnTo>
                    <a:pt x="3675" y="234"/>
                  </a:lnTo>
                  <a:lnTo>
                    <a:pt x="3679" y="225"/>
                  </a:lnTo>
                  <a:lnTo>
                    <a:pt x="3683" y="215"/>
                  </a:lnTo>
                  <a:lnTo>
                    <a:pt x="3687" y="207"/>
                  </a:lnTo>
                  <a:lnTo>
                    <a:pt x="3692" y="199"/>
                  </a:lnTo>
                  <a:lnTo>
                    <a:pt x="3697" y="192"/>
                  </a:lnTo>
                  <a:lnTo>
                    <a:pt x="3702" y="186"/>
                  </a:lnTo>
                  <a:lnTo>
                    <a:pt x="3707" y="179"/>
                  </a:lnTo>
                  <a:lnTo>
                    <a:pt x="3713" y="174"/>
                  </a:lnTo>
                  <a:lnTo>
                    <a:pt x="3725" y="164"/>
                  </a:lnTo>
                  <a:lnTo>
                    <a:pt x="3738" y="156"/>
                  </a:lnTo>
                  <a:lnTo>
                    <a:pt x="3751" y="150"/>
                  </a:lnTo>
                  <a:lnTo>
                    <a:pt x="3765" y="145"/>
                  </a:lnTo>
                  <a:lnTo>
                    <a:pt x="3777" y="142"/>
                  </a:lnTo>
                  <a:lnTo>
                    <a:pt x="3791" y="140"/>
                  </a:lnTo>
                  <a:lnTo>
                    <a:pt x="3805" y="139"/>
                  </a:lnTo>
                  <a:lnTo>
                    <a:pt x="3818" y="139"/>
                  </a:lnTo>
                  <a:lnTo>
                    <a:pt x="3831" y="139"/>
                  </a:lnTo>
                  <a:lnTo>
                    <a:pt x="3844" y="140"/>
                  </a:lnTo>
                  <a:lnTo>
                    <a:pt x="3858" y="142"/>
                  </a:lnTo>
                  <a:lnTo>
                    <a:pt x="3872" y="144"/>
                  </a:lnTo>
                  <a:lnTo>
                    <a:pt x="3884" y="150"/>
                  </a:lnTo>
                  <a:lnTo>
                    <a:pt x="3898" y="155"/>
                  </a:lnTo>
                  <a:lnTo>
                    <a:pt x="3911" y="162"/>
                  </a:lnTo>
                  <a:lnTo>
                    <a:pt x="3922" y="172"/>
                  </a:lnTo>
                  <a:lnTo>
                    <a:pt x="3928" y="177"/>
                  </a:lnTo>
                  <a:lnTo>
                    <a:pt x="3934" y="184"/>
                  </a:lnTo>
                  <a:lnTo>
                    <a:pt x="3939" y="190"/>
                  </a:lnTo>
                  <a:lnTo>
                    <a:pt x="3944" y="197"/>
                  </a:lnTo>
                  <a:lnTo>
                    <a:pt x="3949" y="205"/>
                  </a:lnTo>
                  <a:lnTo>
                    <a:pt x="3953" y="213"/>
                  </a:lnTo>
                  <a:lnTo>
                    <a:pt x="3957" y="223"/>
                  </a:lnTo>
                  <a:lnTo>
                    <a:pt x="3960" y="232"/>
                  </a:lnTo>
                  <a:lnTo>
                    <a:pt x="3964" y="243"/>
                  </a:lnTo>
                  <a:lnTo>
                    <a:pt x="3967" y="254"/>
                  </a:lnTo>
                  <a:lnTo>
                    <a:pt x="3970" y="266"/>
                  </a:lnTo>
                  <a:lnTo>
                    <a:pt x="3972" y="279"/>
                  </a:lnTo>
                  <a:lnTo>
                    <a:pt x="3973" y="293"/>
                  </a:lnTo>
                  <a:lnTo>
                    <a:pt x="3974" y="307"/>
                  </a:lnTo>
                  <a:lnTo>
                    <a:pt x="3975" y="322"/>
                  </a:lnTo>
                  <a:lnTo>
                    <a:pt x="3975" y="339"/>
                  </a:lnTo>
                  <a:lnTo>
                    <a:pt x="3975" y="355"/>
                  </a:lnTo>
                  <a:lnTo>
                    <a:pt x="3974" y="371"/>
                  </a:lnTo>
                  <a:lnTo>
                    <a:pt x="3973" y="385"/>
                  </a:lnTo>
                  <a:lnTo>
                    <a:pt x="3972" y="398"/>
                  </a:lnTo>
                  <a:lnTo>
                    <a:pt x="3970" y="412"/>
                  </a:lnTo>
                  <a:lnTo>
                    <a:pt x="3967" y="424"/>
                  </a:lnTo>
                  <a:lnTo>
                    <a:pt x="3964" y="436"/>
                  </a:lnTo>
                  <a:lnTo>
                    <a:pt x="3960" y="446"/>
                  </a:lnTo>
                  <a:lnTo>
                    <a:pt x="3957" y="456"/>
                  </a:lnTo>
                  <a:lnTo>
                    <a:pt x="3953" y="465"/>
                  </a:lnTo>
                  <a:lnTo>
                    <a:pt x="3949" y="474"/>
                  </a:lnTo>
                  <a:lnTo>
                    <a:pt x="3944" y="481"/>
                  </a:lnTo>
                  <a:lnTo>
                    <a:pt x="3939" y="488"/>
                  </a:lnTo>
                  <a:lnTo>
                    <a:pt x="3934" y="495"/>
                  </a:lnTo>
                  <a:lnTo>
                    <a:pt x="3929" y="501"/>
                  </a:lnTo>
                  <a:lnTo>
                    <a:pt x="3922" y="506"/>
                  </a:lnTo>
                  <a:lnTo>
                    <a:pt x="3911" y="516"/>
                  </a:lnTo>
                  <a:lnTo>
                    <a:pt x="3898" y="523"/>
                  </a:lnTo>
                  <a:lnTo>
                    <a:pt x="3885" y="529"/>
                  </a:lnTo>
                  <a:lnTo>
                    <a:pt x="3872" y="533"/>
                  </a:lnTo>
                  <a:lnTo>
                    <a:pt x="3858" y="536"/>
                  </a:lnTo>
                  <a:lnTo>
                    <a:pt x="3844" y="537"/>
                  </a:lnTo>
                  <a:lnTo>
                    <a:pt x="3831" y="538"/>
                  </a:lnTo>
                  <a:lnTo>
                    <a:pt x="3818" y="539"/>
                  </a:lnTo>
                  <a:close/>
                  <a:moveTo>
                    <a:pt x="3818" y="189"/>
                  </a:moveTo>
                  <a:lnTo>
                    <a:pt x="3810" y="189"/>
                  </a:lnTo>
                  <a:lnTo>
                    <a:pt x="3803" y="190"/>
                  </a:lnTo>
                  <a:lnTo>
                    <a:pt x="3794" y="191"/>
                  </a:lnTo>
                  <a:lnTo>
                    <a:pt x="3787" y="193"/>
                  </a:lnTo>
                  <a:lnTo>
                    <a:pt x="3778" y="195"/>
                  </a:lnTo>
                  <a:lnTo>
                    <a:pt x="3771" y="199"/>
                  </a:lnTo>
                  <a:lnTo>
                    <a:pt x="3764" y="205"/>
                  </a:lnTo>
                  <a:lnTo>
                    <a:pt x="3756" y="211"/>
                  </a:lnTo>
                  <a:lnTo>
                    <a:pt x="3750" y="220"/>
                  </a:lnTo>
                  <a:lnTo>
                    <a:pt x="3744" y="230"/>
                  </a:lnTo>
                  <a:lnTo>
                    <a:pt x="3739" y="242"/>
                  </a:lnTo>
                  <a:lnTo>
                    <a:pt x="3734" y="257"/>
                  </a:lnTo>
                  <a:lnTo>
                    <a:pt x="3731" y="272"/>
                  </a:lnTo>
                  <a:lnTo>
                    <a:pt x="3728" y="293"/>
                  </a:lnTo>
                  <a:lnTo>
                    <a:pt x="3726" y="314"/>
                  </a:lnTo>
                  <a:lnTo>
                    <a:pt x="3725" y="339"/>
                  </a:lnTo>
                  <a:lnTo>
                    <a:pt x="3726" y="364"/>
                  </a:lnTo>
                  <a:lnTo>
                    <a:pt x="3728" y="385"/>
                  </a:lnTo>
                  <a:lnTo>
                    <a:pt x="3731" y="404"/>
                  </a:lnTo>
                  <a:lnTo>
                    <a:pt x="3735" y="421"/>
                  </a:lnTo>
                  <a:lnTo>
                    <a:pt x="3740" y="434"/>
                  </a:lnTo>
                  <a:lnTo>
                    <a:pt x="3746" y="447"/>
                  </a:lnTo>
                  <a:lnTo>
                    <a:pt x="3752" y="457"/>
                  </a:lnTo>
                  <a:lnTo>
                    <a:pt x="3759" y="465"/>
                  </a:lnTo>
                  <a:lnTo>
                    <a:pt x="3767" y="473"/>
                  </a:lnTo>
                  <a:lnTo>
                    <a:pt x="3774" y="478"/>
                  </a:lnTo>
                  <a:lnTo>
                    <a:pt x="3782" y="481"/>
                  </a:lnTo>
                  <a:lnTo>
                    <a:pt x="3790" y="484"/>
                  </a:lnTo>
                  <a:lnTo>
                    <a:pt x="3797" y="486"/>
                  </a:lnTo>
                  <a:lnTo>
                    <a:pt x="3805" y="487"/>
                  </a:lnTo>
                  <a:lnTo>
                    <a:pt x="3811" y="487"/>
                  </a:lnTo>
                  <a:lnTo>
                    <a:pt x="3818" y="487"/>
                  </a:lnTo>
                  <a:lnTo>
                    <a:pt x="3824" y="487"/>
                  </a:lnTo>
                  <a:lnTo>
                    <a:pt x="3831" y="487"/>
                  </a:lnTo>
                  <a:lnTo>
                    <a:pt x="3839" y="486"/>
                  </a:lnTo>
                  <a:lnTo>
                    <a:pt x="3846" y="484"/>
                  </a:lnTo>
                  <a:lnTo>
                    <a:pt x="3854" y="481"/>
                  </a:lnTo>
                  <a:lnTo>
                    <a:pt x="3861" y="477"/>
                  </a:lnTo>
                  <a:lnTo>
                    <a:pt x="3869" y="472"/>
                  </a:lnTo>
                  <a:lnTo>
                    <a:pt x="3877" y="464"/>
                  </a:lnTo>
                  <a:lnTo>
                    <a:pt x="3883" y="457"/>
                  </a:lnTo>
                  <a:lnTo>
                    <a:pt x="3890" y="446"/>
                  </a:lnTo>
                  <a:lnTo>
                    <a:pt x="3896" y="434"/>
                  </a:lnTo>
                  <a:lnTo>
                    <a:pt x="3900" y="420"/>
                  </a:lnTo>
                  <a:lnTo>
                    <a:pt x="3904" y="404"/>
                  </a:lnTo>
                  <a:lnTo>
                    <a:pt x="3908" y="385"/>
                  </a:lnTo>
                  <a:lnTo>
                    <a:pt x="3910" y="362"/>
                  </a:lnTo>
                  <a:lnTo>
                    <a:pt x="3911" y="339"/>
                  </a:lnTo>
                  <a:lnTo>
                    <a:pt x="3910" y="314"/>
                  </a:lnTo>
                  <a:lnTo>
                    <a:pt x="3908" y="292"/>
                  </a:lnTo>
                  <a:lnTo>
                    <a:pt x="3905" y="272"/>
                  </a:lnTo>
                  <a:lnTo>
                    <a:pt x="3901" y="256"/>
                  </a:lnTo>
                  <a:lnTo>
                    <a:pt x="3897" y="241"/>
                  </a:lnTo>
                  <a:lnTo>
                    <a:pt x="3892" y="229"/>
                  </a:lnTo>
                  <a:lnTo>
                    <a:pt x="3885" y="218"/>
                  </a:lnTo>
                  <a:lnTo>
                    <a:pt x="3879" y="210"/>
                  </a:lnTo>
                  <a:lnTo>
                    <a:pt x="3872" y="204"/>
                  </a:lnTo>
                  <a:lnTo>
                    <a:pt x="3864" y="198"/>
                  </a:lnTo>
                  <a:lnTo>
                    <a:pt x="3857" y="195"/>
                  </a:lnTo>
                  <a:lnTo>
                    <a:pt x="3849" y="192"/>
                  </a:lnTo>
                  <a:lnTo>
                    <a:pt x="3841" y="191"/>
                  </a:lnTo>
                  <a:lnTo>
                    <a:pt x="3833" y="190"/>
                  </a:lnTo>
                  <a:lnTo>
                    <a:pt x="3825" y="189"/>
                  </a:lnTo>
                  <a:lnTo>
                    <a:pt x="3818" y="189"/>
                  </a:lnTo>
                  <a:close/>
                  <a:moveTo>
                    <a:pt x="4318" y="532"/>
                  </a:moveTo>
                  <a:lnTo>
                    <a:pt x="4318" y="250"/>
                  </a:lnTo>
                  <a:lnTo>
                    <a:pt x="4318" y="242"/>
                  </a:lnTo>
                  <a:lnTo>
                    <a:pt x="4317" y="233"/>
                  </a:lnTo>
                  <a:lnTo>
                    <a:pt x="4315" y="227"/>
                  </a:lnTo>
                  <a:lnTo>
                    <a:pt x="4313" y="221"/>
                  </a:lnTo>
                  <a:lnTo>
                    <a:pt x="4310" y="215"/>
                  </a:lnTo>
                  <a:lnTo>
                    <a:pt x="4307" y="211"/>
                  </a:lnTo>
                  <a:lnTo>
                    <a:pt x="4302" y="208"/>
                  </a:lnTo>
                  <a:lnTo>
                    <a:pt x="4298" y="205"/>
                  </a:lnTo>
                  <a:lnTo>
                    <a:pt x="4289" y="200"/>
                  </a:lnTo>
                  <a:lnTo>
                    <a:pt x="4278" y="198"/>
                  </a:lnTo>
                  <a:lnTo>
                    <a:pt x="4268" y="197"/>
                  </a:lnTo>
                  <a:lnTo>
                    <a:pt x="4257" y="197"/>
                  </a:lnTo>
                  <a:lnTo>
                    <a:pt x="4246" y="198"/>
                  </a:lnTo>
                  <a:lnTo>
                    <a:pt x="4237" y="199"/>
                  </a:lnTo>
                  <a:lnTo>
                    <a:pt x="4227" y="202"/>
                  </a:lnTo>
                  <a:lnTo>
                    <a:pt x="4218" y="204"/>
                  </a:lnTo>
                  <a:lnTo>
                    <a:pt x="4200" y="210"/>
                  </a:lnTo>
                  <a:lnTo>
                    <a:pt x="4184" y="216"/>
                  </a:lnTo>
                  <a:lnTo>
                    <a:pt x="4161" y="230"/>
                  </a:lnTo>
                  <a:lnTo>
                    <a:pt x="4151" y="236"/>
                  </a:lnTo>
                  <a:lnTo>
                    <a:pt x="4151" y="532"/>
                  </a:lnTo>
                  <a:lnTo>
                    <a:pt x="4085" y="532"/>
                  </a:lnTo>
                  <a:lnTo>
                    <a:pt x="4085" y="145"/>
                  </a:lnTo>
                  <a:lnTo>
                    <a:pt x="4134" y="145"/>
                  </a:lnTo>
                  <a:lnTo>
                    <a:pt x="4149" y="193"/>
                  </a:lnTo>
                  <a:lnTo>
                    <a:pt x="4158" y="185"/>
                  </a:lnTo>
                  <a:lnTo>
                    <a:pt x="4186" y="166"/>
                  </a:lnTo>
                  <a:lnTo>
                    <a:pt x="4194" y="161"/>
                  </a:lnTo>
                  <a:lnTo>
                    <a:pt x="4204" y="156"/>
                  </a:lnTo>
                  <a:lnTo>
                    <a:pt x="4215" y="151"/>
                  </a:lnTo>
                  <a:lnTo>
                    <a:pt x="4225" y="148"/>
                  </a:lnTo>
                  <a:lnTo>
                    <a:pt x="4237" y="143"/>
                  </a:lnTo>
                  <a:lnTo>
                    <a:pt x="4248" y="141"/>
                  </a:lnTo>
                  <a:lnTo>
                    <a:pt x="4261" y="139"/>
                  </a:lnTo>
                  <a:lnTo>
                    <a:pt x="4274" y="139"/>
                  </a:lnTo>
                  <a:lnTo>
                    <a:pt x="4286" y="139"/>
                  </a:lnTo>
                  <a:lnTo>
                    <a:pt x="4296" y="140"/>
                  </a:lnTo>
                  <a:lnTo>
                    <a:pt x="4308" y="141"/>
                  </a:lnTo>
                  <a:lnTo>
                    <a:pt x="4317" y="144"/>
                  </a:lnTo>
                  <a:lnTo>
                    <a:pt x="4328" y="148"/>
                  </a:lnTo>
                  <a:lnTo>
                    <a:pt x="4336" y="152"/>
                  </a:lnTo>
                  <a:lnTo>
                    <a:pt x="4345" y="157"/>
                  </a:lnTo>
                  <a:lnTo>
                    <a:pt x="4352" y="162"/>
                  </a:lnTo>
                  <a:lnTo>
                    <a:pt x="4360" y="170"/>
                  </a:lnTo>
                  <a:lnTo>
                    <a:pt x="4366" y="178"/>
                  </a:lnTo>
                  <a:lnTo>
                    <a:pt x="4371" y="188"/>
                  </a:lnTo>
                  <a:lnTo>
                    <a:pt x="4376" y="198"/>
                  </a:lnTo>
                  <a:lnTo>
                    <a:pt x="4380" y="210"/>
                  </a:lnTo>
                  <a:lnTo>
                    <a:pt x="4382" y="223"/>
                  </a:lnTo>
                  <a:lnTo>
                    <a:pt x="4384" y="238"/>
                  </a:lnTo>
                  <a:lnTo>
                    <a:pt x="4384" y="253"/>
                  </a:lnTo>
                  <a:lnTo>
                    <a:pt x="4384" y="532"/>
                  </a:lnTo>
                  <a:lnTo>
                    <a:pt x="4318" y="53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8222" name="Freeform 30"/>
            <p:cNvSpPr>
              <a:spLocks noEditPoints="1"/>
            </p:cNvSpPr>
            <p:nvPr userDrawn="1"/>
          </p:nvSpPr>
          <p:spPr bwMode="auto">
            <a:xfrm>
              <a:off x="4228" y="-2"/>
              <a:ext cx="1533" cy="1684"/>
            </a:xfrm>
            <a:custGeom>
              <a:avLst/>
              <a:gdLst>
                <a:gd name="T0" fmla="*/ 8047 w 10725"/>
                <a:gd name="T1" fmla="*/ 6915 h 11784"/>
                <a:gd name="T2" fmla="*/ 6483 w 10725"/>
                <a:gd name="T3" fmla="*/ 4089 h 11784"/>
                <a:gd name="T4" fmla="*/ 7092 w 10725"/>
                <a:gd name="T5" fmla="*/ 3269 h 11784"/>
                <a:gd name="T6" fmla="*/ 6729 w 10725"/>
                <a:gd name="T7" fmla="*/ 2536 h 11784"/>
                <a:gd name="T8" fmla="*/ 5830 w 10725"/>
                <a:gd name="T9" fmla="*/ 1966 h 11784"/>
                <a:gd name="T10" fmla="*/ 5041 w 10725"/>
                <a:gd name="T11" fmla="*/ 2381 h 11784"/>
                <a:gd name="T12" fmla="*/ 4810 w 10725"/>
                <a:gd name="T13" fmla="*/ 1657 h 11784"/>
                <a:gd name="T14" fmla="*/ 4161 w 10725"/>
                <a:gd name="T15" fmla="*/ 2216 h 11784"/>
                <a:gd name="T16" fmla="*/ 4686 w 10725"/>
                <a:gd name="T17" fmla="*/ 3144 h 11784"/>
                <a:gd name="T18" fmla="*/ 3276 w 10725"/>
                <a:gd name="T19" fmla="*/ 1280 h 11784"/>
                <a:gd name="T20" fmla="*/ 3375 w 10725"/>
                <a:gd name="T21" fmla="*/ 278 h 11784"/>
                <a:gd name="T22" fmla="*/ 2983 w 10725"/>
                <a:gd name="T23" fmla="*/ 178 h 11784"/>
                <a:gd name="T24" fmla="*/ 2501 w 10725"/>
                <a:gd name="T25" fmla="*/ 263 h 11784"/>
                <a:gd name="T26" fmla="*/ 1919 w 10725"/>
                <a:gd name="T27" fmla="*/ 326 h 11784"/>
                <a:gd name="T28" fmla="*/ 2222 w 10725"/>
                <a:gd name="T29" fmla="*/ 968 h 11784"/>
                <a:gd name="T30" fmla="*/ 1837 w 10725"/>
                <a:gd name="T31" fmla="*/ 1232 h 11784"/>
                <a:gd name="T32" fmla="*/ 2572 w 10725"/>
                <a:gd name="T33" fmla="*/ 1688 h 11784"/>
                <a:gd name="T34" fmla="*/ 2575 w 10725"/>
                <a:gd name="T35" fmla="*/ 2289 h 11784"/>
                <a:gd name="T36" fmla="*/ 2676 w 10725"/>
                <a:gd name="T37" fmla="*/ 2618 h 11784"/>
                <a:gd name="T38" fmla="*/ 2775 w 10725"/>
                <a:gd name="T39" fmla="*/ 3164 h 11784"/>
                <a:gd name="T40" fmla="*/ 2906 w 10725"/>
                <a:gd name="T41" fmla="*/ 3419 h 11784"/>
                <a:gd name="T42" fmla="*/ 3166 w 10725"/>
                <a:gd name="T43" fmla="*/ 3995 h 11784"/>
                <a:gd name="T44" fmla="*/ 2191 w 10725"/>
                <a:gd name="T45" fmla="*/ 4437 h 11784"/>
                <a:gd name="T46" fmla="*/ 944 w 10725"/>
                <a:gd name="T47" fmla="*/ 3347 h 11784"/>
                <a:gd name="T48" fmla="*/ 768 w 10725"/>
                <a:gd name="T49" fmla="*/ 3801 h 11784"/>
                <a:gd name="T50" fmla="*/ 7 w 10725"/>
                <a:gd name="T51" fmla="*/ 3912 h 11784"/>
                <a:gd name="T52" fmla="*/ 110 w 10725"/>
                <a:gd name="T53" fmla="*/ 4379 h 11784"/>
                <a:gd name="T54" fmla="*/ 500 w 10725"/>
                <a:gd name="T55" fmla="*/ 4828 h 11784"/>
                <a:gd name="T56" fmla="*/ 830 w 10725"/>
                <a:gd name="T57" fmla="*/ 5190 h 11784"/>
                <a:gd name="T58" fmla="*/ 1611 w 10725"/>
                <a:gd name="T59" fmla="*/ 5022 h 11784"/>
                <a:gd name="T60" fmla="*/ 2429 w 10725"/>
                <a:gd name="T61" fmla="*/ 5677 h 11784"/>
                <a:gd name="T62" fmla="*/ 2721 w 10725"/>
                <a:gd name="T63" fmla="*/ 5825 h 11784"/>
                <a:gd name="T64" fmla="*/ 3093 w 10725"/>
                <a:gd name="T65" fmla="*/ 5960 h 11784"/>
                <a:gd name="T66" fmla="*/ 3604 w 10725"/>
                <a:gd name="T67" fmla="*/ 6087 h 11784"/>
                <a:gd name="T68" fmla="*/ 3920 w 10725"/>
                <a:gd name="T69" fmla="*/ 6198 h 11784"/>
                <a:gd name="T70" fmla="*/ 4143 w 10725"/>
                <a:gd name="T71" fmla="*/ 6421 h 11784"/>
                <a:gd name="T72" fmla="*/ 4629 w 10725"/>
                <a:gd name="T73" fmla="*/ 6402 h 11784"/>
                <a:gd name="T74" fmla="*/ 5458 w 10725"/>
                <a:gd name="T75" fmla="*/ 7339 h 11784"/>
                <a:gd name="T76" fmla="*/ 4750 w 10725"/>
                <a:gd name="T77" fmla="*/ 7784 h 11784"/>
                <a:gd name="T78" fmla="*/ 4289 w 10725"/>
                <a:gd name="T79" fmla="*/ 7150 h 11784"/>
                <a:gd name="T80" fmla="*/ 4122 w 10725"/>
                <a:gd name="T81" fmla="*/ 7527 h 11784"/>
                <a:gd name="T82" fmla="*/ 3621 w 10725"/>
                <a:gd name="T83" fmla="*/ 7775 h 11784"/>
                <a:gd name="T84" fmla="*/ 4258 w 10725"/>
                <a:gd name="T85" fmla="*/ 8182 h 11784"/>
                <a:gd name="T86" fmla="*/ 4398 w 10725"/>
                <a:gd name="T87" fmla="*/ 8742 h 11784"/>
                <a:gd name="T88" fmla="*/ 4839 w 10725"/>
                <a:gd name="T89" fmla="*/ 9039 h 11784"/>
                <a:gd name="T90" fmla="*/ 5981 w 10725"/>
                <a:gd name="T91" fmla="*/ 8753 h 11784"/>
                <a:gd name="T92" fmla="*/ 6216 w 10725"/>
                <a:gd name="T93" fmla="*/ 9148 h 11784"/>
                <a:gd name="T94" fmla="*/ 6722 w 10725"/>
                <a:gd name="T95" fmla="*/ 8907 h 11784"/>
                <a:gd name="T96" fmla="*/ 6631 w 10725"/>
                <a:gd name="T97" fmla="*/ 8167 h 11784"/>
                <a:gd name="T98" fmla="*/ 7806 w 10725"/>
                <a:gd name="T99" fmla="*/ 9675 h 11784"/>
                <a:gd name="T100" fmla="*/ 7508 w 10725"/>
                <a:gd name="T101" fmla="*/ 10256 h 11784"/>
                <a:gd name="T102" fmla="*/ 6725 w 10725"/>
                <a:gd name="T103" fmla="*/ 10079 h 11784"/>
                <a:gd name="T104" fmla="*/ 6582 w 10725"/>
                <a:gd name="T105" fmla="*/ 10449 h 11784"/>
                <a:gd name="T106" fmla="*/ 6889 w 10725"/>
                <a:gd name="T107" fmla="*/ 10936 h 11784"/>
                <a:gd name="T108" fmla="*/ 7073 w 10725"/>
                <a:gd name="T109" fmla="*/ 11268 h 11784"/>
                <a:gd name="T110" fmla="*/ 7555 w 10725"/>
                <a:gd name="T111" fmla="*/ 11439 h 11784"/>
                <a:gd name="T112" fmla="*/ 7878 w 10725"/>
                <a:gd name="T113" fmla="*/ 11718 h 11784"/>
                <a:gd name="T114" fmla="*/ 8890 w 10725"/>
                <a:gd name="T115" fmla="*/ 11226 h 11784"/>
                <a:gd name="T116" fmla="*/ 9308 w 10725"/>
                <a:gd name="T117" fmla="*/ 11558 h 11784"/>
                <a:gd name="T118" fmla="*/ 9730 w 10725"/>
                <a:gd name="T119" fmla="*/ 10767 h 11784"/>
                <a:gd name="T120" fmla="*/ 9241 w 10725"/>
                <a:gd name="T121" fmla="*/ 9192 h 11784"/>
                <a:gd name="T122" fmla="*/ 5310 w 10725"/>
                <a:gd name="T123" fmla="*/ 3050 h 11784"/>
                <a:gd name="T124" fmla="*/ 5362 w 10725"/>
                <a:gd name="T125" fmla="*/ 2845 h 1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25" h="11784">
                  <a:moveTo>
                    <a:pt x="10508" y="9123"/>
                  </a:moveTo>
                  <a:lnTo>
                    <a:pt x="10484" y="9125"/>
                  </a:lnTo>
                  <a:lnTo>
                    <a:pt x="10460" y="9123"/>
                  </a:lnTo>
                  <a:lnTo>
                    <a:pt x="10436" y="9123"/>
                  </a:lnTo>
                  <a:lnTo>
                    <a:pt x="10413" y="9122"/>
                  </a:lnTo>
                  <a:lnTo>
                    <a:pt x="10390" y="9120"/>
                  </a:lnTo>
                  <a:lnTo>
                    <a:pt x="10367" y="9118"/>
                  </a:lnTo>
                  <a:lnTo>
                    <a:pt x="10345" y="9115"/>
                  </a:lnTo>
                  <a:lnTo>
                    <a:pt x="10323" y="9112"/>
                  </a:lnTo>
                  <a:lnTo>
                    <a:pt x="10301" y="9108"/>
                  </a:lnTo>
                  <a:lnTo>
                    <a:pt x="10280" y="9103"/>
                  </a:lnTo>
                  <a:lnTo>
                    <a:pt x="10258" y="9098"/>
                  </a:lnTo>
                  <a:lnTo>
                    <a:pt x="10237" y="9093"/>
                  </a:lnTo>
                  <a:lnTo>
                    <a:pt x="10196" y="9080"/>
                  </a:lnTo>
                  <a:lnTo>
                    <a:pt x="10156" y="9066"/>
                  </a:lnTo>
                  <a:lnTo>
                    <a:pt x="10115" y="9050"/>
                  </a:lnTo>
                  <a:lnTo>
                    <a:pt x="10077" y="9033"/>
                  </a:lnTo>
                  <a:lnTo>
                    <a:pt x="10039" y="9015"/>
                  </a:lnTo>
                  <a:lnTo>
                    <a:pt x="10001" y="8995"/>
                  </a:lnTo>
                  <a:lnTo>
                    <a:pt x="9964" y="8975"/>
                  </a:lnTo>
                  <a:lnTo>
                    <a:pt x="9928" y="8953"/>
                  </a:lnTo>
                  <a:lnTo>
                    <a:pt x="9892" y="8930"/>
                  </a:lnTo>
                  <a:lnTo>
                    <a:pt x="9856" y="8906"/>
                  </a:lnTo>
                  <a:lnTo>
                    <a:pt x="9797" y="8857"/>
                  </a:lnTo>
                  <a:lnTo>
                    <a:pt x="9740" y="8806"/>
                  </a:lnTo>
                  <a:lnTo>
                    <a:pt x="9685" y="8756"/>
                  </a:lnTo>
                  <a:lnTo>
                    <a:pt x="9631" y="8704"/>
                  </a:lnTo>
                  <a:lnTo>
                    <a:pt x="9580" y="8652"/>
                  </a:lnTo>
                  <a:lnTo>
                    <a:pt x="9529" y="8599"/>
                  </a:lnTo>
                  <a:lnTo>
                    <a:pt x="9480" y="8545"/>
                  </a:lnTo>
                  <a:lnTo>
                    <a:pt x="9433" y="8490"/>
                  </a:lnTo>
                  <a:lnTo>
                    <a:pt x="9386" y="8435"/>
                  </a:lnTo>
                  <a:lnTo>
                    <a:pt x="9339" y="8378"/>
                  </a:lnTo>
                  <a:lnTo>
                    <a:pt x="9295" y="8320"/>
                  </a:lnTo>
                  <a:lnTo>
                    <a:pt x="9249" y="8262"/>
                  </a:lnTo>
                  <a:lnTo>
                    <a:pt x="9205" y="8201"/>
                  </a:lnTo>
                  <a:lnTo>
                    <a:pt x="9160" y="8139"/>
                  </a:lnTo>
                  <a:lnTo>
                    <a:pt x="9115" y="8076"/>
                  </a:lnTo>
                  <a:lnTo>
                    <a:pt x="9070" y="8012"/>
                  </a:lnTo>
                  <a:lnTo>
                    <a:pt x="9040" y="7965"/>
                  </a:lnTo>
                  <a:lnTo>
                    <a:pt x="9006" y="7916"/>
                  </a:lnTo>
                  <a:lnTo>
                    <a:pt x="8968" y="7866"/>
                  </a:lnTo>
                  <a:lnTo>
                    <a:pt x="8926" y="7813"/>
                  </a:lnTo>
                  <a:lnTo>
                    <a:pt x="8882" y="7759"/>
                  </a:lnTo>
                  <a:lnTo>
                    <a:pt x="8834" y="7703"/>
                  </a:lnTo>
                  <a:lnTo>
                    <a:pt x="8785" y="7646"/>
                  </a:lnTo>
                  <a:lnTo>
                    <a:pt x="8733" y="7589"/>
                  </a:lnTo>
                  <a:lnTo>
                    <a:pt x="8678" y="7531"/>
                  </a:lnTo>
                  <a:lnTo>
                    <a:pt x="8623" y="7473"/>
                  </a:lnTo>
                  <a:lnTo>
                    <a:pt x="8565" y="7415"/>
                  </a:lnTo>
                  <a:lnTo>
                    <a:pt x="8507" y="7355"/>
                  </a:lnTo>
                  <a:lnTo>
                    <a:pt x="8390" y="7240"/>
                  </a:lnTo>
                  <a:lnTo>
                    <a:pt x="8272" y="7127"/>
                  </a:lnTo>
                  <a:lnTo>
                    <a:pt x="8157" y="7017"/>
                  </a:lnTo>
                  <a:lnTo>
                    <a:pt x="8047" y="6915"/>
                  </a:lnTo>
                  <a:lnTo>
                    <a:pt x="7943" y="6821"/>
                  </a:lnTo>
                  <a:lnTo>
                    <a:pt x="7850" y="6736"/>
                  </a:lnTo>
                  <a:lnTo>
                    <a:pt x="7769" y="6664"/>
                  </a:lnTo>
                  <a:lnTo>
                    <a:pt x="7704" y="6605"/>
                  </a:lnTo>
                  <a:lnTo>
                    <a:pt x="7655" y="6560"/>
                  </a:lnTo>
                  <a:lnTo>
                    <a:pt x="7626" y="6533"/>
                  </a:lnTo>
                  <a:lnTo>
                    <a:pt x="7516" y="6432"/>
                  </a:lnTo>
                  <a:lnTo>
                    <a:pt x="7407" y="6330"/>
                  </a:lnTo>
                  <a:lnTo>
                    <a:pt x="7298" y="6228"/>
                  </a:lnTo>
                  <a:lnTo>
                    <a:pt x="7191" y="6124"/>
                  </a:lnTo>
                  <a:lnTo>
                    <a:pt x="7084" y="6019"/>
                  </a:lnTo>
                  <a:lnTo>
                    <a:pt x="6978" y="5913"/>
                  </a:lnTo>
                  <a:lnTo>
                    <a:pt x="6874" y="5807"/>
                  </a:lnTo>
                  <a:lnTo>
                    <a:pt x="6769" y="5700"/>
                  </a:lnTo>
                  <a:lnTo>
                    <a:pt x="6664" y="5594"/>
                  </a:lnTo>
                  <a:lnTo>
                    <a:pt x="6560" y="5488"/>
                  </a:lnTo>
                  <a:lnTo>
                    <a:pt x="6455" y="5382"/>
                  </a:lnTo>
                  <a:lnTo>
                    <a:pt x="6352" y="5276"/>
                  </a:lnTo>
                  <a:lnTo>
                    <a:pt x="6248" y="5171"/>
                  </a:lnTo>
                  <a:lnTo>
                    <a:pt x="6144" y="5066"/>
                  </a:lnTo>
                  <a:lnTo>
                    <a:pt x="6039" y="4963"/>
                  </a:lnTo>
                  <a:lnTo>
                    <a:pt x="5934" y="4861"/>
                  </a:lnTo>
                  <a:lnTo>
                    <a:pt x="6032" y="4712"/>
                  </a:lnTo>
                  <a:lnTo>
                    <a:pt x="6046" y="4694"/>
                  </a:lnTo>
                  <a:lnTo>
                    <a:pt x="6062" y="4676"/>
                  </a:lnTo>
                  <a:lnTo>
                    <a:pt x="6080" y="4660"/>
                  </a:lnTo>
                  <a:lnTo>
                    <a:pt x="6100" y="4644"/>
                  </a:lnTo>
                  <a:lnTo>
                    <a:pt x="6121" y="4629"/>
                  </a:lnTo>
                  <a:lnTo>
                    <a:pt x="6142" y="4614"/>
                  </a:lnTo>
                  <a:lnTo>
                    <a:pt x="6165" y="4600"/>
                  </a:lnTo>
                  <a:lnTo>
                    <a:pt x="6188" y="4586"/>
                  </a:lnTo>
                  <a:lnTo>
                    <a:pt x="6234" y="4561"/>
                  </a:lnTo>
                  <a:lnTo>
                    <a:pt x="6280" y="4537"/>
                  </a:lnTo>
                  <a:lnTo>
                    <a:pt x="6321" y="4513"/>
                  </a:lnTo>
                  <a:lnTo>
                    <a:pt x="6358" y="4491"/>
                  </a:lnTo>
                  <a:lnTo>
                    <a:pt x="6367" y="4483"/>
                  </a:lnTo>
                  <a:lnTo>
                    <a:pt x="6377" y="4473"/>
                  </a:lnTo>
                  <a:lnTo>
                    <a:pt x="6387" y="4464"/>
                  </a:lnTo>
                  <a:lnTo>
                    <a:pt x="6395" y="4454"/>
                  </a:lnTo>
                  <a:lnTo>
                    <a:pt x="6403" y="4444"/>
                  </a:lnTo>
                  <a:lnTo>
                    <a:pt x="6411" y="4433"/>
                  </a:lnTo>
                  <a:lnTo>
                    <a:pt x="6418" y="4422"/>
                  </a:lnTo>
                  <a:lnTo>
                    <a:pt x="6425" y="4412"/>
                  </a:lnTo>
                  <a:lnTo>
                    <a:pt x="6437" y="4390"/>
                  </a:lnTo>
                  <a:lnTo>
                    <a:pt x="6448" y="4366"/>
                  </a:lnTo>
                  <a:lnTo>
                    <a:pt x="6456" y="4342"/>
                  </a:lnTo>
                  <a:lnTo>
                    <a:pt x="6464" y="4316"/>
                  </a:lnTo>
                  <a:lnTo>
                    <a:pt x="6470" y="4290"/>
                  </a:lnTo>
                  <a:lnTo>
                    <a:pt x="6474" y="4264"/>
                  </a:lnTo>
                  <a:lnTo>
                    <a:pt x="6478" y="4236"/>
                  </a:lnTo>
                  <a:lnTo>
                    <a:pt x="6481" y="4207"/>
                  </a:lnTo>
                  <a:lnTo>
                    <a:pt x="6482" y="4179"/>
                  </a:lnTo>
                  <a:lnTo>
                    <a:pt x="6483" y="4149"/>
                  </a:lnTo>
                  <a:lnTo>
                    <a:pt x="6483" y="4120"/>
                  </a:lnTo>
                  <a:lnTo>
                    <a:pt x="6483" y="4089"/>
                  </a:lnTo>
                  <a:lnTo>
                    <a:pt x="6489" y="4075"/>
                  </a:lnTo>
                  <a:lnTo>
                    <a:pt x="6499" y="4062"/>
                  </a:lnTo>
                  <a:lnTo>
                    <a:pt x="6509" y="4050"/>
                  </a:lnTo>
                  <a:lnTo>
                    <a:pt x="6520" y="4039"/>
                  </a:lnTo>
                  <a:lnTo>
                    <a:pt x="6539" y="4021"/>
                  </a:lnTo>
                  <a:lnTo>
                    <a:pt x="6547" y="4015"/>
                  </a:lnTo>
                  <a:lnTo>
                    <a:pt x="6572" y="3992"/>
                  </a:lnTo>
                  <a:lnTo>
                    <a:pt x="6596" y="3970"/>
                  </a:lnTo>
                  <a:lnTo>
                    <a:pt x="6621" y="3948"/>
                  </a:lnTo>
                  <a:lnTo>
                    <a:pt x="6643" y="3925"/>
                  </a:lnTo>
                  <a:lnTo>
                    <a:pt x="6665" y="3900"/>
                  </a:lnTo>
                  <a:lnTo>
                    <a:pt x="6686" y="3876"/>
                  </a:lnTo>
                  <a:lnTo>
                    <a:pt x="6706" y="3851"/>
                  </a:lnTo>
                  <a:lnTo>
                    <a:pt x="6724" y="3825"/>
                  </a:lnTo>
                  <a:lnTo>
                    <a:pt x="6742" y="3798"/>
                  </a:lnTo>
                  <a:lnTo>
                    <a:pt x="6757" y="3770"/>
                  </a:lnTo>
                  <a:lnTo>
                    <a:pt x="6765" y="3755"/>
                  </a:lnTo>
                  <a:lnTo>
                    <a:pt x="6772" y="3740"/>
                  </a:lnTo>
                  <a:lnTo>
                    <a:pt x="6777" y="3726"/>
                  </a:lnTo>
                  <a:lnTo>
                    <a:pt x="6784" y="3711"/>
                  </a:lnTo>
                  <a:lnTo>
                    <a:pt x="6789" y="3695"/>
                  </a:lnTo>
                  <a:lnTo>
                    <a:pt x="6794" y="3679"/>
                  </a:lnTo>
                  <a:lnTo>
                    <a:pt x="6798" y="3662"/>
                  </a:lnTo>
                  <a:lnTo>
                    <a:pt x="6802" y="3645"/>
                  </a:lnTo>
                  <a:lnTo>
                    <a:pt x="6805" y="3628"/>
                  </a:lnTo>
                  <a:lnTo>
                    <a:pt x="6808" y="3611"/>
                  </a:lnTo>
                  <a:lnTo>
                    <a:pt x="6810" y="3593"/>
                  </a:lnTo>
                  <a:lnTo>
                    <a:pt x="6811" y="3575"/>
                  </a:lnTo>
                  <a:lnTo>
                    <a:pt x="6835" y="3565"/>
                  </a:lnTo>
                  <a:lnTo>
                    <a:pt x="6859" y="3552"/>
                  </a:lnTo>
                  <a:lnTo>
                    <a:pt x="6882" y="3539"/>
                  </a:lnTo>
                  <a:lnTo>
                    <a:pt x="6904" y="3524"/>
                  </a:lnTo>
                  <a:lnTo>
                    <a:pt x="6947" y="3493"/>
                  </a:lnTo>
                  <a:lnTo>
                    <a:pt x="6989" y="3461"/>
                  </a:lnTo>
                  <a:lnTo>
                    <a:pt x="7010" y="3444"/>
                  </a:lnTo>
                  <a:lnTo>
                    <a:pt x="7031" y="3429"/>
                  </a:lnTo>
                  <a:lnTo>
                    <a:pt x="7054" y="3413"/>
                  </a:lnTo>
                  <a:lnTo>
                    <a:pt x="7076" y="3400"/>
                  </a:lnTo>
                  <a:lnTo>
                    <a:pt x="7099" y="3386"/>
                  </a:lnTo>
                  <a:lnTo>
                    <a:pt x="7123" y="3374"/>
                  </a:lnTo>
                  <a:lnTo>
                    <a:pt x="7148" y="3364"/>
                  </a:lnTo>
                  <a:lnTo>
                    <a:pt x="7174" y="3354"/>
                  </a:lnTo>
                  <a:lnTo>
                    <a:pt x="7175" y="3354"/>
                  </a:lnTo>
                  <a:lnTo>
                    <a:pt x="7177" y="3352"/>
                  </a:lnTo>
                  <a:lnTo>
                    <a:pt x="7180" y="3349"/>
                  </a:lnTo>
                  <a:lnTo>
                    <a:pt x="7181" y="3344"/>
                  </a:lnTo>
                  <a:lnTo>
                    <a:pt x="7180" y="3338"/>
                  </a:lnTo>
                  <a:lnTo>
                    <a:pt x="7177" y="3335"/>
                  </a:lnTo>
                  <a:lnTo>
                    <a:pt x="7175" y="3334"/>
                  </a:lnTo>
                  <a:lnTo>
                    <a:pt x="7174" y="3333"/>
                  </a:lnTo>
                  <a:lnTo>
                    <a:pt x="7155" y="3322"/>
                  </a:lnTo>
                  <a:lnTo>
                    <a:pt x="7137" y="3311"/>
                  </a:lnTo>
                  <a:lnTo>
                    <a:pt x="7120" y="3298"/>
                  </a:lnTo>
                  <a:lnTo>
                    <a:pt x="7105" y="3284"/>
                  </a:lnTo>
                  <a:lnTo>
                    <a:pt x="7092" y="3269"/>
                  </a:lnTo>
                  <a:lnTo>
                    <a:pt x="7079" y="3253"/>
                  </a:lnTo>
                  <a:lnTo>
                    <a:pt x="7067" y="3236"/>
                  </a:lnTo>
                  <a:lnTo>
                    <a:pt x="7057" y="3220"/>
                  </a:lnTo>
                  <a:lnTo>
                    <a:pt x="7047" y="3203"/>
                  </a:lnTo>
                  <a:lnTo>
                    <a:pt x="7038" y="3185"/>
                  </a:lnTo>
                  <a:lnTo>
                    <a:pt x="7029" y="3166"/>
                  </a:lnTo>
                  <a:lnTo>
                    <a:pt x="7021" y="3148"/>
                  </a:lnTo>
                  <a:lnTo>
                    <a:pt x="7006" y="3109"/>
                  </a:lnTo>
                  <a:lnTo>
                    <a:pt x="6991" y="3071"/>
                  </a:lnTo>
                  <a:lnTo>
                    <a:pt x="6975" y="3033"/>
                  </a:lnTo>
                  <a:lnTo>
                    <a:pt x="6959" y="2997"/>
                  </a:lnTo>
                  <a:lnTo>
                    <a:pt x="6950" y="2979"/>
                  </a:lnTo>
                  <a:lnTo>
                    <a:pt x="6940" y="2962"/>
                  </a:lnTo>
                  <a:lnTo>
                    <a:pt x="6930" y="2946"/>
                  </a:lnTo>
                  <a:lnTo>
                    <a:pt x="6918" y="2930"/>
                  </a:lnTo>
                  <a:lnTo>
                    <a:pt x="6905" y="2916"/>
                  </a:lnTo>
                  <a:lnTo>
                    <a:pt x="6892" y="2901"/>
                  </a:lnTo>
                  <a:lnTo>
                    <a:pt x="6877" y="2888"/>
                  </a:lnTo>
                  <a:lnTo>
                    <a:pt x="6861" y="2876"/>
                  </a:lnTo>
                  <a:lnTo>
                    <a:pt x="6843" y="2866"/>
                  </a:lnTo>
                  <a:lnTo>
                    <a:pt x="6824" y="2856"/>
                  </a:lnTo>
                  <a:lnTo>
                    <a:pt x="6803" y="2848"/>
                  </a:lnTo>
                  <a:lnTo>
                    <a:pt x="6779" y="2840"/>
                  </a:lnTo>
                  <a:lnTo>
                    <a:pt x="6773" y="2838"/>
                  </a:lnTo>
                  <a:lnTo>
                    <a:pt x="6767" y="2836"/>
                  </a:lnTo>
                  <a:lnTo>
                    <a:pt x="6759" y="2835"/>
                  </a:lnTo>
                  <a:lnTo>
                    <a:pt x="6752" y="2834"/>
                  </a:lnTo>
                  <a:lnTo>
                    <a:pt x="6737" y="2834"/>
                  </a:lnTo>
                  <a:lnTo>
                    <a:pt x="6722" y="2834"/>
                  </a:lnTo>
                  <a:lnTo>
                    <a:pt x="6707" y="2833"/>
                  </a:lnTo>
                  <a:lnTo>
                    <a:pt x="6694" y="2830"/>
                  </a:lnTo>
                  <a:lnTo>
                    <a:pt x="6687" y="2827"/>
                  </a:lnTo>
                  <a:lnTo>
                    <a:pt x="6682" y="2824"/>
                  </a:lnTo>
                  <a:lnTo>
                    <a:pt x="6678" y="2819"/>
                  </a:lnTo>
                  <a:lnTo>
                    <a:pt x="6673" y="2813"/>
                  </a:lnTo>
                  <a:lnTo>
                    <a:pt x="6670" y="2808"/>
                  </a:lnTo>
                  <a:lnTo>
                    <a:pt x="6669" y="2801"/>
                  </a:lnTo>
                  <a:lnTo>
                    <a:pt x="6669" y="2795"/>
                  </a:lnTo>
                  <a:lnTo>
                    <a:pt x="6669" y="2789"/>
                  </a:lnTo>
                  <a:lnTo>
                    <a:pt x="6670" y="2782"/>
                  </a:lnTo>
                  <a:lnTo>
                    <a:pt x="6672" y="2776"/>
                  </a:lnTo>
                  <a:lnTo>
                    <a:pt x="6675" y="2770"/>
                  </a:lnTo>
                  <a:lnTo>
                    <a:pt x="6678" y="2763"/>
                  </a:lnTo>
                  <a:lnTo>
                    <a:pt x="6691" y="2737"/>
                  </a:lnTo>
                  <a:lnTo>
                    <a:pt x="6706" y="2712"/>
                  </a:lnTo>
                  <a:lnTo>
                    <a:pt x="6713" y="2693"/>
                  </a:lnTo>
                  <a:lnTo>
                    <a:pt x="6719" y="2673"/>
                  </a:lnTo>
                  <a:lnTo>
                    <a:pt x="6725" y="2653"/>
                  </a:lnTo>
                  <a:lnTo>
                    <a:pt x="6730" y="2632"/>
                  </a:lnTo>
                  <a:lnTo>
                    <a:pt x="6733" y="2613"/>
                  </a:lnTo>
                  <a:lnTo>
                    <a:pt x="6735" y="2593"/>
                  </a:lnTo>
                  <a:lnTo>
                    <a:pt x="6735" y="2573"/>
                  </a:lnTo>
                  <a:lnTo>
                    <a:pt x="6733" y="2554"/>
                  </a:lnTo>
                  <a:lnTo>
                    <a:pt x="6731" y="2544"/>
                  </a:lnTo>
                  <a:lnTo>
                    <a:pt x="6729" y="2536"/>
                  </a:lnTo>
                  <a:lnTo>
                    <a:pt x="6724" y="2526"/>
                  </a:lnTo>
                  <a:lnTo>
                    <a:pt x="6721" y="2518"/>
                  </a:lnTo>
                  <a:lnTo>
                    <a:pt x="6716" y="2508"/>
                  </a:lnTo>
                  <a:lnTo>
                    <a:pt x="6711" y="2500"/>
                  </a:lnTo>
                  <a:lnTo>
                    <a:pt x="6704" y="2492"/>
                  </a:lnTo>
                  <a:lnTo>
                    <a:pt x="6698" y="2484"/>
                  </a:lnTo>
                  <a:lnTo>
                    <a:pt x="6689" y="2476"/>
                  </a:lnTo>
                  <a:lnTo>
                    <a:pt x="6681" y="2469"/>
                  </a:lnTo>
                  <a:lnTo>
                    <a:pt x="6671" y="2461"/>
                  </a:lnTo>
                  <a:lnTo>
                    <a:pt x="6660" y="2454"/>
                  </a:lnTo>
                  <a:lnTo>
                    <a:pt x="6648" y="2448"/>
                  </a:lnTo>
                  <a:lnTo>
                    <a:pt x="6635" y="2441"/>
                  </a:lnTo>
                  <a:lnTo>
                    <a:pt x="6622" y="2436"/>
                  </a:lnTo>
                  <a:lnTo>
                    <a:pt x="6607" y="2430"/>
                  </a:lnTo>
                  <a:lnTo>
                    <a:pt x="6589" y="2425"/>
                  </a:lnTo>
                  <a:lnTo>
                    <a:pt x="6571" y="2421"/>
                  </a:lnTo>
                  <a:lnTo>
                    <a:pt x="6555" y="2415"/>
                  </a:lnTo>
                  <a:lnTo>
                    <a:pt x="6539" y="2408"/>
                  </a:lnTo>
                  <a:lnTo>
                    <a:pt x="6523" y="2402"/>
                  </a:lnTo>
                  <a:lnTo>
                    <a:pt x="6508" y="2395"/>
                  </a:lnTo>
                  <a:lnTo>
                    <a:pt x="6495" y="2386"/>
                  </a:lnTo>
                  <a:lnTo>
                    <a:pt x="6481" y="2378"/>
                  </a:lnTo>
                  <a:lnTo>
                    <a:pt x="6468" y="2368"/>
                  </a:lnTo>
                  <a:lnTo>
                    <a:pt x="6455" y="2359"/>
                  </a:lnTo>
                  <a:lnTo>
                    <a:pt x="6443" y="2349"/>
                  </a:lnTo>
                  <a:lnTo>
                    <a:pt x="6431" y="2339"/>
                  </a:lnTo>
                  <a:lnTo>
                    <a:pt x="6408" y="2317"/>
                  </a:lnTo>
                  <a:lnTo>
                    <a:pt x="6387" y="2295"/>
                  </a:lnTo>
                  <a:lnTo>
                    <a:pt x="6343" y="2250"/>
                  </a:lnTo>
                  <a:lnTo>
                    <a:pt x="6300" y="2204"/>
                  </a:lnTo>
                  <a:lnTo>
                    <a:pt x="6277" y="2183"/>
                  </a:lnTo>
                  <a:lnTo>
                    <a:pt x="6253" y="2164"/>
                  </a:lnTo>
                  <a:lnTo>
                    <a:pt x="6240" y="2154"/>
                  </a:lnTo>
                  <a:lnTo>
                    <a:pt x="6228" y="2145"/>
                  </a:lnTo>
                  <a:lnTo>
                    <a:pt x="6214" y="2137"/>
                  </a:lnTo>
                  <a:lnTo>
                    <a:pt x="6200" y="2129"/>
                  </a:lnTo>
                  <a:lnTo>
                    <a:pt x="6190" y="2120"/>
                  </a:lnTo>
                  <a:lnTo>
                    <a:pt x="6179" y="2113"/>
                  </a:lnTo>
                  <a:lnTo>
                    <a:pt x="6168" y="2107"/>
                  </a:lnTo>
                  <a:lnTo>
                    <a:pt x="6158" y="2099"/>
                  </a:lnTo>
                  <a:lnTo>
                    <a:pt x="6136" y="2089"/>
                  </a:lnTo>
                  <a:lnTo>
                    <a:pt x="6113" y="2078"/>
                  </a:lnTo>
                  <a:lnTo>
                    <a:pt x="6090" y="2070"/>
                  </a:lnTo>
                  <a:lnTo>
                    <a:pt x="6066" y="2062"/>
                  </a:lnTo>
                  <a:lnTo>
                    <a:pt x="6041" y="2055"/>
                  </a:lnTo>
                  <a:lnTo>
                    <a:pt x="6017" y="2048"/>
                  </a:lnTo>
                  <a:lnTo>
                    <a:pt x="5992" y="2041"/>
                  </a:lnTo>
                  <a:lnTo>
                    <a:pt x="5966" y="2034"/>
                  </a:lnTo>
                  <a:lnTo>
                    <a:pt x="5942" y="2025"/>
                  </a:lnTo>
                  <a:lnTo>
                    <a:pt x="5916" y="2015"/>
                  </a:lnTo>
                  <a:lnTo>
                    <a:pt x="5891" y="2004"/>
                  </a:lnTo>
                  <a:lnTo>
                    <a:pt x="5867" y="1990"/>
                  </a:lnTo>
                  <a:lnTo>
                    <a:pt x="5854" y="1983"/>
                  </a:lnTo>
                  <a:lnTo>
                    <a:pt x="5842" y="1974"/>
                  </a:lnTo>
                  <a:lnTo>
                    <a:pt x="5830" y="1966"/>
                  </a:lnTo>
                  <a:lnTo>
                    <a:pt x="5818" y="1956"/>
                  </a:lnTo>
                  <a:lnTo>
                    <a:pt x="5766" y="1925"/>
                  </a:lnTo>
                  <a:lnTo>
                    <a:pt x="5712" y="1890"/>
                  </a:lnTo>
                  <a:lnTo>
                    <a:pt x="5684" y="1872"/>
                  </a:lnTo>
                  <a:lnTo>
                    <a:pt x="5655" y="1855"/>
                  </a:lnTo>
                  <a:lnTo>
                    <a:pt x="5625" y="1839"/>
                  </a:lnTo>
                  <a:lnTo>
                    <a:pt x="5597" y="1825"/>
                  </a:lnTo>
                  <a:lnTo>
                    <a:pt x="5582" y="1818"/>
                  </a:lnTo>
                  <a:lnTo>
                    <a:pt x="5568" y="1812"/>
                  </a:lnTo>
                  <a:lnTo>
                    <a:pt x="5553" y="1807"/>
                  </a:lnTo>
                  <a:lnTo>
                    <a:pt x="5538" y="1803"/>
                  </a:lnTo>
                  <a:lnTo>
                    <a:pt x="5525" y="1799"/>
                  </a:lnTo>
                  <a:lnTo>
                    <a:pt x="5511" y="1795"/>
                  </a:lnTo>
                  <a:lnTo>
                    <a:pt x="5496" y="1793"/>
                  </a:lnTo>
                  <a:lnTo>
                    <a:pt x="5482" y="1792"/>
                  </a:lnTo>
                  <a:lnTo>
                    <a:pt x="5469" y="1792"/>
                  </a:lnTo>
                  <a:lnTo>
                    <a:pt x="5455" y="1793"/>
                  </a:lnTo>
                  <a:lnTo>
                    <a:pt x="5441" y="1795"/>
                  </a:lnTo>
                  <a:lnTo>
                    <a:pt x="5428" y="1799"/>
                  </a:lnTo>
                  <a:lnTo>
                    <a:pt x="5416" y="1803"/>
                  </a:lnTo>
                  <a:lnTo>
                    <a:pt x="5403" y="1809"/>
                  </a:lnTo>
                  <a:lnTo>
                    <a:pt x="5390" y="1817"/>
                  </a:lnTo>
                  <a:lnTo>
                    <a:pt x="5378" y="1825"/>
                  </a:lnTo>
                  <a:lnTo>
                    <a:pt x="5370" y="1832"/>
                  </a:lnTo>
                  <a:lnTo>
                    <a:pt x="5363" y="1841"/>
                  </a:lnTo>
                  <a:lnTo>
                    <a:pt x="5356" y="1849"/>
                  </a:lnTo>
                  <a:lnTo>
                    <a:pt x="5351" y="1859"/>
                  </a:lnTo>
                  <a:lnTo>
                    <a:pt x="5346" y="1868"/>
                  </a:lnTo>
                  <a:lnTo>
                    <a:pt x="5342" y="1878"/>
                  </a:lnTo>
                  <a:lnTo>
                    <a:pt x="5337" y="1890"/>
                  </a:lnTo>
                  <a:lnTo>
                    <a:pt x="5334" y="1900"/>
                  </a:lnTo>
                  <a:lnTo>
                    <a:pt x="5328" y="1922"/>
                  </a:lnTo>
                  <a:lnTo>
                    <a:pt x="5324" y="1947"/>
                  </a:lnTo>
                  <a:lnTo>
                    <a:pt x="5320" y="1971"/>
                  </a:lnTo>
                  <a:lnTo>
                    <a:pt x="5318" y="1994"/>
                  </a:lnTo>
                  <a:lnTo>
                    <a:pt x="5180" y="2063"/>
                  </a:lnTo>
                  <a:lnTo>
                    <a:pt x="5162" y="2075"/>
                  </a:lnTo>
                  <a:lnTo>
                    <a:pt x="5145" y="2088"/>
                  </a:lnTo>
                  <a:lnTo>
                    <a:pt x="5130" y="2102"/>
                  </a:lnTo>
                  <a:lnTo>
                    <a:pt x="5116" y="2118"/>
                  </a:lnTo>
                  <a:lnTo>
                    <a:pt x="5103" y="2135"/>
                  </a:lnTo>
                  <a:lnTo>
                    <a:pt x="5093" y="2153"/>
                  </a:lnTo>
                  <a:lnTo>
                    <a:pt x="5083" y="2171"/>
                  </a:lnTo>
                  <a:lnTo>
                    <a:pt x="5075" y="2190"/>
                  </a:lnTo>
                  <a:lnTo>
                    <a:pt x="5067" y="2210"/>
                  </a:lnTo>
                  <a:lnTo>
                    <a:pt x="5061" y="2230"/>
                  </a:lnTo>
                  <a:lnTo>
                    <a:pt x="5056" y="2250"/>
                  </a:lnTo>
                  <a:lnTo>
                    <a:pt x="5051" y="2270"/>
                  </a:lnTo>
                  <a:lnTo>
                    <a:pt x="5048" y="2290"/>
                  </a:lnTo>
                  <a:lnTo>
                    <a:pt x="5046" y="2310"/>
                  </a:lnTo>
                  <a:lnTo>
                    <a:pt x="5044" y="2330"/>
                  </a:lnTo>
                  <a:lnTo>
                    <a:pt x="5044" y="2349"/>
                  </a:lnTo>
                  <a:lnTo>
                    <a:pt x="5044" y="2363"/>
                  </a:lnTo>
                  <a:lnTo>
                    <a:pt x="5043" y="2376"/>
                  </a:lnTo>
                  <a:lnTo>
                    <a:pt x="5041" y="2381"/>
                  </a:lnTo>
                  <a:lnTo>
                    <a:pt x="5039" y="2387"/>
                  </a:lnTo>
                  <a:lnTo>
                    <a:pt x="5037" y="2395"/>
                  </a:lnTo>
                  <a:lnTo>
                    <a:pt x="5032" y="2402"/>
                  </a:lnTo>
                  <a:lnTo>
                    <a:pt x="4993" y="2433"/>
                  </a:lnTo>
                  <a:lnTo>
                    <a:pt x="4957" y="2461"/>
                  </a:lnTo>
                  <a:lnTo>
                    <a:pt x="4940" y="2474"/>
                  </a:lnTo>
                  <a:lnTo>
                    <a:pt x="4923" y="2487"/>
                  </a:lnTo>
                  <a:lnTo>
                    <a:pt x="4906" y="2497"/>
                  </a:lnTo>
                  <a:lnTo>
                    <a:pt x="4888" y="2507"/>
                  </a:lnTo>
                  <a:lnTo>
                    <a:pt x="4859" y="2482"/>
                  </a:lnTo>
                  <a:lnTo>
                    <a:pt x="4830" y="2456"/>
                  </a:lnTo>
                  <a:lnTo>
                    <a:pt x="4802" y="2429"/>
                  </a:lnTo>
                  <a:lnTo>
                    <a:pt x="4775" y="2401"/>
                  </a:lnTo>
                  <a:lnTo>
                    <a:pt x="4749" y="2371"/>
                  </a:lnTo>
                  <a:lnTo>
                    <a:pt x="4723" y="2343"/>
                  </a:lnTo>
                  <a:lnTo>
                    <a:pt x="4700" y="2312"/>
                  </a:lnTo>
                  <a:lnTo>
                    <a:pt x="4679" y="2280"/>
                  </a:lnTo>
                  <a:lnTo>
                    <a:pt x="4668" y="2264"/>
                  </a:lnTo>
                  <a:lnTo>
                    <a:pt x="4659" y="2249"/>
                  </a:lnTo>
                  <a:lnTo>
                    <a:pt x="4650" y="2232"/>
                  </a:lnTo>
                  <a:lnTo>
                    <a:pt x="4642" y="2215"/>
                  </a:lnTo>
                  <a:lnTo>
                    <a:pt x="4633" y="2198"/>
                  </a:lnTo>
                  <a:lnTo>
                    <a:pt x="4626" y="2181"/>
                  </a:lnTo>
                  <a:lnTo>
                    <a:pt x="4619" y="2163"/>
                  </a:lnTo>
                  <a:lnTo>
                    <a:pt x="4613" y="2146"/>
                  </a:lnTo>
                  <a:lnTo>
                    <a:pt x="4608" y="2128"/>
                  </a:lnTo>
                  <a:lnTo>
                    <a:pt x="4603" y="2110"/>
                  </a:lnTo>
                  <a:lnTo>
                    <a:pt x="4598" y="2091"/>
                  </a:lnTo>
                  <a:lnTo>
                    <a:pt x="4595" y="2072"/>
                  </a:lnTo>
                  <a:lnTo>
                    <a:pt x="4592" y="2053"/>
                  </a:lnTo>
                  <a:lnTo>
                    <a:pt x="4591" y="2034"/>
                  </a:lnTo>
                  <a:lnTo>
                    <a:pt x="4590" y="2015"/>
                  </a:lnTo>
                  <a:lnTo>
                    <a:pt x="4589" y="1994"/>
                  </a:lnTo>
                  <a:lnTo>
                    <a:pt x="4590" y="1982"/>
                  </a:lnTo>
                  <a:lnTo>
                    <a:pt x="4591" y="1969"/>
                  </a:lnTo>
                  <a:lnTo>
                    <a:pt x="4593" y="1956"/>
                  </a:lnTo>
                  <a:lnTo>
                    <a:pt x="4595" y="1944"/>
                  </a:lnTo>
                  <a:lnTo>
                    <a:pt x="4598" y="1931"/>
                  </a:lnTo>
                  <a:lnTo>
                    <a:pt x="4601" y="1918"/>
                  </a:lnTo>
                  <a:lnTo>
                    <a:pt x="4606" y="1907"/>
                  </a:lnTo>
                  <a:lnTo>
                    <a:pt x="4611" y="1894"/>
                  </a:lnTo>
                  <a:lnTo>
                    <a:pt x="4622" y="1871"/>
                  </a:lnTo>
                  <a:lnTo>
                    <a:pt x="4634" y="1847"/>
                  </a:lnTo>
                  <a:lnTo>
                    <a:pt x="4649" y="1825"/>
                  </a:lnTo>
                  <a:lnTo>
                    <a:pt x="4664" y="1803"/>
                  </a:lnTo>
                  <a:lnTo>
                    <a:pt x="4681" y="1783"/>
                  </a:lnTo>
                  <a:lnTo>
                    <a:pt x="4699" y="1763"/>
                  </a:lnTo>
                  <a:lnTo>
                    <a:pt x="4718" y="1745"/>
                  </a:lnTo>
                  <a:lnTo>
                    <a:pt x="4737" y="1728"/>
                  </a:lnTo>
                  <a:lnTo>
                    <a:pt x="4757" y="1711"/>
                  </a:lnTo>
                  <a:lnTo>
                    <a:pt x="4776" y="1697"/>
                  </a:lnTo>
                  <a:lnTo>
                    <a:pt x="4796" y="1683"/>
                  </a:lnTo>
                  <a:lnTo>
                    <a:pt x="4815" y="1672"/>
                  </a:lnTo>
                  <a:lnTo>
                    <a:pt x="4813" y="1664"/>
                  </a:lnTo>
                  <a:lnTo>
                    <a:pt x="4810" y="1657"/>
                  </a:lnTo>
                  <a:lnTo>
                    <a:pt x="4806" y="1650"/>
                  </a:lnTo>
                  <a:lnTo>
                    <a:pt x="4801" y="1645"/>
                  </a:lnTo>
                  <a:lnTo>
                    <a:pt x="4794" y="1640"/>
                  </a:lnTo>
                  <a:lnTo>
                    <a:pt x="4787" y="1634"/>
                  </a:lnTo>
                  <a:lnTo>
                    <a:pt x="4779" y="1630"/>
                  </a:lnTo>
                  <a:lnTo>
                    <a:pt x="4771" y="1626"/>
                  </a:lnTo>
                  <a:lnTo>
                    <a:pt x="4752" y="1619"/>
                  </a:lnTo>
                  <a:lnTo>
                    <a:pt x="4733" y="1613"/>
                  </a:lnTo>
                  <a:lnTo>
                    <a:pt x="4714" y="1609"/>
                  </a:lnTo>
                  <a:lnTo>
                    <a:pt x="4696" y="1606"/>
                  </a:lnTo>
                  <a:lnTo>
                    <a:pt x="4663" y="1603"/>
                  </a:lnTo>
                  <a:lnTo>
                    <a:pt x="4633" y="1602"/>
                  </a:lnTo>
                  <a:lnTo>
                    <a:pt x="4605" y="1603"/>
                  </a:lnTo>
                  <a:lnTo>
                    <a:pt x="4578" y="1605"/>
                  </a:lnTo>
                  <a:lnTo>
                    <a:pt x="4552" y="1610"/>
                  </a:lnTo>
                  <a:lnTo>
                    <a:pt x="4524" y="1615"/>
                  </a:lnTo>
                  <a:lnTo>
                    <a:pt x="4498" y="1623"/>
                  </a:lnTo>
                  <a:lnTo>
                    <a:pt x="4468" y="1631"/>
                  </a:lnTo>
                  <a:lnTo>
                    <a:pt x="4446" y="1638"/>
                  </a:lnTo>
                  <a:lnTo>
                    <a:pt x="4424" y="1645"/>
                  </a:lnTo>
                  <a:lnTo>
                    <a:pt x="4402" y="1654"/>
                  </a:lnTo>
                  <a:lnTo>
                    <a:pt x="4382" y="1663"/>
                  </a:lnTo>
                  <a:lnTo>
                    <a:pt x="4362" y="1674"/>
                  </a:lnTo>
                  <a:lnTo>
                    <a:pt x="4343" y="1685"/>
                  </a:lnTo>
                  <a:lnTo>
                    <a:pt x="4324" y="1698"/>
                  </a:lnTo>
                  <a:lnTo>
                    <a:pt x="4306" y="1712"/>
                  </a:lnTo>
                  <a:lnTo>
                    <a:pt x="4288" y="1727"/>
                  </a:lnTo>
                  <a:lnTo>
                    <a:pt x="4272" y="1742"/>
                  </a:lnTo>
                  <a:lnTo>
                    <a:pt x="4255" y="1758"/>
                  </a:lnTo>
                  <a:lnTo>
                    <a:pt x="4240" y="1776"/>
                  </a:lnTo>
                  <a:lnTo>
                    <a:pt x="4226" y="1794"/>
                  </a:lnTo>
                  <a:lnTo>
                    <a:pt x="4212" y="1813"/>
                  </a:lnTo>
                  <a:lnTo>
                    <a:pt x="4198" y="1832"/>
                  </a:lnTo>
                  <a:lnTo>
                    <a:pt x="4186" y="1854"/>
                  </a:lnTo>
                  <a:lnTo>
                    <a:pt x="4180" y="1867"/>
                  </a:lnTo>
                  <a:lnTo>
                    <a:pt x="4174" y="1882"/>
                  </a:lnTo>
                  <a:lnTo>
                    <a:pt x="4168" y="1897"/>
                  </a:lnTo>
                  <a:lnTo>
                    <a:pt x="4163" y="1913"/>
                  </a:lnTo>
                  <a:lnTo>
                    <a:pt x="4159" y="1929"/>
                  </a:lnTo>
                  <a:lnTo>
                    <a:pt x="4155" y="1946"/>
                  </a:lnTo>
                  <a:lnTo>
                    <a:pt x="4152" y="1962"/>
                  </a:lnTo>
                  <a:lnTo>
                    <a:pt x="4148" y="1980"/>
                  </a:lnTo>
                  <a:lnTo>
                    <a:pt x="4146" y="1997"/>
                  </a:lnTo>
                  <a:lnTo>
                    <a:pt x="4144" y="2015"/>
                  </a:lnTo>
                  <a:lnTo>
                    <a:pt x="4143" y="2032"/>
                  </a:lnTo>
                  <a:lnTo>
                    <a:pt x="4142" y="2050"/>
                  </a:lnTo>
                  <a:lnTo>
                    <a:pt x="4142" y="2069"/>
                  </a:lnTo>
                  <a:lnTo>
                    <a:pt x="4142" y="2087"/>
                  </a:lnTo>
                  <a:lnTo>
                    <a:pt x="4143" y="2105"/>
                  </a:lnTo>
                  <a:lnTo>
                    <a:pt x="4145" y="2124"/>
                  </a:lnTo>
                  <a:lnTo>
                    <a:pt x="4147" y="2142"/>
                  </a:lnTo>
                  <a:lnTo>
                    <a:pt x="4149" y="2161"/>
                  </a:lnTo>
                  <a:lnTo>
                    <a:pt x="4153" y="2179"/>
                  </a:lnTo>
                  <a:lnTo>
                    <a:pt x="4157" y="2198"/>
                  </a:lnTo>
                  <a:lnTo>
                    <a:pt x="4161" y="2216"/>
                  </a:lnTo>
                  <a:lnTo>
                    <a:pt x="4166" y="2234"/>
                  </a:lnTo>
                  <a:lnTo>
                    <a:pt x="4173" y="2252"/>
                  </a:lnTo>
                  <a:lnTo>
                    <a:pt x="4179" y="2270"/>
                  </a:lnTo>
                  <a:lnTo>
                    <a:pt x="4186" y="2288"/>
                  </a:lnTo>
                  <a:lnTo>
                    <a:pt x="4194" y="2305"/>
                  </a:lnTo>
                  <a:lnTo>
                    <a:pt x="4202" y="2323"/>
                  </a:lnTo>
                  <a:lnTo>
                    <a:pt x="4212" y="2340"/>
                  </a:lnTo>
                  <a:lnTo>
                    <a:pt x="4221" y="2356"/>
                  </a:lnTo>
                  <a:lnTo>
                    <a:pt x="4232" y="2371"/>
                  </a:lnTo>
                  <a:lnTo>
                    <a:pt x="4244" y="2387"/>
                  </a:lnTo>
                  <a:lnTo>
                    <a:pt x="4255" y="2403"/>
                  </a:lnTo>
                  <a:lnTo>
                    <a:pt x="4278" y="2434"/>
                  </a:lnTo>
                  <a:lnTo>
                    <a:pt x="4301" y="2464"/>
                  </a:lnTo>
                  <a:lnTo>
                    <a:pt x="4325" y="2491"/>
                  </a:lnTo>
                  <a:lnTo>
                    <a:pt x="4351" y="2519"/>
                  </a:lnTo>
                  <a:lnTo>
                    <a:pt x="4376" y="2544"/>
                  </a:lnTo>
                  <a:lnTo>
                    <a:pt x="4402" y="2568"/>
                  </a:lnTo>
                  <a:lnTo>
                    <a:pt x="4430" y="2593"/>
                  </a:lnTo>
                  <a:lnTo>
                    <a:pt x="4458" y="2616"/>
                  </a:lnTo>
                  <a:lnTo>
                    <a:pt x="4515" y="2660"/>
                  </a:lnTo>
                  <a:lnTo>
                    <a:pt x="4574" y="2704"/>
                  </a:lnTo>
                  <a:lnTo>
                    <a:pt x="4633" y="2748"/>
                  </a:lnTo>
                  <a:lnTo>
                    <a:pt x="4695" y="2793"/>
                  </a:lnTo>
                  <a:lnTo>
                    <a:pt x="4689" y="2796"/>
                  </a:lnTo>
                  <a:lnTo>
                    <a:pt x="4681" y="2801"/>
                  </a:lnTo>
                  <a:lnTo>
                    <a:pt x="4672" y="2809"/>
                  </a:lnTo>
                  <a:lnTo>
                    <a:pt x="4662" y="2819"/>
                  </a:lnTo>
                  <a:lnTo>
                    <a:pt x="4652" y="2832"/>
                  </a:lnTo>
                  <a:lnTo>
                    <a:pt x="4641" y="2847"/>
                  </a:lnTo>
                  <a:lnTo>
                    <a:pt x="4631" y="2864"/>
                  </a:lnTo>
                  <a:lnTo>
                    <a:pt x="4622" y="2883"/>
                  </a:lnTo>
                  <a:lnTo>
                    <a:pt x="4612" y="2903"/>
                  </a:lnTo>
                  <a:lnTo>
                    <a:pt x="4606" y="2925"/>
                  </a:lnTo>
                  <a:lnTo>
                    <a:pt x="4603" y="2936"/>
                  </a:lnTo>
                  <a:lnTo>
                    <a:pt x="4600" y="2947"/>
                  </a:lnTo>
                  <a:lnTo>
                    <a:pt x="4598" y="2960"/>
                  </a:lnTo>
                  <a:lnTo>
                    <a:pt x="4597" y="2972"/>
                  </a:lnTo>
                  <a:lnTo>
                    <a:pt x="4596" y="2984"/>
                  </a:lnTo>
                  <a:lnTo>
                    <a:pt x="4596" y="2996"/>
                  </a:lnTo>
                  <a:lnTo>
                    <a:pt x="4597" y="3009"/>
                  </a:lnTo>
                  <a:lnTo>
                    <a:pt x="4598" y="3022"/>
                  </a:lnTo>
                  <a:lnTo>
                    <a:pt x="4601" y="3035"/>
                  </a:lnTo>
                  <a:lnTo>
                    <a:pt x="4605" y="3048"/>
                  </a:lnTo>
                  <a:lnTo>
                    <a:pt x="4609" y="3061"/>
                  </a:lnTo>
                  <a:lnTo>
                    <a:pt x="4614" y="3073"/>
                  </a:lnTo>
                  <a:lnTo>
                    <a:pt x="4618" y="3083"/>
                  </a:lnTo>
                  <a:lnTo>
                    <a:pt x="4623" y="3090"/>
                  </a:lnTo>
                  <a:lnTo>
                    <a:pt x="4627" y="3098"/>
                  </a:lnTo>
                  <a:lnTo>
                    <a:pt x="4632" y="3105"/>
                  </a:lnTo>
                  <a:lnTo>
                    <a:pt x="4637" y="3112"/>
                  </a:lnTo>
                  <a:lnTo>
                    <a:pt x="4644" y="3118"/>
                  </a:lnTo>
                  <a:lnTo>
                    <a:pt x="4650" y="3123"/>
                  </a:lnTo>
                  <a:lnTo>
                    <a:pt x="4657" y="3128"/>
                  </a:lnTo>
                  <a:lnTo>
                    <a:pt x="4670" y="3137"/>
                  </a:lnTo>
                  <a:lnTo>
                    <a:pt x="4686" y="3144"/>
                  </a:lnTo>
                  <a:lnTo>
                    <a:pt x="4702" y="3151"/>
                  </a:lnTo>
                  <a:lnTo>
                    <a:pt x="4719" y="3156"/>
                  </a:lnTo>
                  <a:lnTo>
                    <a:pt x="4755" y="3166"/>
                  </a:lnTo>
                  <a:lnTo>
                    <a:pt x="4791" y="3173"/>
                  </a:lnTo>
                  <a:lnTo>
                    <a:pt x="4809" y="3177"/>
                  </a:lnTo>
                  <a:lnTo>
                    <a:pt x="4827" y="3181"/>
                  </a:lnTo>
                  <a:lnTo>
                    <a:pt x="4844" y="3186"/>
                  </a:lnTo>
                  <a:lnTo>
                    <a:pt x="4860" y="3192"/>
                  </a:lnTo>
                  <a:lnTo>
                    <a:pt x="4864" y="3196"/>
                  </a:lnTo>
                  <a:lnTo>
                    <a:pt x="4866" y="3200"/>
                  </a:lnTo>
                  <a:lnTo>
                    <a:pt x="4868" y="3205"/>
                  </a:lnTo>
                  <a:lnTo>
                    <a:pt x="4869" y="3208"/>
                  </a:lnTo>
                  <a:lnTo>
                    <a:pt x="4869" y="3212"/>
                  </a:lnTo>
                  <a:lnTo>
                    <a:pt x="4868" y="3215"/>
                  </a:lnTo>
                  <a:lnTo>
                    <a:pt x="4867" y="3220"/>
                  </a:lnTo>
                  <a:lnTo>
                    <a:pt x="4865" y="3223"/>
                  </a:lnTo>
                  <a:lnTo>
                    <a:pt x="4862" y="3226"/>
                  </a:lnTo>
                  <a:lnTo>
                    <a:pt x="4859" y="3228"/>
                  </a:lnTo>
                  <a:lnTo>
                    <a:pt x="4855" y="3230"/>
                  </a:lnTo>
                  <a:lnTo>
                    <a:pt x="4849" y="3232"/>
                  </a:lnTo>
                  <a:lnTo>
                    <a:pt x="4844" y="3233"/>
                  </a:lnTo>
                  <a:lnTo>
                    <a:pt x="4839" y="3234"/>
                  </a:lnTo>
                  <a:lnTo>
                    <a:pt x="4831" y="3235"/>
                  </a:lnTo>
                  <a:lnTo>
                    <a:pt x="4825" y="3235"/>
                  </a:lnTo>
                  <a:lnTo>
                    <a:pt x="4765" y="3241"/>
                  </a:lnTo>
                  <a:lnTo>
                    <a:pt x="4704" y="3246"/>
                  </a:lnTo>
                  <a:lnTo>
                    <a:pt x="4644" y="3249"/>
                  </a:lnTo>
                  <a:lnTo>
                    <a:pt x="4582" y="3253"/>
                  </a:lnTo>
                  <a:lnTo>
                    <a:pt x="4520" y="3256"/>
                  </a:lnTo>
                  <a:lnTo>
                    <a:pt x="4456" y="3258"/>
                  </a:lnTo>
                  <a:lnTo>
                    <a:pt x="4391" y="3259"/>
                  </a:lnTo>
                  <a:lnTo>
                    <a:pt x="4324" y="3259"/>
                  </a:lnTo>
                  <a:lnTo>
                    <a:pt x="4298" y="3231"/>
                  </a:lnTo>
                  <a:lnTo>
                    <a:pt x="3678" y="2254"/>
                  </a:lnTo>
                  <a:lnTo>
                    <a:pt x="3647" y="2189"/>
                  </a:lnTo>
                  <a:lnTo>
                    <a:pt x="3615" y="2125"/>
                  </a:lnTo>
                  <a:lnTo>
                    <a:pt x="3581" y="2060"/>
                  </a:lnTo>
                  <a:lnTo>
                    <a:pt x="3548" y="1996"/>
                  </a:lnTo>
                  <a:lnTo>
                    <a:pt x="3514" y="1931"/>
                  </a:lnTo>
                  <a:lnTo>
                    <a:pt x="3481" y="1866"/>
                  </a:lnTo>
                  <a:lnTo>
                    <a:pt x="3449" y="1801"/>
                  </a:lnTo>
                  <a:lnTo>
                    <a:pt x="3418" y="1735"/>
                  </a:lnTo>
                  <a:lnTo>
                    <a:pt x="3403" y="1702"/>
                  </a:lnTo>
                  <a:lnTo>
                    <a:pt x="3388" y="1668"/>
                  </a:lnTo>
                  <a:lnTo>
                    <a:pt x="3374" y="1634"/>
                  </a:lnTo>
                  <a:lnTo>
                    <a:pt x="3362" y="1601"/>
                  </a:lnTo>
                  <a:lnTo>
                    <a:pt x="3349" y="1567"/>
                  </a:lnTo>
                  <a:lnTo>
                    <a:pt x="3336" y="1532"/>
                  </a:lnTo>
                  <a:lnTo>
                    <a:pt x="3326" y="1497"/>
                  </a:lnTo>
                  <a:lnTo>
                    <a:pt x="3315" y="1462"/>
                  </a:lnTo>
                  <a:lnTo>
                    <a:pt x="3306" y="1426"/>
                  </a:lnTo>
                  <a:lnTo>
                    <a:pt x="3297" y="1390"/>
                  </a:lnTo>
                  <a:lnTo>
                    <a:pt x="3289" y="1354"/>
                  </a:lnTo>
                  <a:lnTo>
                    <a:pt x="3282" y="1317"/>
                  </a:lnTo>
                  <a:lnTo>
                    <a:pt x="3276" y="1280"/>
                  </a:lnTo>
                  <a:lnTo>
                    <a:pt x="3272" y="1243"/>
                  </a:lnTo>
                  <a:lnTo>
                    <a:pt x="3269" y="1205"/>
                  </a:lnTo>
                  <a:lnTo>
                    <a:pt x="3266" y="1165"/>
                  </a:lnTo>
                  <a:lnTo>
                    <a:pt x="3266" y="1145"/>
                  </a:lnTo>
                  <a:lnTo>
                    <a:pt x="3269" y="1126"/>
                  </a:lnTo>
                  <a:lnTo>
                    <a:pt x="3272" y="1108"/>
                  </a:lnTo>
                  <a:lnTo>
                    <a:pt x="3276" y="1091"/>
                  </a:lnTo>
                  <a:lnTo>
                    <a:pt x="3281" y="1075"/>
                  </a:lnTo>
                  <a:lnTo>
                    <a:pt x="3288" y="1060"/>
                  </a:lnTo>
                  <a:lnTo>
                    <a:pt x="3295" y="1046"/>
                  </a:lnTo>
                  <a:lnTo>
                    <a:pt x="3303" y="1032"/>
                  </a:lnTo>
                  <a:lnTo>
                    <a:pt x="3313" y="1018"/>
                  </a:lnTo>
                  <a:lnTo>
                    <a:pt x="3324" y="1007"/>
                  </a:lnTo>
                  <a:lnTo>
                    <a:pt x="3334" y="994"/>
                  </a:lnTo>
                  <a:lnTo>
                    <a:pt x="3345" y="982"/>
                  </a:lnTo>
                  <a:lnTo>
                    <a:pt x="3368" y="961"/>
                  </a:lnTo>
                  <a:lnTo>
                    <a:pt x="3392" y="939"/>
                  </a:lnTo>
                  <a:lnTo>
                    <a:pt x="3417" y="918"/>
                  </a:lnTo>
                  <a:lnTo>
                    <a:pt x="3441" y="896"/>
                  </a:lnTo>
                  <a:lnTo>
                    <a:pt x="3453" y="885"/>
                  </a:lnTo>
                  <a:lnTo>
                    <a:pt x="3464" y="873"/>
                  </a:lnTo>
                  <a:lnTo>
                    <a:pt x="3475" y="862"/>
                  </a:lnTo>
                  <a:lnTo>
                    <a:pt x="3486" y="849"/>
                  </a:lnTo>
                  <a:lnTo>
                    <a:pt x="3495" y="835"/>
                  </a:lnTo>
                  <a:lnTo>
                    <a:pt x="3504" y="821"/>
                  </a:lnTo>
                  <a:lnTo>
                    <a:pt x="3511" y="808"/>
                  </a:lnTo>
                  <a:lnTo>
                    <a:pt x="3518" y="792"/>
                  </a:lnTo>
                  <a:lnTo>
                    <a:pt x="3525" y="776"/>
                  </a:lnTo>
                  <a:lnTo>
                    <a:pt x="3529" y="759"/>
                  </a:lnTo>
                  <a:lnTo>
                    <a:pt x="3533" y="740"/>
                  </a:lnTo>
                  <a:lnTo>
                    <a:pt x="3535" y="721"/>
                  </a:lnTo>
                  <a:lnTo>
                    <a:pt x="3537" y="674"/>
                  </a:lnTo>
                  <a:lnTo>
                    <a:pt x="3541" y="626"/>
                  </a:lnTo>
                  <a:lnTo>
                    <a:pt x="3541" y="602"/>
                  </a:lnTo>
                  <a:lnTo>
                    <a:pt x="3541" y="577"/>
                  </a:lnTo>
                  <a:lnTo>
                    <a:pt x="3540" y="552"/>
                  </a:lnTo>
                  <a:lnTo>
                    <a:pt x="3537" y="528"/>
                  </a:lnTo>
                  <a:lnTo>
                    <a:pt x="3534" y="503"/>
                  </a:lnTo>
                  <a:lnTo>
                    <a:pt x="3529" y="479"/>
                  </a:lnTo>
                  <a:lnTo>
                    <a:pt x="3523" y="455"/>
                  </a:lnTo>
                  <a:lnTo>
                    <a:pt x="3513" y="433"/>
                  </a:lnTo>
                  <a:lnTo>
                    <a:pt x="3508" y="421"/>
                  </a:lnTo>
                  <a:lnTo>
                    <a:pt x="3503" y="409"/>
                  </a:lnTo>
                  <a:lnTo>
                    <a:pt x="3495" y="399"/>
                  </a:lnTo>
                  <a:lnTo>
                    <a:pt x="3489" y="388"/>
                  </a:lnTo>
                  <a:lnTo>
                    <a:pt x="3480" y="378"/>
                  </a:lnTo>
                  <a:lnTo>
                    <a:pt x="3472" y="367"/>
                  </a:lnTo>
                  <a:lnTo>
                    <a:pt x="3463" y="358"/>
                  </a:lnTo>
                  <a:lnTo>
                    <a:pt x="3453" y="348"/>
                  </a:lnTo>
                  <a:lnTo>
                    <a:pt x="3441" y="335"/>
                  </a:lnTo>
                  <a:lnTo>
                    <a:pt x="3426" y="320"/>
                  </a:lnTo>
                  <a:lnTo>
                    <a:pt x="3409" y="304"/>
                  </a:lnTo>
                  <a:lnTo>
                    <a:pt x="3392" y="289"/>
                  </a:lnTo>
                  <a:lnTo>
                    <a:pt x="3384" y="283"/>
                  </a:lnTo>
                  <a:lnTo>
                    <a:pt x="3375" y="278"/>
                  </a:lnTo>
                  <a:lnTo>
                    <a:pt x="3368" y="275"/>
                  </a:lnTo>
                  <a:lnTo>
                    <a:pt x="3362" y="273"/>
                  </a:lnTo>
                  <a:lnTo>
                    <a:pt x="3359" y="273"/>
                  </a:lnTo>
                  <a:lnTo>
                    <a:pt x="3356" y="273"/>
                  </a:lnTo>
                  <a:lnTo>
                    <a:pt x="3354" y="274"/>
                  </a:lnTo>
                  <a:lnTo>
                    <a:pt x="3352" y="276"/>
                  </a:lnTo>
                  <a:lnTo>
                    <a:pt x="3350" y="278"/>
                  </a:lnTo>
                  <a:lnTo>
                    <a:pt x="3349" y="280"/>
                  </a:lnTo>
                  <a:lnTo>
                    <a:pt x="3348" y="284"/>
                  </a:lnTo>
                  <a:lnTo>
                    <a:pt x="3347" y="289"/>
                  </a:lnTo>
                  <a:lnTo>
                    <a:pt x="3349" y="300"/>
                  </a:lnTo>
                  <a:lnTo>
                    <a:pt x="3349" y="311"/>
                  </a:lnTo>
                  <a:lnTo>
                    <a:pt x="3347" y="320"/>
                  </a:lnTo>
                  <a:lnTo>
                    <a:pt x="3345" y="330"/>
                  </a:lnTo>
                  <a:lnTo>
                    <a:pt x="3341" y="340"/>
                  </a:lnTo>
                  <a:lnTo>
                    <a:pt x="3336" y="348"/>
                  </a:lnTo>
                  <a:lnTo>
                    <a:pt x="3331" y="358"/>
                  </a:lnTo>
                  <a:lnTo>
                    <a:pt x="3325" y="365"/>
                  </a:lnTo>
                  <a:lnTo>
                    <a:pt x="3311" y="382"/>
                  </a:lnTo>
                  <a:lnTo>
                    <a:pt x="3296" y="398"/>
                  </a:lnTo>
                  <a:lnTo>
                    <a:pt x="3283" y="415"/>
                  </a:lnTo>
                  <a:lnTo>
                    <a:pt x="3272" y="432"/>
                  </a:lnTo>
                  <a:lnTo>
                    <a:pt x="3264" y="426"/>
                  </a:lnTo>
                  <a:lnTo>
                    <a:pt x="3257" y="421"/>
                  </a:lnTo>
                  <a:lnTo>
                    <a:pt x="3249" y="417"/>
                  </a:lnTo>
                  <a:lnTo>
                    <a:pt x="3240" y="414"/>
                  </a:lnTo>
                  <a:lnTo>
                    <a:pt x="3231" y="410"/>
                  </a:lnTo>
                  <a:lnTo>
                    <a:pt x="3221" y="408"/>
                  </a:lnTo>
                  <a:lnTo>
                    <a:pt x="3209" y="406"/>
                  </a:lnTo>
                  <a:lnTo>
                    <a:pt x="3198" y="404"/>
                  </a:lnTo>
                  <a:lnTo>
                    <a:pt x="3179" y="405"/>
                  </a:lnTo>
                  <a:lnTo>
                    <a:pt x="3161" y="406"/>
                  </a:lnTo>
                  <a:lnTo>
                    <a:pt x="3145" y="409"/>
                  </a:lnTo>
                  <a:lnTo>
                    <a:pt x="3128" y="413"/>
                  </a:lnTo>
                  <a:lnTo>
                    <a:pt x="3120" y="416"/>
                  </a:lnTo>
                  <a:lnTo>
                    <a:pt x="3113" y="419"/>
                  </a:lnTo>
                  <a:lnTo>
                    <a:pt x="3105" y="422"/>
                  </a:lnTo>
                  <a:lnTo>
                    <a:pt x="3098" y="426"/>
                  </a:lnTo>
                  <a:lnTo>
                    <a:pt x="3091" y="432"/>
                  </a:lnTo>
                  <a:lnTo>
                    <a:pt x="3083" y="437"/>
                  </a:lnTo>
                  <a:lnTo>
                    <a:pt x="3076" y="444"/>
                  </a:lnTo>
                  <a:lnTo>
                    <a:pt x="3069" y="452"/>
                  </a:lnTo>
                  <a:lnTo>
                    <a:pt x="3064" y="421"/>
                  </a:lnTo>
                  <a:lnTo>
                    <a:pt x="3060" y="387"/>
                  </a:lnTo>
                  <a:lnTo>
                    <a:pt x="3056" y="351"/>
                  </a:lnTo>
                  <a:lnTo>
                    <a:pt x="3050" y="314"/>
                  </a:lnTo>
                  <a:lnTo>
                    <a:pt x="3046" y="296"/>
                  </a:lnTo>
                  <a:lnTo>
                    <a:pt x="3042" y="278"/>
                  </a:lnTo>
                  <a:lnTo>
                    <a:pt x="3037" y="260"/>
                  </a:lnTo>
                  <a:lnTo>
                    <a:pt x="3030" y="243"/>
                  </a:lnTo>
                  <a:lnTo>
                    <a:pt x="3023" y="227"/>
                  </a:lnTo>
                  <a:lnTo>
                    <a:pt x="3013" y="211"/>
                  </a:lnTo>
                  <a:lnTo>
                    <a:pt x="3004" y="198"/>
                  </a:lnTo>
                  <a:lnTo>
                    <a:pt x="2991" y="185"/>
                  </a:lnTo>
                  <a:lnTo>
                    <a:pt x="2983" y="178"/>
                  </a:lnTo>
                  <a:lnTo>
                    <a:pt x="2973" y="171"/>
                  </a:lnTo>
                  <a:lnTo>
                    <a:pt x="2963" y="167"/>
                  </a:lnTo>
                  <a:lnTo>
                    <a:pt x="2953" y="164"/>
                  </a:lnTo>
                  <a:lnTo>
                    <a:pt x="2942" y="162"/>
                  </a:lnTo>
                  <a:lnTo>
                    <a:pt x="2932" y="160"/>
                  </a:lnTo>
                  <a:lnTo>
                    <a:pt x="2920" y="158"/>
                  </a:lnTo>
                  <a:lnTo>
                    <a:pt x="2910" y="158"/>
                  </a:lnTo>
                  <a:lnTo>
                    <a:pt x="2886" y="160"/>
                  </a:lnTo>
                  <a:lnTo>
                    <a:pt x="2863" y="161"/>
                  </a:lnTo>
                  <a:lnTo>
                    <a:pt x="2839" y="161"/>
                  </a:lnTo>
                  <a:lnTo>
                    <a:pt x="2814" y="160"/>
                  </a:lnTo>
                  <a:lnTo>
                    <a:pt x="2809" y="150"/>
                  </a:lnTo>
                  <a:lnTo>
                    <a:pt x="2803" y="139"/>
                  </a:lnTo>
                  <a:lnTo>
                    <a:pt x="2796" y="130"/>
                  </a:lnTo>
                  <a:lnTo>
                    <a:pt x="2790" y="121"/>
                  </a:lnTo>
                  <a:lnTo>
                    <a:pt x="2775" y="103"/>
                  </a:lnTo>
                  <a:lnTo>
                    <a:pt x="2758" y="88"/>
                  </a:lnTo>
                  <a:lnTo>
                    <a:pt x="2741" y="74"/>
                  </a:lnTo>
                  <a:lnTo>
                    <a:pt x="2722" y="60"/>
                  </a:lnTo>
                  <a:lnTo>
                    <a:pt x="2702" y="48"/>
                  </a:lnTo>
                  <a:lnTo>
                    <a:pt x="2681" y="39"/>
                  </a:lnTo>
                  <a:lnTo>
                    <a:pt x="2660" y="29"/>
                  </a:lnTo>
                  <a:lnTo>
                    <a:pt x="2636" y="22"/>
                  </a:lnTo>
                  <a:lnTo>
                    <a:pt x="2613" y="16"/>
                  </a:lnTo>
                  <a:lnTo>
                    <a:pt x="2589" y="10"/>
                  </a:lnTo>
                  <a:lnTo>
                    <a:pt x="2564" y="6"/>
                  </a:lnTo>
                  <a:lnTo>
                    <a:pt x="2539" y="3"/>
                  </a:lnTo>
                  <a:lnTo>
                    <a:pt x="2514" y="1"/>
                  </a:lnTo>
                  <a:lnTo>
                    <a:pt x="2487" y="1"/>
                  </a:lnTo>
                  <a:lnTo>
                    <a:pt x="2477" y="0"/>
                  </a:lnTo>
                  <a:lnTo>
                    <a:pt x="2467" y="2"/>
                  </a:lnTo>
                  <a:lnTo>
                    <a:pt x="2463" y="3"/>
                  </a:lnTo>
                  <a:lnTo>
                    <a:pt x="2460" y="5"/>
                  </a:lnTo>
                  <a:lnTo>
                    <a:pt x="2456" y="7"/>
                  </a:lnTo>
                  <a:lnTo>
                    <a:pt x="2453" y="10"/>
                  </a:lnTo>
                  <a:lnTo>
                    <a:pt x="2451" y="13"/>
                  </a:lnTo>
                  <a:lnTo>
                    <a:pt x="2450" y="18"/>
                  </a:lnTo>
                  <a:lnTo>
                    <a:pt x="2449" y="21"/>
                  </a:lnTo>
                  <a:lnTo>
                    <a:pt x="2449" y="26"/>
                  </a:lnTo>
                  <a:lnTo>
                    <a:pt x="2449" y="30"/>
                  </a:lnTo>
                  <a:lnTo>
                    <a:pt x="2450" y="36"/>
                  </a:lnTo>
                  <a:lnTo>
                    <a:pt x="2452" y="42"/>
                  </a:lnTo>
                  <a:lnTo>
                    <a:pt x="2455" y="47"/>
                  </a:lnTo>
                  <a:lnTo>
                    <a:pt x="2463" y="60"/>
                  </a:lnTo>
                  <a:lnTo>
                    <a:pt x="2469" y="73"/>
                  </a:lnTo>
                  <a:lnTo>
                    <a:pt x="2476" y="85"/>
                  </a:lnTo>
                  <a:lnTo>
                    <a:pt x="2482" y="98"/>
                  </a:lnTo>
                  <a:lnTo>
                    <a:pt x="2491" y="124"/>
                  </a:lnTo>
                  <a:lnTo>
                    <a:pt x="2499" y="150"/>
                  </a:lnTo>
                  <a:lnTo>
                    <a:pt x="2506" y="176"/>
                  </a:lnTo>
                  <a:lnTo>
                    <a:pt x="2512" y="203"/>
                  </a:lnTo>
                  <a:lnTo>
                    <a:pt x="2517" y="229"/>
                  </a:lnTo>
                  <a:lnTo>
                    <a:pt x="2523" y="256"/>
                  </a:lnTo>
                  <a:lnTo>
                    <a:pt x="2510" y="259"/>
                  </a:lnTo>
                  <a:lnTo>
                    <a:pt x="2501" y="263"/>
                  </a:lnTo>
                  <a:lnTo>
                    <a:pt x="2492" y="269"/>
                  </a:lnTo>
                  <a:lnTo>
                    <a:pt x="2487" y="274"/>
                  </a:lnTo>
                  <a:lnTo>
                    <a:pt x="2483" y="279"/>
                  </a:lnTo>
                  <a:lnTo>
                    <a:pt x="2480" y="284"/>
                  </a:lnTo>
                  <a:lnTo>
                    <a:pt x="2478" y="291"/>
                  </a:lnTo>
                  <a:lnTo>
                    <a:pt x="2478" y="297"/>
                  </a:lnTo>
                  <a:lnTo>
                    <a:pt x="2481" y="323"/>
                  </a:lnTo>
                  <a:lnTo>
                    <a:pt x="2485" y="346"/>
                  </a:lnTo>
                  <a:lnTo>
                    <a:pt x="2483" y="355"/>
                  </a:lnTo>
                  <a:lnTo>
                    <a:pt x="2481" y="364"/>
                  </a:lnTo>
                  <a:lnTo>
                    <a:pt x="2478" y="371"/>
                  </a:lnTo>
                  <a:lnTo>
                    <a:pt x="2474" y="377"/>
                  </a:lnTo>
                  <a:lnTo>
                    <a:pt x="2471" y="382"/>
                  </a:lnTo>
                  <a:lnTo>
                    <a:pt x="2468" y="385"/>
                  </a:lnTo>
                  <a:lnTo>
                    <a:pt x="2464" y="388"/>
                  </a:lnTo>
                  <a:lnTo>
                    <a:pt x="2461" y="389"/>
                  </a:lnTo>
                  <a:lnTo>
                    <a:pt x="2456" y="390"/>
                  </a:lnTo>
                  <a:lnTo>
                    <a:pt x="2452" y="390"/>
                  </a:lnTo>
                  <a:lnTo>
                    <a:pt x="2447" y="390"/>
                  </a:lnTo>
                  <a:lnTo>
                    <a:pt x="2443" y="389"/>
                  </a:lnTo>
                  <a:lnTo>
                    <a:pt x="2432" y="385"/>
                  </a:lnTo>
                  <a:lnTo>
                    <a:pt x="2422" y="381"/>
                  </a:lnTo>
                  <a:lnTo>
                    <a:pt x="2409" y="374"/>
                  </a:lnTo>
                  <a:lnTo>
                    <a:pt x="2396" y="369"/>
                  </a:lnTo>
                  <a:lnTo>
                    <a:pt x="2383" y="364"/>
                  </a:lnTo>
                  <a:lnTo>
                    <a:pt x="2369" y="361"/>
                  </a:lnTo>
                  <a:lnTo>
                    <a:pt x="2361" y="360"/>
                  </a:lnTo>
                  <a:lnTo>
                    <a:pt x="2354" y="359"/>
                  </a:lnTo>
                  <a:lnTo>
                    <a:pt x="2345" y="359"/>
                  </a:lnTo>
                  <a:lnTo>
                    <a:pt x="2338" y="360"/>
                  </a:lnTo>
                  <a:lnTo>
                    <a:pt x="2329" y="361"/>
                  </a:lnTo>
                  <a:lnTo>
                    <a:pt x="2321" y="363"/>
                  </a:lnTo>
                  <a:lnTo>
                    <a:pt x="2312" y="367"/>
                  </a:lnTo>
                  <a:lnTo>
                    <a:pt x="2304" y="371"/>
                  </a:lnTo>
                  <a:lnTo>
                    <a:pt x="2288" y="360"/>
                  </a:lnTo>
                  <a:lnTo>
                    <a:pt x="2271" y="350"/>
                  </a:lnTo>
                  <a:lnTo>
                    <a:pt x="2254" y="340"/>
                  </a:lnTo>
                  <a:lnTo>
                    <a:pt x="2236" y="330"/>
                  </a:lnTo>
                  <a:lnTo>
                    <a:pt x="2218" y="322"/>
                  </a:lnTo>
                  <a:lnTo>
                    <a:pt x="2199" y="313"/>
                  </a:lnTo>
                  <a:lnTo>
                    <a:pt x="2180" y="306"/>
                  </a:lnTo>
                  <a:lnTo>
                    <a:pt x="2161" y="299"/>
                  </a:lnTo>
                  <a:lnTo>
                    <a:pt x="2142" y="294"/>
                  </a:lnTo>
                  <a:lnTo>
                    <a:pt x="2122" y="290"/>
                  </a:lnTo>
                  <a:lnTo>
                    <a:pt x="2102" y="287"/>
                  </a:lnTo>
                  <a:lnTo>
                    <a:pt x="2082" y="286"/>
                  </a:lnTo>
                  <a:lnTo>
                    <a:pt x="2060" y="286"/>
                  </a:lnTo>
                  <a:lnTo>
                    <a:pt x="2040" y="287"/>
                  </a:lnTo>
                  <a:lnTo>
                    <a:pt x="2019" y="290"/>
                  </a:lnTo>
                  <a:lnTo>
                    <a:pt x="1998" y="295"/>
                  </a:lnTo>
                  <a:lnTo>
                    <a:pt x="1978" y="300"/>
                  </a:lnTo>
                  <a:lnTo>
                    <a:pt x="1959" y="307"/>
                  </a:lnTo>
                  <a:lnTo>
                    <a:pt x="1941" y="313"/>
                  </a:lnTo>
                  <a:lnTo>
                    <a:pt x="1925" y="322"/>
                  </a:lnTo>
                  <a:lnTo>
                    <a:pt x="1919" y="326"/>
                  </a:lnTo>
                  <a:lnTo>
                    <a:pt x="1912" y="331"/>
                  </a:lnTo>
                  <a:lnTo>
                    <a:pt x="1906" y="337"/>
                  </a:lnTo>
                  <a:lnTo>
                    <a:pt x="1901" y="344"/>
                  </a:lnTo>
                  <a:lnTo>
                    <a:pt x="1896" y="351"/>
                  </a:lnTo>
                  <a:lnTo>
                    <a:pt x="1893" y="360"/>
                  </a:lnTo>
                  <a:lnTo>
                    <a:pt x="1890" y="368"/>
                  </a:lnTo>
                  <a:lnTo>
                    <a:pt x="1889" y="378"/>
                  </a:lnTo>
                  <a:lnTo>
                    <a:pt x="1889" y="387"/>
                  </a:lnTo>
                  <a:lnTo>
                    <a:pt x="1891" y="395"/>
                  </a:lnTo>
                  <a:lnTo>
                    <a:pt x="1894" y="401"/>
                  </a:lnTo>
                  <a:lnTo>
                    <a:pt x="1899" y="406"/>
                  </a:lnTo>
                  <a:lnTo>
                    <a:pt x="1924" y="427"/>
                  </a:lnTo>
                  <a:lnTo>
                    <a:pt x="1946" y="449"/>
                  </a:lnTo>
                  <a:lnTo>
                    <a:pt x="1967" y="471"/>
                  </a:lnTo>
                  <a:lnTo>
                    <a:pt x="1987" y="494"/>
                  </a:lnTo>
                  <a:lnTo>
                    <a:pt x="1997" y="506"/>
                  </a:lnTo>
                  <a:lnTo>
                    <a:pt x="2005" y="518"/>
                  </a:lnTo>
                  <a:lnTo>
                    <a:pt x="2014" y="532"/>
                  </a:lnTo>
                  <a:lnTo>
                    <a:pt x="2021" y="546"/>
                  </a:lnTo>
                  <a:lnTo>
                    <a:pt x="2029" y="560"/>
                  </a:lnTo>
                  <a:lnTo>
                    <a:pt x="2035" y="576"/>
                  </a:lnTo>
                  <a:lnTo>
                    <a:pt x="2041" y="592"/>
                  </a:lnTo>
                  <a:lnTo>
                    <a:pt x="2047" y="608"/>
                  </a:lnTo>
                  <a:lnTo>
                    <a:pt x="2046" y="618"/>
                  </a:lnTo>
                  <a:lnTo>
                    <a:pt x="2044" y="628"/>
                  </a:lnTo>
                  <a:lnTo>
                    <a:pt x="2040" y="637"/>
                  </a:lnTo>
                  <a:lnTo>
                    <a:pt x="2038" y="646"/>
                  </a:lnTo>
                  <a:lnTo>
                    <a:pt x="2032" y="664"/>
                  </a:lnTo>
                  <a:lnTo>
                    <a:pt x="2024" y="682"/>
                  </a:lnTo>
                  <a:lnTo>
                    <a:pt x="2022" y="691"/>
                  </a:lnTo>
                  <a:lnTo>
                    <a:pt x="2019" y="700"/>
                  </a:lnTo>
                  <a:lnTo>
                    <a:pt x="2017" y="709"/>
                  </a:lnTo>
                  <a:lnTo>
                    <a:pt x="2016" y="719"/>
                  </a:lnTo>
                  <a:lnTo>
                    <a:pt x="2015" y="729"/>
                  </a:lnTo>
                  <a:lnTo>
                    <a:pt x="2016" y="740"/>
                  </a:lnTo>
                  <a:lnTo>
                    <a:pt x="2017" y="751"/>
                  </a:lnTo>
                  <a:lnTo>
                    <a:pt x="2019" y="763"/>
                  </a:lnTo>
                  <a:lnTo>
                    <a:pt x="2027" y="781"/>
                  </a:lnTo>
                  <a:lnTo>
                    <a:pt x="2036" y="799"/>
                  </a:lnTo>
                  <a:lnTo>
                    <a:pt x="2046" y="816"/>
                  </a:lnTo>
                  <a:lnTo>
                    <a:pt x="2056" y="832"/>
                  </a:lnTo>
                  <a:lnTo>
                    <a:pt x="2068" y="848"/>
                  </a:lnTo>
                  <a:lnTo>
                    <a:pt x="2081" y="863"/>
                  </a:lnTo>
                  <a:lnTo>
                    <a:pt x="2094" y="876"/>
                  </a:lnTo>
                  <a:lnTo>
                    <a:pt x="2108" y="889"/>
                  </a:lnTo>
                  <a:lnTo>
                    <a:pt x="2123" y="901"/>
                  </a:lnTo>
                  <a:lnTo>
                    <a:pt x="2139" y="912"/>
                  </a:lnTo>
                  <a:lnTo>
                    <a:pt x="2155" y="923"/>
                  </a:lnTo>
                  <a:lnTo>
                    <a:pt x="2172" y="932"/>
                  </a:lnTo>
                  <a:lnTo>
                    <a:pt x="2189" y="942"/>
                  </a:lnTo>
                  <a:lnTo>
                    <a:pt x="2206" y="950"/>
                  </a:lnTo>
                  <a:lnTo>
                    <a:pt x="2224" y="959"/>
                  </a:lnTo>
                  <a:lnTo>
                    <a:pt x="2240" y="966"/>
                  </a:lnTo>
                  <a:lnTo>
                    <a:pt x="2236" y="966"/>
                  </a:lnTo>
                  <a:lnTo>
                    <a:pt x="2222" y="968"/>
                  </a:lnTo>
                  <a:lnTo>
                    <a:pt x="2202" y="973"/>
                  </a:lnTo>
                  <a:lnTo>
                    <a:pt x="2177" y="980"/>
                  </a:lnTo>
                  <a:lnTo>
                    <a:pt x="2164" y="985"/>
                  </a:lnTo>
                  <a:lnTo>
                    <a:pt x="2150" y="992"/>
                  </a:lnTo>
                  <a:lnTo>
                    <a:pt x="2137" y="999"/>
                  </a:lnTo>
                  <a:lnTo>
                    <a:pt x="2123" y="1009"/>
                  </a:lnTo>
                  <a:lnTo>
                    <a:pt x="2109" y="1019"/>
                  </a:lnTo>
                  <a:lnTo>
                    <a:pt x="2098" y="1031"/>
                  </a:lnTo>
                  <a:lnTo>
                    <a:pt x="2086" y="1045"/>
                  </a:lnTo>
                  <a:lnTo>
                    <a:pt x="2075" y="1061"/>
                  </a:lnTo>
                  <a:lnTo>
                    <a:pt x="2067" y="1045"/>
                  </a:lnTo>
                  <a:lnTo>
                    <a:pt x="2058" y="1032"/>
                  </a:lnTo>
                  <a:lnTo>
                    <a:pt x="2051" y="1020"/>
                  </a:lnTo>
                  <a:lnTo>
                    <a:pt x="2042" y="1011"/>
                  </a:lnTo>
                  <a:lnTo>
                    <a:pt x="2033" y="1002"/>
                  </a:lnTo>
                  <a:lnTo>
                    <a:pt x="2021" y="995"/>
                  </a:lnTo>
                  <a:lnTo>
                    <a:pt x="2008" y="986"/>
                  </a:lnTo>
                  <a:lnTo>
                    <a:pt x="1991" y="978"/>
                  </a:lnTo>
                  <a:lnTo>
                    <a:pt x="1983" y="976"/>
                  </a:lnTo>
                  <a:lnTo>
                    <a:pt x="1968" y="971"/>
                  </a:lnTo>
                  <a:lnTo>
                    <a:pt x="1959" y="966"/>
                  </a:lnTo>
                  <a:lnTo>
                    <a:pt x="1949" y="962"/>
                  </a:lnTo>
                  <a:lnTo>
                    <a:pt x="1940" y="957"/>
                  </a:lnTo>
                  <a:lnTo>
                    <a:pt x="1932" y="952"/>
                  </a:lnTo>
                  <a:lnTo>
                    <a:pt x="1929" y="948"/>
                  </a:lnTo>
                  <a:lnTo>
                    <a:pt x="1927" y="944"/>
                  </a:lnTo>
                  <a:lnTo>
                    <a:pt x="1925" y="939"/>
                  </a:lnTo>
                  <a:lnTo>
                    <a:pt x="1925" y="934"/>
                  </a:lnTo>
                  <a:lnTo>
                    <a:pt x="1924" y="921"/>
                  </a:lnTo>
                  <a:lnTo>
                    <a:pt x="1924" y="907"/>
                  </a:lnTo>
                  <a:lnTo>
                    <a:pt x="1923" y="894"/>
                  </a:lnTo>
                  <a:lnTo>
                    <a:pt x="1921" y="883"/>
                  </a:lnTo>
                  <a:lnTo>
                    <a:pt x="1919" y="877"/>
                  </a:lnTo>
                  <a:lnTo>
                    <a:pt x="1915" y="873"/>
                  </a:lnTo>
                  <a:lnTo>
                    <a:pt x="1911" y="870"/>
                  </a:lnTo>
                  <a:lnTo>
                    <a:pt x="1906" y="867"/>
                  </a:lnTo>
                  <a:lnTo>
                    <a:pt x="1894" y="880"/>
                  </a:lnTo>
                  <a:lnTo>
                    <a:pt x="1884" y="893"/>
                  </a:lnTo>
                  <a:lnTo>
                    <a:pt x="1874" y="907"/>
                  </a:lnTo>
                  <a:lnTo>
                    <a:pt x="1866" y="922"/>
                  </a:lnTo>
                  <a:lnTo>
                    <a:pt x="1858" y="937"/>
                  </a:lnTo>
                  <a:lnTo>
                    <a:pt x="1851" y="952"/>
                  </a:lnTo>
                  <a:lnTo>
                    <a:pt x="1845" y="967"/>
                  </a:lnTo>
                  <a:lnTo>
                    <a:pt x="1839" y="982"/>
                  </a:lnTo>
                  <a:lnTo>
                    <a:pt x="1835" y="999"/>
                  </a:lnTo>
                  <a:lnTo>
                    <a:pt x="1831" y="1015"/>
                  </a:lnTo>
                  <a:lnTo>
                    <a:pt x="1828" y="1032"/>
                  </a:lnTo>
                  <a:lnTo>
                    <a:pt x="1825" y="1048"/>
                  </a:lnTo>
                  <a:lnTo>
                    <a:pt x="1821" y="1083"/>
                  </a:lnTo>
                  <a:lnTo>
                    <a:pt x="1820" y="1118"/>
                  </a:lnTo>
                  <a:lnTo>
                    <a:pt x="1821" y="1141"/>
                  </a:lnTo>
                  <a:lnTo>
                    <a:pt x="1824" y="1164"/>
                  </a:lnTo>
                  <a:lnTo>
                    <a:pt x="1828" y="1188"/>
                  </a:lnTo>
                  <a:lnTo>
                    <a:pt x="1832" y="1210"/>
                  </a:lnTo>
                  <a:lnTo>
                    <a:pt x="1837" y="1232"/>
                  </a:lnTo>
                  <a:lnTo>
                    <a:pt x="1842" y="1253"/>
                  </a:lnTo>
                  <a:lnTo>
                    <a:pt x="1850" y="1273"/>
                  </a:lnTo>
                  <a:lnTo>
                    <a:pt x="1858" y="1294"/>
                  </a:lnTo>
                  <a:lnTo>
                    <a:pt x="1868" y="1314"/>
                  </a:lnTo>
                  <a:lnTo>
                    <a:pt x="1878" y="1332"/>
                  </a:lnTo>
                  <a:lnTo>
                    <a:pt x="1891" y="1350"/>
                  </a:lnTo>
                  <a:lnTo>
                    <a:pt x="1905" y="1368"/>
                  </a:lnTo>
                  <a:lnTo>
                    <a:pt x="1920" y="1384"/>
                  </a:lnTo>
                  <a:lnTo>
                    <a:pt x="1937" y="1399"/>
                  </a:lnTo>
                  <a:lnTo>
                    <a:pt x="1956" y="1413"/>
                  </a:lnTo>
                  <a:lnTo>
                    <a:pt x="1977" y="1427"/>
                  </a:lnTo>
                  <a:lnTo>
                    <a:pt x="1978" y="1443"/>
                  </a:lnTo>
                  <a:lnTo>
                    <a:pt x="1980" y="1457"/>
                  </a:lnTo>
                  <a:lnTo>
                    <a:pt x="1982" y="1470"/>
                  </a:lnTo>
                  <a:lnTo>
                    <a:pt x="1984" y="1483"/>
                  </a:lnTo>
                  <a:lnTo>
                    <a:pt x="1989" y="1495"/>
                  </a:lnTo>
                  <a:lnTo>
                    <a:pt x="1992" y="1506"/>
                  </a:lnTo>
                  <a:lnTo>
                    <a:pt x="1997" y="1517"/>
                  </a:lnTo>
                  <a:lnTo>
                    <a:pt x="2002" y="1528"/>
                  </a:lnTo>
                  <a:lnTo>
                    <a:pt x="2008" y="1537"/>
                  </a:lnTo>
                  <a:lnTo>
                    <a:pt x="2015" y="1547"/>
                  </a:lnTo>
                  <a:lnTo>
                    <a:pt x="2022" y="1556"/>
                  </a:lnTo>
                  <a:lnTo>
                    <a:pt x="2031" y="1566"/>
                  </a:lnTo>
                  <a:lnTo>
                    <a:pt x="2049" y="1584"/>
                  </a:lnTo>
                  <a:lnTo>
                    <a:pt x="2071" y="1604"/>
                  </a:lnTo>
                  <a:lnTo>
                    <a:pt x="2084" y="1610"/>
                  </a:lnTo>
                  <a:lnTo>
                    <a:pt x="2098" y="1615"/>
                  </a:lnTo>
                  <a:lnTo>
                    <a:pt x="2110" y="1620"/>
                  </a:lnTo>
                  <a:lnTo>
                    <a:pt x="2124" y="1624"/>
                  </a:lnTo>
                  <a:lnTo>
                    <a:pt x="2137" y="1627"/>
                  </a:lnTo>
                  <a:lnTo>
                    <a:pt x="2149" y="1629"/>
                  </a:lnTo>
                  <a:lnTo>
                    <a:pt x="2163" y="1630"/>
                  </a:lnTo>
                  <a:lnTo>
                    <a:pt x="2177" y="1631"/>
                  </a:lnTo>
                  <a:lnTo>
                    <a:pt x="2203" y="1631"/>
                  </a:lnTo>
                  <a:lnTo>
                    <a:pt x="2230" y="1630"/>
                  </a:lnTo>
                  <a:lnTo>
                    <a:pt x="2257" y="1627"/>
                  </a:lnTo>
                  <a:lnTo>
                    <a:pt x="2285" y="1624"/>
                  </a:lnTo>
                  <a:lnTo>
                    <a:pt x="2311" y="1621"/>
                  </a:lnTo>
                  <a:lnTo>
                    <a:pt x="2339" y="1618"/>
                  </a:lnTo>
                  <a:lnTo>
                    <a:pt x="2366" y="1615"/>
                  </a:lnTo>
                  <a:lnTo>
                    <a:pt x="2394" y="1614"/>
                  </a:lnTo>
                  <a:lnTo>
                    <a:pt x="2407" y="1614"/>
                  </a:lnTo>
                  <a:lnTo>
                    <a:pt x="2420" y="1614"/>
                  </a:lnTo>
                  <a:lnTo>
                    <a:pt x="2434" y="1616"/>
                  </a:lnTo>
                  <a:lnTo>
                    <a:pt x="2448" y="1618"/>
                  </a:lnTo>
                  <a:lnTo>
                    <a:pt x="2462" y="1621"/>
                  </a:lnTo>
                  <a:lnTo>
                    <a:pt x="2474" y="1624"/>
                  </a:lnTo>
                  <a:lnTo>
                    <a:pt x="2488" y="1628"/>
                  </a:lnTo>
                  <a:lnTo>
                    <a:pt x="2502" y="1633"/>
                  </a:lnTo>
                  <a:lnTo>
                    <a:pt x="2516" y="1642"/>
                  </a:lnTo>
                  <a:lnTo>
                    <a:pt x="2528" y="1650"/>
                  </a:lnTo>
                  <a:lnTo>
                    <a:pt x="2540" y="1659"/>
                  </a:lnTo>
                  <a:lnTo>
                    <a:pt x="2552" y="1668"/>
                  </a:lnTo>
                  <a:lnTo>
                    <a:pt x="2562" y="1679"/>
                  </a:lnTo>
                  <a:lnTo>
                    <a:pt x="2572" y="1688"/>
                  </a:lnTo>
                  <a:lnTo>
                    <a:pt x="2581" y="1699"/>
                  </a:lnTo>
                  <a:lnTo>
                    <a:pt x="2590" y="1710"/>
                  </a:lnTo>
                  <a:lnTo>
                    <a:pt x="2606" y="1733"/>
                  </a:lnTo>
                  <a:lnTo>
                    <a:pt x="2620" y="1756"/>
                  </a:lnTo>
                  <a:lnTo>
                    <a:pt x="2632" y="1781"/>
                  </a:lnTo>
                  <a:lnTo>
                    <a:pt x="2643" y="1805"/>
                  </a:lnTo>
                  <a:lnTo>
                    <a:pt x="2652" y="1830"/>
                  </a:lnTo>
                  <a:lnTo>
                    <a:pt x="2662" y="1857"/>
                  </a:lnTo>
                  <a:lnTo>
                    <a:pt x="2669" y="1882"/>
                  </a:lnTo>
                  <a:lnTo>
                    <a:pt x="2678" y="1909"/>
                  </a:lnTo>
                  <a:lnTo>
                    <a:pt x="2686" y="1935"/>
                  </a:lnTo>
                  <a:lnTo>
                    <a:pt x="2694" y="1962"/>
                  </a:lnTo>
                  <a:lnTo>
                    <a:pt x="2702" y="1987"/>
                  </a:lnTo>
                  <a:lnTo>
                    <a:pt x="2712" y="2012"/>
                  </a:lnTo>
                  <a:lnTo>
                    <a:pt x="2721" y="2044"/>
                  </a:lnTo>
                  <a:lnTo>
                    <a:pt x="2730" y="2078"/>
                  </a:lnTo>
                  <a:lnTo>
                    <a:pt x="2737" y="2114"/>
                  </a:lnTo>
                  <a:lnTo>
                    <a:pt x="2744" y="2149"/>
                  </a:lnTo>
                  <a:lnTo>
                    <a:pt x="2750" y="2181"/>
                  </a:lnTo>
                  <a:lnTo>
                    <a:pt x="2754" y="2209"/>
                  </a:lnTo>
                  <a:lnTo>
                    <a:pt x="2757" y="2231"/>
                  </a:lnTo>
                  <a:lnTo>
                    <a:pt x="2757" y="2245"/>
                  </a:lnTo>
                  <a:lnTo>
                    <a:pt x="2756" y="2253"/>
                  </a:lnTo>
                  <a:lnTo>
                    <a:pt x="2753" y="2257"/>
                  </a:lnTo>
                  <a:lnTo>
                    <a:pt x="2750" y="2260"/>
                  </a:lnTo>
                  <a:lnTo>
                    <a:pt x="2746" y="2261"/>
                  </a:lnTo>
                  <a:lnTo>
                    <a:pt x="2739" y="2260"/>
                  </a:lnTo>
                  <a:lnTo>
                    <a:pt x="2736" y="2259"/>
                  </a:lnTo>
                  <a:lnTo>
                    <a:pt x="2728" y="2255"/>
                  </a:lnTo>
                  <a:lnTo>
                    <a:pt x="2717" y="2248"/>
                  </a:lnTo>
                  <a:lnTo>
                    <a:pt x="2706" y="2239"/>
                  </a:lnTo>
                  <a:lnTo>
                    <a:pt x="2695" y="2230"/>
                  </a:lnTo>
                  <a:lnTo>
                    <a:pt x="2670" y="2207"/>
                  </a:lnTo>
                  <a:lnTo>
                    <a:pt x="2646" y="2185"/>
                  </a:lnTo>
                  <a:lnTo>
                    <a:pt x="2634" y="2176"/>
                  </a:lnTo>
                  <a:lnTo>
                    <a:pt x="2623" y="2167"/>
                  </a:lnTo>
                  <a:lnTo>
                    <a:pt x="2611" y="2160"/>
                  </a:lnTo>
                  <a:lnTo>
                    <a:pt x="2600" y="2155"/>
                  </a:lnTo>
                  <a:lnTo>
                    <a:pt x="2595" y="2154"/>
                  </a:lnTo>
                  <a:lnTo>
                    <a:pt x="2591" y="2154"/>
                  </a:lnTo>
                  <a:lnTo>
                    <a:pt x="2586" y="2154"/>
                  </a:lnTo>
                  <a:lnTo>
                    <a:pt x="2581" y="2155"/>
                  </a:lnTo>
                  <a:lnTo>
                    <a:pt x="2577" y="2159"/>
                  </a:lnTo>
                  <a:lnTo>
                    <a:pt x="2574" y="2162"/>
                  </a:lnTo>
                  <a:lnTo>
                    <a:pt x="2570" y="2166"/>
                  </a:lnTo>
                  <a:lnTo>
                    <a:pt x="2567" y="2171"/>
                  </a:lnTo>
                  <a:lnTo>
                    <a:pt x="2564" y="2181"/>
                  </a:lnTo>
                  <a:lnTo>
                    <a:pt x="2563" y="2190"/>
                  </a:lnTo>
                  <a:lnTo>
                    <a:pt x="2562" y="2201"/>
                  </a:lnTo>
                  <a:lnTo>
                    <a:pt x="2562" y="2213"/>
                  </a:lnTo>
                  <a:lnTo>
                    <a:pt x="2563" y="2224"/>
                  </a:lnTo>
                  <a:lnTo>
                    <a:pt x="2564" y="2236"/>
                  </a:lnTo>
                  <a:lnTo>
                    <a:pt x="2566" y="2249"/>
                  </a:lnTo>
                  <a:lnTo>
                    <a:pt x="2569" y="2262"/>
                  </a:lnTo>
                  <a:lnTo>
                    <a:pt x="2575" y="2289"/>
                  </a:lnTo>
                  <a:lnTo>
                    <a:pt x="2584" y="2316"/>
                  </a:lnTo>
                  <a:lnTo>
                    <a:pt x="2593" y="2345"/>
                  </a:lnTo>
                  <a:lnTo>
                    <a:pt x="2606" y="2375"/>
                  </a:lnTo>
                  <a:lnTo>
                    <a:pt x="2620" y="2403"/>
                  </a:lnTo>
                  <a:lnTo>
                    <a:pt x="2635" y="2432"/>
                  </a:lnTo>
                  <a:lnTo>
                    <a:pt x="2651" y="2460"/>
                  </a:lnTo>
                  <a:lnTo>
                    <a:pt x="2669" y="2488"/>
                  </a:lnTo>
                  <a:lnTo>
                    <a:pt x="2689" y="2514"/>
                  </a:lnTo>
                  <a:lnTo>
                    <a:pt x="2708" y="2540"/>
                  </a:lnTo>
                  <a:lnTo>
                    <a:pt x="2730" y="2563"/>
                  </a:lnTo>
                  <a:lnTo>
                    <a:pt x="2751" y="2584"/>
                  </a:lnTo>
                  <a:lnTo>
                    <a:pt x="2771" y="2600"/>
                  </a:lnTo>
                  <a:lnTo>
                    <a:pt x="2792" y="2616"/>
                  </a:lnTo>
                  <a:lnTo>
                    <a:pt x="2804" y="2623"/>
                  </a:lnTo>
                  <a:lnTo>
                    <a:pt x="2816" y="2631"/>
                  </a:lnTo>
                  <a:lnTo>
                    <a:pt x="2828" y="2636"/>
                  </a:lnTo>
                  <a:lnTo>
                    <a:pt x="2840" y="2641"/>
                  </a:lnTo>
                  <a:lnTo>
                    <a:pt x="2850" y="2645"/>
                  </a:lnTo>
                  <a:lnTo>
                    <a:pt x="2860" y="2650"/>
                  </a:lnTo>
                  <a:lnTo>
                    <a:pt x="2870" y="2655"/>
                  </a:lnTo>
                  <a:lnTo>
                    <a:pt x="2880" y="2663"/>
                  </a:lnTo>
                  <a:lnTo>
                    <a:pt x="2884" y="2666"/>
                  </a:lnTo>
                  <a:lnTo>
                    <a:pt x="2887" y="2670"/>
                  </a:lnTo>
                  <a:lnTo>
                    <a:pt x="2891" y="2674"/>
                  </a:lnTo>
                  <a:lnTo>
                    <a:pt x="2893" y="2678"/>
                  </a:lnTo>
                  <a:lnTo>
                    <a:pt x="2894" y="2684"/>
                  </a:lnTo>
                  <a:lnTo>
                    <a:pt x="2895" y="2689"/>
                  </a:lnTo>
                  <a:lnTo>
                    <a:pt x="2894" y="2694"/>
                  </a:lnTo>
                  <a:lnTo>
                    <a:pt x="2893" y="2700"/>
                  </a:lnTo>
                  <a:lnTo>
                    <a:pt x="2889" y="2708"/>
                  </a:lnTo>
                  <a:lnTo>
                    <a:pt x="2885" y="2714"/>
                  </a:lnTo>
                  <a:lnTo>
                    <a:pt x="2881" y="2720"/>
                  </a:lnTo>
                  <a:lnTo>
                    <a:pt x="2877" y="2724"/>
                  </a:lnTo>
                  <a:lnTo>
                    <a:pt x="2871" y="2727"/>
                  </a:lnTo>
                  <a:lnTo>
                    <a:pt x="2867" y="2728"/>
                  </a:lnTo>
                  <a:lnTo>
                    <a:pt x="2863" y="2729"/>
                  </a:lnTo>
                  <a:lnTo>
                    <a:pt x="2858" y="2729"/>
                  </a:lnTo>
                  <a:lnTo>
                    <a:pt x="2849" y="2727"/>
                  </a:lnTo>
                  <a:lnTo>
                    <a:pt x="2843" y="2725"/>
                  </a:lnTo>
                  <a:lnTo>
                    <a:pt x="2839" y="2723"/>
                  </a:lnTo>
                  <a:lnTo>
                    <a:pt x="2837" y="2721"/>
                  </a:lnTo>
                  <a:lnTo>
                    <a:pt x="2826" y="2718"/>
                  </a:lnTo>
                  <a:lnTo>
                    <a:pt x="2814" y="2711"/>
                  </a:lnTo>
                  <a:lnTo>
                    <a:pt x="2804" y="2705"/>
                  </a:lnTo>
                  <a:lnTo>
                    <a:pt x="2792" y="2696"/>
                  </a:lnTo>
                  <a:lnTo>
                    <a:pt x="2770" y="2678"/>
                  </a:lnTo>
                  <a:lnTo>
                    <a:pt x="2749" y="2658"/>
                  </a:lnTo>
                  <a:lnTo>
                    <a:pt x="2728" y="2640"/>
                  </a:lnTo>
                  <a:lnTo>
                    <a:pt x="2708" y="2627"/>
                  </a:lnTo>
                  <a:lnTo>
                    <a:pt x="2700" y="2621"/>
                  </a:lnTo>
                  <a:lnTo>
                    <a:pt x="2690" y="2618"/>
                  </a:lnTo>
                  <a:lnTo>
                    <a:pt x="2687" y="2617"/>
                  </a:lnTo>
                  <a:lnTo>
                    <a:pt x="2683" y="2617"/>
                  </a:lnTo>
                  <a:lnTo>
                    <a:pt x="2679" y="2617"/>
                  </a:lnTo>
                  <a:lnTo>
                    <a:pt x="2676" y="2618"/>
                  </a:lnTo>
                  <a:lnTo>
                    <a:pt x="2671" y="2623"/>
                  </a:lnTo>
                  <a:lnTo>
                    <a:pt x="2669" y="2630"/>
                  </a:lnTo>
                  <a:lnTo>
                    <a:pt x="2668" y="2637"/>
                  </a:lnTo>
                  <a:lnTo>
                    <a:pt x="2667" y="2646"/>
                  </a:lnTo>
                  <a:lnTo>
                    <a:pt x="2668" y="2654"/>
                  </a:lnTo>
                  <a:lnTo>
                    <a:pt x="2670" y="2664"/>
                  </a:lnTo>
                  <a:lnTo>
                    <a:pt x="2674" y="2674"/>
                  </a:lnTo>
                  <a:lnTo>
                    <a:pt x="2678" y="2686"/>
                  </a:lnTo>
                  <a:lnTo>
                    <a:pt x="2689" y="2709"/>
                  </a:lnTo>
                  <a:lnTo>
                    <a:pt x="2703" y="2736"/>
                  </a:lnTo>
                  <a:lnTo>
                    <a:pt x="2720" y="2762"/>
                  </a:lnTo>
                  <a:lnTo>
                    <a:pt x="2739" y="2791"/>
                  </a:lnTo>
                  <a:lnTo>
                    <a:pt x="2760" y="2819"/>
                  </a:lnTo>
                  <a:lnTo>
                    <a:pt x="2782" y="2848"/>
                  </a:lnTo>
                  <a:lnTo>
                    <a:pt x="2805" y="2875"/>
                  </a:lnTo>
                  <a:lnTo>
                    <a:pt x="2828" y="2903"/>
                  </a:lnTo>
                  <a:lnTo>
                    <a:pt x="2852" y="2928"/>
                  </a:lnTo>
                  <a:lnTo>
                    <a:pt x="2875" y="2952"/>
                  </a:lnTo>
                  <a:lnTo>
                    <a:pt x="2897" y="2972"/>
                  </a:lnTo>
                  <a:lnTo>
                    <a:pt x="2918" y="2990"/>
                  </a:lnTo>
                  <a:lnTo>
                    <a:pt x="2924" y="2998"/>
                  </a:lnTo>
                  <a:lnTo>
                    <a:pt x="2929" y="3007"/>
                  </a:lnTo>
                  <a:lnTo>
                    <a:pt x="2931" y="3013"/>
                  </a:lnTo>
                  <a:lnTo>
                    <a:pt x="2932" y="3018"/>
                  </a:lnTo>
                  <a:lnTo>
                    <a:pt x="2932" y="3023"/>
                  </a:lnTo>
                  <a:lnTo>
                    <a:pt x="2930" y="3026"/>
                  </a:lnTo>
                  <a:lnTo>
                    <a:pt x="2927" y="3028"/>
                  </a:lnTo>
                  <a:lnTo>
                    <a:pt x="2922" y="3030"/>
                  </a:lnTo>
                  <a:lnTo>
                    <a:pt x="2917" y="3031"/>
                  </a:lnTo>
                  <a:lnTo>
                    <a:pt x="2911" y="3031"/>
                  </a:lnTo>
                  <a:lnTo>
                    <a:pt x="2903" y="3031"/>
                  </a:lnTo>
                  <a:lnTo>
                    <a:pt x="2895" y="3030"/>
                  </a:lnTo>
                  <a:lnTo>
                    <a:pt x="2877" y="3028"/>
                  </a:lnTo>
                  <a:lnTo>
                    <a:pt x="2856" y="3024"/>
                  </a:lnTo>
                  <a:lnTo>
                    <a:pt x="2811" y="3013"/>
                  </a:lnTo>
                  <a:lnTo>
                    <a:pt x="2769" y="3005"/>
                  </a:lnTo>
                  <a:lnTo>
                    <a:pt x="2749" y="3001"/>
                  </a:lnTo>
                  <a:lnTo>
                    <a:pt x="2733" y="3000"/>
                  </a:lnTo>
                  <a:lnTo>
                    <a:pt x="2725" y="3001"/>
                  </a:lnTo>
                  <a:lnTo>
                    <a:pt x="2719" y="3002"/>
                  </a:lnTo>
                  <a:lnTo>
                    <a:pt x="2715" y="3004"/>
                  </a:lnTo>
                  <a:lnTo>
                    <a:pt x="2711" y="3007"/>
                  </a:lnTo>
                  <a:lnTo>
                    <a:pt x="2706" y="3009"/>
                  </a:lnTo>
                  <a:lnTo>
                    <a:pt x="2704" y="3012"/>
                  </a:lnTo>
                  <a:lnTo>
                    <a:pt x="2702" y="3016"/>
                  </a:lnTo>
                  <a:lnTo>
                    <a:pt x="2701" y="3022"/>
                  </a:lnTo>
                  <a:lnTo>
                    <a:pt x="2702" y="3027"/>
                  </a:lnTo>
                  <a:lnTo>
                    <a:pt x="2703" y="3034"/>
                  </a:lnTo>
                  <a:lnTo>
                    <a:pt x="2705" y="3042"/>
                  </a:lnTo>
                  <a:lnTo>
                    <a:pt x="2707" y="3050"/>
                  </a:lnTo>
                  <a:lnTo>
                    <a:pt x="2716" y="3069"/>
                  </a:lnTo>
                  <a:lnTo>
                    <a:pt x="2726" y="3090"/>
                  </a:lnTo>
                  <a:lnTo>
                    <a:pt x="2740" y="3114"/>
                  </a:lnTo>
                  <a:lnTo>
                    <a:pt x="2756" y="3138"/>
                  </a:lnTo>
                  <a:lnTo>
                    <a:pt x="2775" y="3164"/>
                  </a:lnTo>
                  <a:lnTo>
                    <a:pt x="2795" y="3190"/>
                  </a:lnTo>
                  <a:lnTo>
                    <a:pt x="2818" y="3216"/>
                  </a:lnTo>
                  <a:lnTo>
                    <a:pt x="2841" y="3242"/>
                  </a:lnTo>
                  <a:lnTo>
                    <a:pt x="2865" y="3266"/>
                  </a:lnTo>
                  <a:lnTo>
                    <a:pt x="2891" y="3290"/>
                  </a:lnTo>
                  <a:lnTo>
                    <a:pt x="2917" y="3312"/>
                  </a:lnTo>
                  <a:lnTo>
                    <a:pt x="2943" y="3331"/>
                  </a:lnTo>
                  <a:lnTo>
                    <a:pt x="2954" y="3339"/>
                  </a:lnTo>
                  <a:lnTo>
                    <a:pt x="2967" y="3346"/>
                  </a:lnTo>
                  <a:lnTo>
                    <a:pt x="2982" y="3352"/>
                  </a:lnTo>
                  <a:lnTo>
                    <a:pt x="2996" y="3358"/>
                  </a:lnTo>
                  <a:lnTo>
                    <a:pt x="3030" y="3370"/>
                  </a:lnTo>
                  <a:lnTo>
                    <a:pt x="3064" y="3382"/>
                  </a:lnTo>
                  <a:lnTo>
                    <a:pt x="3081" y="3388"/>
                  </a:lnTo>
                  <a:lnTo>
                    <a:pt x="3098" y="3393"/>
                  </a:lnTo>
                  <a:lnTo>
                    <a:pt x="3113" y="3400"/>
                  </a:lnTo>
                  <a:lnTo>
                    <a:pt x="3127" y="3406"/>
                  </a:lnTo>
                  <a:lnTo>
                    <a:pt x="3139" y="3412"/>
                  </a:lnTo>
                  <a:lnTo>
                    <a:pt x="3150" y="3420"/>
                  </a:lnTo>
                  <a:lnTo>
                    <a:pt x="3154" y="3424"/>
                  </a:lnTo>
                  <a:lnTo>
                    <a:pt x="3158" y="3427"/>
                  </a:lnTo>
                  <a:lnTo>
                    <a:pt x="3162" y="3431"/>
                  </a:lnTo>
                  <a:lnTo>
                    <a:pt x="3164" y="3436"/>
                  </a:lnTo>
                  <a:lnTo>
                    <a:pt x="3167" y="3452"/>
                  </a:lnTo>
                  <a:lnTo>
                    <a:pt x="3165" y="3457"/>
                  </a:lnTo>
                  <a:lnTo>
                    <a:pt x="3163" y="3462"/>
                  </a:lnTo>
                  <a:lnTo>
                    <a:pt x="3159" y="3466"/>
                  </a:lnTo>
                  <a:lnTo>
                    <a:pt x="3154" y="3469"/>
                  </a:lnTo>
                  <a:lnTo>
                    <a:pt x="3149" y="3473"/>
                  </a:lnTo>
                  <a:lnTo>
                    <a:pt x="3143" y="3476"/>
                  </a:lnTo>
                  <a:lnTo>
                    <a:pt x="3136" y="3478"/>
                  </a:lnTo>
                  <a:lnTo>
                    <a:pt x="3129" y="3480"/>
                  </a:lnTo>
                  <a:lnTo>
                    <a:pt x="3120" y="3481"/>
                  </a:lnTo>
                  <a:lnTo>
                    <a:pt x="3113" y="3482"/>
                  </a:lnTo>
                  <a:lnTo>
                    <a:pt x="3103" y="3482"/>
                  </a:lnTo>
                  <a:lnTo>
                    <a:pt x="3095" y="3481"/>
                  </a:lnTo>
                  <a:lnTo>
                    <a:pt x="3086" y="3480"/>
                  </a:lnTo>
                  <a:lnTo>
                    <a:pt x="3077" y="3479"/>
                  </a:lnTo>
                  <a:lnTo>
                    <a:pt x="3068" y="3476"/>
                  </a:lnTo>
                  <a:lnTo>
                    <a:pt x="3059" y="3474"/>
                  </a:lnTo>
                  <a:lnTo>
                    <a:pt x="3053" y="3473"/>
                  </a:lnTo>
                  <a:lnTo>
                    <a:pt x="3044" y="3469"/>
                  </a:lnTo>
                  <a:lnTo>
                    <a:pt x="3033" y="3465"/>
                  </a:lnTo>
                  <a:lnTo>
                    <a:pt x="3022" y="3460"/>
                  </a:lnTo>
                  <a:lnTo>
                    <a:pt x="2997" y="3447"/>
                  </a:lnTo>
                  <a:lnTo>
                    <a:pt x="2971" y="3433"/>
                  </a:lnTo>
                  <a:lnTo>
                    <a:pt x="2958" y="3428"/>
                  </a:lnTo>
                  <a:lnTo>
                    <a:pt x="2946" y="3423"/>
                  </a:lnTo>
                  <a:lnTo>
                    <a:pt x="2934" y="3419"/>
                  </a:lnTo>
                  <a:lnTo>
                    <a:pt x="2924" y="3416"/>
                  </a:lnTo>
                  <a:lnTo>
                    <a:pt x="2919" y="3415"/>
                  </a:lnTo>
                  <a:lnTo>
                    <a:pt x="2916" y="3415"/>
                  </a:lnTo>
                  <a:lnTo>
                    <a:pt x="2912" y="3415"/>
                  </a:lnTo>
                  <a:lnTo>
                    <a:pt x="2909" y="3416"/>
                  </a:lnTo>
                  <a:lnTo>
                    <a:pt x="2906" y="3419"/>
                  </a:lnTo>
                  <a:lnTo>
                    <a:pt x="2904" y="3421"/>
                  </a:lnTo>
                  <a:lnTo>
                    <a:pt x="2902" y="3424"/>
                  </a:lnTo>
                  <a:lnTo>
                    <a:pt x="2901" y="3427"/>
                  </a:lnTo>
                  <a:lnTo>
                    <a:pt x="2898" y="3444"/>
                  </a:lnTo>
                  <a:lnTo>
                    <a:pt x="2896" y="3462"/>
                  </a:lnTo>
                  <a:lnTo>
                    <a:pt x="2896" y="3480"/>
                  </a:lnTo>
                  <a:lnTo>
                    <a:pt x="2897" y="3499"/>
                  </a:lnTo>
                  <a:lnTo>
                    <a:pt x="2900" y="3518"/>
                  </a:lnTo>
                  <a:lnTo>
                    <a:pt x="2905" y="3537"/>
                  </a:lnTo>
                  <a:lnTo>
                    <a:pt x="2912" y="3556"/>
                  </a:lnTo>
                  <a:lnTo>
                    <a:pt x="2920" y="3575"/>
                  </a:lnTo>
                  <a:lnTo>
                    <a:pt x="2929" y="3594"/>
                  </a:lnTo>
                  <a:lnTo>
                    <a:pt x="2940" y="3612"/>
                  </a:lnTo>
                  <a:lnTo>
                    <a:pt x="2952" y="3631"/>
                  </a:lnTo>
                  <a:lnTo>
                    <a:pt x="2965" y="3648"/>
                  </a:lnTo>
                  <a:lnTo>
                    <a:pt x="2979" y="3665"/>
                  </a:lnTo>
                  <a:lnTo>
                    <a:pt x="2995" y="3682"/>
                  </a:lnTo>
                  <a:lnTo>
                    <a:pt x="3011" y="3697"/>
                  </a:lnTo>
                  <a:lnTo>
                    <a:pt x="3028" y="3712"/>
                  </a:lnTo>
                  <a:lnTo>
                    <a:pt x="3041" y="3721"/>
                  </a:lnTo>
                  <a:lnTo>
                    <a:pt x="3055" y="3731"/>
                  </a:lnTo>
                  <a:lnTo>
                    <a:pt x="3067" y="3740"/>
                  </a:lnTo>
                  <a:lnTo>
                    <a:pt x="3081" y="3749"/>
                  </a:lnTo>
                  <a:lnTo>
                    <a:pt x="3095" y="3757"/>
                  </a:lnTo>
                  <a:lnTo>
                    <a:pt x="3110" y="3765"/>
                  </a:lnTo>
                  <a:lnTo>
                    <a:pt x="3123" y="3771"/>
                  </a:lnTo>
                  <a:lnTo>
                    <a:pt x="3138" y="3778"/>
                  </a:lnTo>
                  <a:lnTo>
                    <a:pt x="3167" y="3789"/>
                  </a:lnTo>
                  <a:lnTo>
                    <a:pt x="3197" y="3799"/>
                  </a:lnTo>
                  <a:lnTo>
                    <a:pt x="3226" y="3807"/>
                  </a:lnTo>
                  <a:lnTo>
                    <a:pt x="3257" y="3815"/>
                  </a:lnTo>
                  <a:lnTo>
                    <a:pt x="3263" y="3819"/>
                  </a:lnTo>
                  <a:lnTo>
                    <a:pt x="3270" y="3823"/>
                  </a:lnTo>
                  <a:lnTo>
                    <a:pt x="3274" y="3827"/>
                  </a:lnTo>
                  <a:lnTo>
                    <a:pt x="3277" y="3833"/>
                  </a:lnTo>
                  <a:lnTo>
                    <a:pt x="3279" y="3837"/>
                  </a:lnTo>
                  <a:lnTo>
                    <a:pt x="3280" y="3842"/>
                  </a:lnTo>
                  <a:lnTo>
                    <a:pt x="3280" y="3846"/>
                  </a:lnTo>
                  <a:lnTo>
                    <a:pt x="3279" y="3852"/>
                  </a:lnTo>
                  <a:lnTo>
                    <a:pt x="3277" y="3857"/>
                  </a:lnTo>
                  <a:lnTo>
                    <a:pt x="3275" y="3861"/>
                  </a:lnTo>
                  <a:lnTo>
                    <a:pt x="3272" y="3866"/>
                  </a:lnTo>
                  <a:lnTo>
                    <a:pt x="3267" y="3872"/>
                  </a:lnTo>
                  <a:lnTo>
                    <a:pt x="3258" y="3881"/>
                  </a:lnTo>
                  <a:lnTo>
                    <a:pt x="3247" y="3892"/>
                  </a:lnTo>
                  <a:lnTo>
                    <a:pt x="3222" y="3913"/>
                  </a:lnTo>
                  <a:lnTo>
                    <a:pt x="3198" y="3934"/>
                  </a:lnTo>
                  <a:lnTo>
                    <a:pt x="3187" y="3946"/>
                  </a:lnTo>
                  <a:lnTo>
                    <a:pt x="3179" y="3956"/>
                  </a:lnTo>
                  <a:lnTo>
                    <a:pt x="3175" y="3962"/>
                  </a:lnTo>
                  <a:lnTo>
                    <a:pt x="3173" y="3967"/>
                  </a:lnTo>
                  <a:lnTo>
                    <a:pt x="3171" y="3973"/>
                  </a:lnTo>
                  <a:lnTo>
                    <a:pt x="3170" y="3979"/>
                  </a:lnTo>
                  <a:lnTo>
                    <a:pt x="3168" y="3986"/>
                  </a:lnTo>
                  <a:lnTo>
                    <a:pt x="3166" y="3995"/>
                  </a:lnTo>
                  <a:lnTo>
                    <a:pt x="3164" y="4002"/>
                  </a:lnTo>
                  <a:lnTo>
                    <a:pt x="3164" y="4010"/>
                  </a:lnTo>
                  <a:lnTo>
                    <a:pt x="3164" y="4025"/>
                  </a:lnTo>
                  <a:lnTo>
                    <a:pt x="3165" y="4041"/>
                  </a:lnTo>
                  <a:lnTo>
                    <a:pt x="3171" y="4073"/>
                  </a:lnTo>
                  <a:lnTo>
                    <a:pt x="3177" y="4105"/>
                  </a:lnTo>
                  <a:lnTo>
                    <a:pt x="3181" y="4121"/>
                  </a:lnTo>
                  <a:lnTo>
                    <a:pt x="3182" y="4136"/>
                  </a:lnTo>
                  <a:lnTo>
                    <a:pt x="3182" y="4153"/>
                  </a:lnTo>
                  <a:lnTo>
                    <a:pt x="3180" y="4169"/>
                  </a:lnTo>
                  <a:lnTo>
                    <a:pt x="3177" y="4178"/>
                  </a:lnTo>
                  <a:lnTo>
                    <a:pt x="3175" y="4186"/>
                  </a:lnTo>
                  <a:lnTo>
                    <a:pt x="3172" y="4195"/>
                  </a:lnTo>
                  <a:lnTo>
                    <a:pt x="3168" y="4204"/>
                  </a:lnTo>
                  <a:lnTo>
                    <a:pt x="3163" y="4213"/>
                  </a:lnTo>
                  <a:lnTo>
                    <a:pt x="3156" y="4221"/>
                  </a:lnTo>
                  <a:lnTo>
                    <a:pt x="3150" y="4230"/>
                  </a:lnTo>
                  <a:lnTo>
                    <a:pt x="3141" y="4239"/>
                  </a:lnTo>
                  <a:lnTo>
                    <a:pt x="3136" y="4247"/>
                  </a:lnTo>
                  <a:lnTo>
                    <a:pt x="3131" y="4256"/>
                  </a:lnTo>
                  <a:lnTo>
                    <a:pt x="3127" y="4266"/>
                  </a:lnTo>
                  <a:lnTo>
                    <a:pt x="3122" y="4275"/>
                  </a:lnTo>
                  <a:lnTo>
                    <a:pt x="3117" y="4291"/>
                  </a:lnTo>
                  <a:lnTo>
                    <a:pt x="3115" y="4297"/>
                  </a:lnTo>
                  <a:lnTo>
                    <a:pt x="3111" y="4324"/>
                  </a:lnTo>
                  <a:lnTo>
                    <a:pt x="3109" y="4352"/>
                  </a:lnTo>
                  <a:lnTo>
                    <a:pt x="3108" y="4382"/>
                  </a:lnTo>
                  <a:lnTo>
                    <a:pt x="3110" y="4412"/>
                  </a:lnTo>
                  <a:lnTo>
                    <a:pt x="3111" y="4427"/>
                  </a:lnTo>
                  <a:lnTo>
                    <a:pt x="3113" y="4441"/>
                  </a:lnTo>
                  <a:lnTo>
                    <a:pt x="3116" y="4455"/>
                  </a:lnTo>
                  <a:lnTo>
                    <a:pt x="3119" y="4469"/>
                  </a:lnTo>
                  <a:lnTo>
                    <a:pt x="3123" y="4482"/>
                  </a:lnTo>
                  <a:lnTo>
                    <a:pt x="3129" y="4493"/>
                  </a:lnTo>
                  <a:lnTo>
                    <a:pt x="3134" y="4505"/>
                  </a:lnTo>
                  <a:lnTo>
                    <a:pt x="3141" y="4516"/>
                  </a:lnTo>
                  <a:lnTo>
                    <a:pt x="3135" y="4516"/>
                  </a:lnTo>
                  <a:lnTo>
                    <a:pt x="3117" y="4514"/>
                  </a:lnTo>
                  <a:lnTo>
                    <a:pt x="3087" y="4513"/>
                  </a:lnTo>
                  <a:lnTo>
                    <a:pt x="3049" y="4511"/>
                  </a:lnTo>
                  <a:lnTo>
                    <a:pt x="3003" y="4509"/>
                  </a:lnTo>
                  <a:lnTo>
                    <a:pt x="2950" y="4506"/>
                  </a:lnTo>
                  <a:lnTo>
                    <a:pt x="2891" y="4503"/>
                  </a:lnTo>
                  <a:lnTo>
                    <a:pt x="2827" y="4499"/>
                  </a:lnTo>
                  <a:lnTo>
                    <a:pt x="2760" y="4494"/>
                  </a:lnTo>
                  <a:lnTo>
                    <a:pt x="2692" y="4490"/>
                  </a:lnTo>
                  <a:lnTo>
                    <a:pt x="2623" y="4485"/>
                  </a:lnTo>
                  <a:lnTo>
                    <a:pt x="2555" y="4480"/>
                  </a:lnTo>
                  <a:lnTo>
                    <a:pt x="2488" y="4473"/>
                  </a:lnTo>
                  <a:lnTo>
                    <a:pt x="2425" y="4467"/>
                  </a:lnTo>
                  <a:lnTo>
                    <a:pt x="2365" y="4460"/>
                  </a:lnTo>
                  <a:lnTo>
                    <a:pt x="2312" y="4453"/>
                  </a:lnTo>
                  <a:lnTo>
                    <a:pt x="2271" y="4450"/>
                  </a:lnTo>
                  <a:lnTo>
                    <a:pt x="2231" y="4445"/>
                  </a:lnTo>
                  <a:lnTo>
                    <a:pt x="2191" y="4437"/>
                  </a:lnTo>
                  <a:lnTo>
                    <a:pt x="2150" y="4429"/>
                  </a:lnTo>
                  <a:lnTo>
                    <a:pt x="2110" y="4418"/>
                  </a:lnTo>
                  <a:lnTo>
                    <a:pt x="2070" y="4406"/>
                  </a:lnTo>
                  <a:lnTo>
                    <a:pt x="2031" y="4394"/>
                  </a:lnTo>
                  <a:lnTo>
                    <a:pt x="1992" y="4379"/>
                  </a:lnTo>
                  <a:lnTo>
                    <a:pt x="1953" y="4364"/>
                  </a:lnTo>
                  <a:lnTo>
                    <a:pt x="1914" y="4348"/>
                  </a:lnTo>
                  <a:lnTo>
                    <a:pt x="1876" y="4332"/>
                  </a:lnTo>
                  <a:lnTo>
                    <a:pt x="1839" y="4315"/>
                  </a:lnTo>
                  <a:lnTo>
                    <a:pt x="1766" y="4283"/>
                  </a:lnTo>
                  <a:lnTo>
                    <a:pt x="1695" y="4250"/>
                  </a:lnTo>
                  <a:lnTo>
                    <a:pt x="1667" y="4235"/>
                  </a:lnTo>
                  <a:lnTo>
                    <a:pt x="1640" y="4220"/>
                  </a:lnTo>
                  <a:lnTo>
                    <a:pt x="1617" y="4203"/>
                  </a:lnTo>
                  <a:lnTo>
                    <a:pt x="1596" y="4185"/>
                  </a:lnTo>
                  <a:lnTo>
                    <a:pt x="1576" y="4166"/>
                  </a:lnTo>
                  <a:lnTo>
                    <a:pt x="1558" y="4146"/>
                  </a:lnTo>
                  <a:lnTo>
                    <a:pt x="1542" y="4125"/>
                  </a:lnTo>
                  <a:lnTo>
                    <a:pt x="1528" y="4104"/>
                  </a:lnTo>
                  <a:lnTo>
                    <a:pt x="1514" y="4080"/>
                  </a:lnTo>
                  <a:lnTo>
                    <a:pt x="1503" y="4057"/>
                  </a:lnTo>
                  <a:lnTo>
                    <a:pt x="1491" y="4034"/>
                  </a:lnTo>
                  <a:lnTo>
                    <a:pt x="1481" y="4009"/>
                  </a:lnTo>
                  <a:lnTo>
                    <a:pt x="1462" y="3961"/>
                  </a:lnTo>
                  <a:lnTo>
                    <a:pt x="1445" y="3911"/>
                  </a:lnTo>
                  <a:lnTo>
                    <a:pt x="1428" y="3862"/>
                  </a:lnTo>
                  <a:lnTo>
                    <a:pt x="1410" y="3814"/>
                  </a:lnTo>
                  <a:lnTo>
                    <a:pt x="1400" y="3790"/>
                  </a:lnTo>
                  <a:lnTo>
                    <a:pt x="1389" y="3768"/>
                  </a:lnTo>
                  <a:lnTo>
                    <a:pt x="1378" y="3746"/>
                  </a:lnTo>
                  <a:lnTo>
                    <a:pt x="1365" y="3725"/>
                  </a:lnTo>
                  <a:lnTo>
                    <a:pt x="1350" y="3704"/>
                  </a:lnTo>
                  <a:lnTo>
                    <a:pt x="1334" y="3685"/>
                  </a:lnTo>
                  <a:lnTo>
                    <a:pt x="1317" y="3667"/>
                  </a:lnTo>
                  <a:lnTo>
                    <a:pt x="1298" y="3650"/>
                  </a:lnTo>
                  <a:lnTo>
                    <a:pt x="1277" y="3635"/>
                  </a:lnTo>
                  <a:lnTo>
                    <a:pt x="1254" y="3621"/>
                  </a:lnTo>
                  <a:lnTo>
                    <a:pt x="1228" y="3608"/>
                  </a:lnTo>
                  <a:lnTo>
                    <a:pt x="1200" y="3596"/>
                  </a:lnTo>
                  <a:lnTo>
                    <a:pt x="1176" y="3555"/>
                  </a:lnTo>
                  <a:lnTo>
                    <a:pt x="1154" y="3516"/>
                  </a:lnTo>
                  <a:lnTo>
                    <a:pt x="1143" y="3498"/>
                  </a:lnTo>
                  <a:lnTo>
                    <a:pt x="1130" y="3480"/>
                  </a:lnTo>
                  <a:lnTo>
                    <a:pt x="1117" y="3463"/>
                  </a:lnTo>
                  <a:lnTo>
                    <a:pt x="1104" y="3446"/>
                  </a:lnTo>
                  <a:lnTo>
                    <a:pt x="1090" y="3430"/>
                  </a:lnTo>
                  <a:lnTo>
                    <a:pt x="1075" y="3415"/>
                  </a:lnTo>
                  <a:lnTo>
                    <a:pt x="1059" y="3402"/>
                  </a:lnTo>
                  <a:lnTo>
                    <a:pt x="1041" y="3389"/>
                  </a:lnTo>
                  <a:lnTo>
                    <a:pt x="1022" y="3377"/>
                  </a:lnTo>
                  <a:lnTo>
                    <a:pt x="1002" y="3367"/>
                  </a:lnTo>
                  <a:lnTo>
                    <a:pt x="980" y="3357"/>
                  </a:lnTo>
                  <a:lnTo>
                    <a:pt x="955" y="3349"/>
                  </a:lnTo>
                  <a:lnTo>
                    <a:pt x="952" y="3349"/>
                  </a:lnTo>
                  <a:lnTo>
                    <a:pt x="944" y="3347"/>
                  </a:lnTo>
                  <a:lnTo>
                    <a:pt x="932" y="3344"/>
                  </a:lnTo>
                  <a:lnTo>
                    <a:pt x="916" y="3344"/>
                  </a:lnTo>
                  <a:lnTo>
                    <a:pt x="908" y="3344"/>
                  </a:lnTo>
                  <a:lnTo>
                    <a:pt x="898" y="3346"/>
                  </a:lnTo>
                  <a:lnTo>
                    <a:pt x="890" y="3347"/>
                  </a:lnTo>
                  <a:lnTo>
                    <a:pt x="880" y="3350"/>
                  </a:lnTo>
                  <a:lnTo>
                    <a:pt x="870" y="3353"/>
                  </a:lnTo>
                  <a:lnTo>
                    <a:pt x="862" y="3357"/>
                  </a:lnTo>
                  <a:lnTo>
                    <a:pt x="854" y="3364"/>
                  </a:lnTo>
                  <a:lnTo>
                    <a:pt x="845" y="3371"/>
                  </a:lnTo>
                  <a:lnTo>
                    <a:pt x="842" y="3374"/>
                  </a:lnTo>
                  <a:lnTo>
                    <a:pt x="840" y="3379"/>
                  </a:lnTo>
                  <a:lnTo>
                    <a:pt x="838" y="3385"/>
                  </a:lnTo>
                  <a:lnTo>
                    <a:pt x="837" y="3391"/>
                  </a:lnTo>
                  <a:lnTo>
                    <a:pt x="837" y="3405"/>
                  </a:lnTo>
                  <a:lnTo>
                    <a:pt x="838" y="3420"/>
                  </a:lnTo>
                  <a:lnTo>
                    <a:pt x="841" y="3437"/>
                  </a:lnTo>
                  <a:lnTo>
                    <a:pt x="845" y="3456"/>
                  </a:lnTo>
                  <a:lnTo>
                    <a:pt x="850" y="3475"/>
                  </a:lnTo>
                  <a:lnTo>
                    <a:pt x="857" y="3495"/>
                  </a:lnTo>
                  <a:lnTo>
                    <a:pt x="868" y="3535"/>
                  </a:lnTo>
                  <a:lnTo>
                    <a:pt x="879" y="3574"/>
                  </a:lnTo>
                  <a:lnTo>
                    <a:pt x="882" y="3592"/>
                  </a:lnTo>
                  <a:lnTo>
                    <a:pt x="884" y="3609"/>
                  </a:lnTo>
                  <a:lnTo>
                    <a:pt x="884" y="3617"/>
                  </a:lnTo>
                  <a:lnTo>
                    <a:pt x="883" y="3624"/>
                  </a:lnTo>
                  <a:lnTo>
                    <a:pt x="882" y="3630"/>
                  </a:lnTo>
                  <a:lnTo>
                    <a:pt x="881" y="3637"/>
                  </a:lnTo>
                  <a:lnTo>
                    <a:pt x="874" y="3640"/>
                  </a:lnTo>
                  <a:lnTo>
                    <a:pt x="867" y="3643"/>
                  </a:lnTo>
                  <a:lnTo>
                    <a:pt x="862" y="3646"/>
                  </a:lnTo>
                  <a:lnTo>
                    <a:pt x="858" y="3650"/>
                  </a:lnTo>
                  <a:lnTo>
                    <a:pt x="855" y="3656"/>
                  </a:lnTo>
                  <a:lnTo>
                    <a:pt x="851" y="3661"/>
                  </a:lnTo>
                  <a:lnTo>
                    <a:pt x="849" y="3666"/>
                  </a:lnTo>
                  <a:lnTo>
                    <a:pt x="847" y="3673"/>
                  </a:lnTo>
                  <a:lnTo>
                    <a:pt x="845" y="3685"/>
                  </a:lnTo>
                  <a:lnTo>
                    <a:pt x="844" y="3699"/>
                  </a:lnTo>
                  <a:lnTo>
                    <a:pt x="844" y="3714"/>
                  </a:lnTo>
                  <a:lnTo>
                    <a:pt x="843" y="3729"/>
                  </a:lnTo>
                  <a:lnTo>
                    <a:pt x="843" y="3743"/>
                  </a:lnTo>
                  <a:lnTo>
                    <a:pt x="842" y="3757"/>
                  </a:lnTo>
                  <a:lnTo>
                    <a:pt x="841" y="3764"/>
                  </a:lnTo>
                  <a:lnTo>
                    <a:pt x="839" y="3770"/>
                  </a:lnTo>
                  <a:lnTo>
                    <a:pt x="837" y="3776"/>
                  </a:lnTo>
                  <a:lnTo>
                    <a:pt x="834" y="3782"/>
                  </a:lnTo>
                  <a:lnTo>
                    <a:pt x="831" y="3788"/>
                  </a:lnTo>
                  <a:lnTo>
                    <a:pt x="827" y="3792"/>
                  </a:lnTo>
                  <a:lnTo>
                    <a:pt x="822" y="3798"/>
                  </a:lnTo>
                  <a:lnTo>
                    <a:pt x="816" y="3802"/>
                  </a:lnTo>
                  <a:lnTo>
                    <a:pt x="810" y="3805"/>
                  </a:lnTo>
                  <a:lnTo>
                    <a:pt x="802" y="3808"/>
                  </a:lnTo>
                  <a:lnTo>
                    <a:pt x="793" y="3810"/>
                  </a:lnTo>
                  <a:lnTo>
                    <a:pt x="784" y="3811"/>
                  </a:lnTo>
                  <a:lnTo>
                    <a:pt x="768" y="3801"/>
                  </a:lnTo>
                  <a:lnTo>
                    <a:pt x="753" y="3788"/>
                  </a:lnTo>
                  <a:lnTo>
                    <a:pt x="739" y="3775"/>
                  </a:lnTo>
                  <a:lnTo>
                    <a:pt x="724" y="3762"/>
                  </a:lnTo>
                  <a:lnTo>
                    <a:pt x="711" y="3748"/>
                  </a:lnTo>
                  <a:lnTo>
                    <a:pt x="697" y="3735"/>
                  </a:lnTo>
                  <a:lnTo>
                    <a:pt x="683" y="3722"/>
                  </a:lnTo>
                  <a:lnTo>
                    <a:pt x="668" y="3711"/>
                  </a:lnTo>
                  <a:lnTo>
                    <a:pt x="653" y="3700"/>
                  </a:lnTo>
                  <a:lnTo>
                    <a:pt x="638" y="3693"/>
                  </a:lnTo>
                  <a:lnTo>
                    <a:pt x="630" y="3690"/>
                  </a:lnTo>
                  <a:lnTo>
                    <a:pt x="622" y="3686"/>
                  </a:lnTo>
                  <a:lnTo>
                    <a:pt x="613" y="3685"/>
                  </a:lnTo>
                  <a:lnTo>
                    <a:pt x="605" y="3684"/>
                  </a:lnTo>
                  <a:lnTo>
                    <a:pt x="595" y="3684"/>
                  </a:lnTo>
                  <a:lnTo>
                    <a:pt x="587" y="3684"/>
                  </a:lnTo>
                  <a:lnTo>
                    <a:pt x="577" y="3685"/>
                  </a:lnTo>
                  <a:lnTo>
                    <a:pt x="567" y="3689"/>
                  </a:lnTo>
                  <a:lnTo>
                    <a:pt x="557" y="3692"/>
                  </a:lnTo>
                  <a:lnTo>
                    <a:pt x="546" y="3696"/>
                  </a:lnTo>
                  <a:lnTo>
                    <a:pt x="535" y="3702"/>
                  </a:lnTo>
                  <a:lnTo>
                    <a:pt x="524" y="3709"/>
                  </a:lnTo>
                  <a:lnTo>
                    <a:pt x="504" y="3709"/>
                  </a:lnTo>
                  <a:lnTo>
                    <a:pt x="484" y="3708"/>
                  </a:lnTo>
                  <a:lnTo>
                    <a:pt x="465" y="3706"/>
                  </a:lnTo>
                  <a:lnTo>
                    <a:pt x="446" y="3702"/>
                  </a:lnTo>
                  <a:lnTo>
                    <a:pt x="407" y="3695"/>
                  </a:lnTo>
                  <a:lnTo>
                    <a:pt x="370" y="3686"/>
                  </a:lnTo>
                  <a:lnTo>
                    <a:pt x="351" y="3683"/>
                  </a:lnTo>
                  <a:lnTo>
                    <a:pt x="332" y="3680"/>
                  </a:lnTo>
                  <a:lnTo>
                    <a:pt x="312" y="3677"/>
                  </a:lnTo>
                  <a:lnTo>
                    <a:pt x="293" y="3676"/>
                  </a:lnTo>
                  <a:lnTo>
                    <a:pt x="273" y="3676"/>
                  </a:lnTo>
                  <a:lnTo>
                    <a:pt x="254" y="3677"/>
                  </a:lnTo>
                  <a:lnTo>
                    <a:pt x="235" y="3680"/>
                  </a:lnTo>
                  <a:lnTo>
                    <a:pt x="215" y="3685"/>
                  </a:lnTo>
                  <a:lnTo>
                    <a:pt x="195" y="3692"/>
                  </a:lnTo>
                  <a:lnTo>
                    <a:pt x="175" y="3701"/>
                  </a:lnTo>
                  <a:lnTo>
                    <a:pt x="154" y="3713"/>
                  </a:lnTo>
                  <a:lnTo>
                    <a:pt x="134" y="3726"/>
                  </a:lnTo>
                  <a:lnTo>
                    <a:pt x="112" y="3740"/>
                  </a:lnTo>
                  <a:lnTo>
                    <a:pt x="93" y="3756"/>
                  </a:lnTo>
                  <a:lnTo>
                    <a:pt x="74" y="3773"/>
                  </a:lnTo>
                  <a:lnTo>
                    <a:pt x="57" y="3790"/>
                  </a:lnTo>
                  <a:lnTo>
                    <a:pt x="43" y="3807"/>
                  </a:lnTo>
                  <a:lnTo>
                    <a:pt x="29" y="3825"/>
                  </a:lnTo>
                  <a:lnTo>
                    <a:pt x="17" y="3842"/>
                  </a:lnTo>
                  <a:lnTo>
                    <a:pt x="9" y="3858"/>
                  </a:lnTo>
                  <a:lnTo>
                    <a:pt x="5" y="3866"/>
                  </a:lnTo>
                  <a:lnTo>
                    <a:pt x="3" y="3874"/>
                  </a:lnTo>
                  <a:lnTo>
                    <a:pt x="1" y="3881"/>
                  </a:lnTo>
                  <a:lnTo>
                    <a:pt x="0" y="3889"/>
                  </a:lnTo>
                  <a:lnTo>
                    <a:pt x="0" y="3895"/>
                  </a:lnTo>
                  <a:lnTo>
                    <a:pt x="1" y="3901"/>
                  </a:lnTo>
                  <a:lnTo>
                    <a:pt x="3" y="3907"/>
                  </a:lnTo>
                  <a:lnTo>
                    <a:pt x="7" y="3912"/>
                  </a:lnTo>
                  <a:lnTo>
                    <a:pt x="41" y="3917"/>
                  </a:lnTo>
                  <a:lnTo>
                    <a:pt x="76" y="3923"/>
                  </a:lnTo>
                  <a:lnTo>
                    <a:pt x="93" y="3927"/>
                  </a:lnTo>
                  <a:lnTo>
                    <a:pt x="109" y="3931"/>
                  </a:lnTo>
                  <a:lnTo>
                    <a:pt x="126" y="3935"/>
                  </a:lnTo>
                  <a:lnTo>
                    <a:pt x="142" y="3941"/>
                  </a:lnTo>
                  <a:lnTo>
                    <a:pt x="157" y="3946"/>
                  </a:lnTo>
                  <a:lnTo>
                    <a:pt x="173" y="3952"/>
                  </a:lnTo>
                  <a:lnTo>
                    <a:pt x="188" y="3959"/>
                  </a:lnTo>
                  <a:lnTo>
                    <a:pt x="201" y="3967"/>
                  </a:lnTo>
                  <a:lnTo>
                    <a:pt x="216" y="3974"/>
                  </a:lnTo>
                  <a:lnTo>
                    <a:pt x="230" y="3984"/>
                  </a:lnTo>
                  <a:lnTo>
                    <a:pt x="243" y="3994"/>
                  </a:lnTo>
                  <a:lnTo>
                    <a:pt x="255" y="4004"/>
                  </a:lnTo>
                  <a:lnTo>
                    <a:pt x="250" y="4027"/>
                  </a:lnTo>
                  <a:lnTo>
                    <a:pt x="244" y="4050"/>
                  </a:lnTo>
                  <a:lnTo>
                    <a:pt x="242" y="4062"/>
                  </a:lnTo>
                  <a:lnTo>
                    <a:pt x="241" y="4077"/>
                  </a:lnTo>
                  <a:lnTo>
                    <a:pt x="242" y="4093"/>
                  </a:lnTo>
                  <a:lnTo>
                    <a:pt x="244" y="4111"/>
                  </a:lnTo>
                  <a:lnTo>
                    <a:pt x="247" y="4121"/>
                  </a:lnTo>
                  <a:lnTo>
                    <a:pt x="250" y="4130"/>
                  </a:lnTo>
                  <a:lnTo>
                    <a:pt x="255" y="4140"/>
                  </a:lnTo>
                  <a:lnTo>
                    <a:pt x="262" y="4148"/>
                  </a:lnTo>
                  <a:lnTo>
                    <a:pt x="269" y="4158"/>
                  </a:lnTo>
                  <a:lnTo>
                    <a:pt x="278" y="4166"/>
                  </a:lnTo>
                  <a:lnTo>
                    <a:pt x="286" y="4175"/>
                  </a:lnTo>
                  <a:lnTo>
                    <a:pt x="296" y="4182"/>
                  </a:lnTo>
                  <a:lnTo>
                    <a:pt x="305" y="4189"/>
                  </a:lnTo>
                  <a:lnTo>
                    <a:pt x="315" y="4197"/>
                  </a:lnTo>
                  <a:lnTo>
                    <a:pt x="324" y="4203"/>
                  </a:lnTo>
                  <a:lnTo>
                    <a:pt x="335" y="4208"/>
                  </a:lnTo>
                  <a:lnTo>
                    <a:pt x="344" y="4214"/>
                  </a:lnTo>
                  <a:lnTo>
                    <a:pt x="354" y="4217"/>
                  </a:lnTo>
                  <a:lnTo>
                    <a:pt x="362" y="4221"/>
                  </a:lnTo>
                  <a:lnTo>
                    <a:pt x="371" y="4223"/>
                  </a:lnTo>
                  <a:lnTo>
                    <a:pt x="369" y="4232"/>
                  </a:lnTo>
                  <a:lnTo>
                    <a:pt x="365" y="4239"/>
                  </a:lnTo>
                  <a:lnTo>
                    <a:pt x="361" y="4248"/>
                  </a:lnTo>
                  <a:lnTo>
                    <a:pt x="357" y="4255"/>
                  </a:lnTo>
                  <a:lnTo>
                    <a:pt x="346" y="4269"/>
                  </a:lnTo>
                  <a:lnTo>
                    <a:pt x="335" y="4282"/>
                  </a:lnTo>
                  <a:lnTo>
                    <a:pt x="322" y="4293"/>
                  </a:lnTo>
                  <a:lnTo>
                    <a:pt x="307" y="4305"/>
                  </a:lnTo>
                  <a:lnTo>
                    <a:pt x="292" y="4314"/>
                  </a:lnTo>
                  <a:lnTo>
                    <a:pt x="275" y="4324"/>
                  </a:lnTo>
                  <a:lnTo>
                    <a:pt x="259" y="4332"/>
                  </a:lnTo>
                  <a:lnTo>
                    <a:pt x="241" y="4340"/>
                  </a:lnTo>
                  <a:lnTo>
                    <a:pt x="223" y="4346"/>
                  </a:lnTo>
                  <a:lnTo>
                    <a:pt x="205" y="4352"/>
                  </a:lnTo>
                  <a:lnTo>
                    <a:pt x="170" y="4362"/>
                  </a:lnTo>
                  <a:lnTo>
                    <a:pt x="136" y="4370"/>
                  </a:lnTo>
                  <a:lnTo>
                    <a:pt x="127" y="4373"/>
                  </a:lnTo>
                  <a:lnTo>
                    <a:pt x="119" y="4376"/>
                  </a:lnTo>
                  <a:lnTo>
                    <a:pt x="110" y="4379"/>
                  </a:lnTo>
                  <a:lnTo>
                    <a:pt x="103" y="4382"/>
                  </a:lnTo>
                  <a:lnTo>
                    <a:pt x="88" y="4392"/>
                  </a:lnTo>
                  <a:lnTo>
                    <a:pt x="75" y="4401"/>
                  </a:lnTo>
                  <a:lnTo>
                    <a:pt x="64" y="4411"/>
                  </a:lnTo>
                  <a:lnTo>
                    <a:pt x="54" y="4420"/>
                  </a:lnTo>
                  <a:lnTo>
                    <a:pt x="46" y="4430"/>
                  </a:lnTo>
                  <a:lnTo>
                    <a:pt x="39" y="4438"/>
                  </a:lnTo>
                  <a:lnTo>
                    <a:pt x="30" y="4455"/>
                  </a:lnTo>
                  <a:lnTo>
                    <a:pt x="20" y="4473"/>
                  </a:lnTo>
                  <a:lnTo>
                    <a:pt x="13" y="4491"/>
                  </a:lnTo>
                  <a:lnTo>
                    <a:pt x="7" y="4510"/>
                  </a:lnTo>
                  <a:lnTo>
                    <a:pt x="4" y="4520"/>
                  </a:lnTo>
                  <a:lnTo>
                    <a:pt x="3" y="4529"/>
                  </a:lnTo>
                  <a:lnTo>
                    <a:pt x="3" y="4539"/>
                  </a:lnTo>
                  <a:lnTo>
                    <a:pt x="3" y="4548"/>
                  </a:lnTo>
                  <a:lnTo>
                    <a:pt x="5" y="4558"/>
                  </a:lnTo>
                  <a:lnTo>
                    <a:pt x="8" y="4567"/>
                  </a:lnTo>
                  <a:lnTo>
                    <a:pt x="12" y="4578"/>
                  </a:lnTo>
                  <a:lnTo>
                    <a:pt x="17" y="4588"/>
                  </a:lnTo>
                  <a:lnTo>
                    <a:pt x="41" y="4592"/>
                  </a:lnTo>
                  <a:lnTo>
                    <a:pt x="65" y="4595"/>
                  </a:lnTo>
                  <a:lnTo>
                    <a:pt x="87" y="4598"/>
                  </a:lnTo>
                  <a:lnTo>
                    <a:pt x="107" y="4601"/>
                  </a:lnTo>
                  <a:lnTo>
                    <a:pt x="128" y="4606"/>
                  </a:lnTo>
                  <a:lnTo>
                    <a:pt x="148" y="4609"/>
                  </a:lnTo>
                  <a:lnTo>
                    <a:pt x="171" y="4612"/>
                  </a:lnTo>
                  <a:lnTo>
                    <a:pt x="194" y="4616"/>
                  </a:lnTo>
                  <a:lnTo>
                    <a:pt x="198" y="4617"/>
                  </a:lnTo>
                  <a:lnTo>
                    <a:pt x="202" y="4619"/>
                  </a:lnTo>
                  <a:lnTo>
                    <a:pt x="207" y="4621"/>
                  </a:lnTo>
                  <a:lnTo>
                    <a:pt x="210" y="4626"/>
                  </a:lnTo>
                  <a:lnTo>
                    <a:pt x="216" y="4634"/>
                  </a:lnTo>
                  <a:lnTo>
                    <a:pt x="223" y="4645"/>
                  </a:lnTo>
                  <a:lnTo>
                    <a:pt x="234" y="4672"/>
                  </a:lnTo>
                  <a:lnTo>
                    <a:pt x="246" y="4704"/>
                  </a:lnTo>
                  <a:lnTo>
                    <a:pt x="252" y="4721"/>
                  </a:lnTo>
                  <a:lnTo>
                    <a:pt x="260" y="4738"/>
                  </a:lnTo>
                  <a:lnTo>
                    <a:pt x="269" y="4754"/>
                  </a:lnTo>
                  <a:lnTo>
                    <a:pt x="279" y="4770"/>
                  </a:lnTo>
                  <a:lnTo>
                    <a:pt x="285" y="4777"/>
                  </a:lnTo>
                  <a:lnTo>
                    <a:pt x="291" y="4784"/>
                  </a:lnTo>
                  <a:lnTo>
                    <a:pt x="298" y="4791"/>
                  </a:lnTo>
                  <a:lnTo>
                    <a:pt x="305" y="4798"/>
                  </a:lnTo>
                  <a:lnTo>
                    <a:pt x="312" y="4804"/>
                  </a:lnTo>
                  <a:lnTo>
                    <a:pt x="321" y="4809"/>
                  </a:lnTo>
                  <a:lnTo>
                    <a:pt x="330" y="4814"/>
                  </a:lnTo>
                  <a:lnTo>
                    <a:pt x="340" y="4818"/>
                  </a:lnTo>
                  <a:lnTo>
                    <a:pt x="352" y="4823"/>
                  </a:lnTo>
                  <a:lnTo>
                    <a:pt x="364" y="4826"/>
                  </a:lnTo>
                  <a:lnTo>
                    <a:pt x="378" y="4828"/>
                  </a:lnTo>
                  <a:lnTo>
                    <a:pt x="391" y="4830"/>
                  </a:lnTo>
                  <a:lnTo>
                    <a:pt x="418" y="4833"/>
                  </a:lnTo>
                  <a:lnTo>
                    <a:pt x="446" y="4833"/>
                  </a:lnTo>
                  <a:lnTo>
                    <a:pt x="473" y="4831"/>
                  </a:lnTo>
                  <a:lnTo>
                    <a:pt x="500" y="4828"/>
                  </a:lnTo>
                  <a:lnTo>
                    <a:pt x="513" y="4825"/>
                  </a:lnTo>
                  <a:lnTo>
                    <a:pt x="525" y="4823"/>
                  </a:lnTo>
                  <a:lnTo>
                    <a:pt x="537" y="4818"/>
                  </a:lnTo>
                  <a:lnTo>
                    <a:pt x="548" y="4815"/>
                  </a:lnTo>
                  <a:lnTo>
                    <a:pt x="580" y="4806"/>
                  </a:lnTo>
                  <a:lnTo>
                    <a:pt x="616" y="4797"/>
                  </a:lnTo>
                  <a:lnTo>
                    <a:pt x="633" y="4794"/>
                  </a:lnTo>
                  <a:lnTo>
                    <a:pt x="650" y="4792"/>
                  </a:lnTo>
                  <a:lnTo>
                    <a:pt x="658" y="4792"/>
                  </a:lnTo>
                  <a:lnTo>
                    <a:pt x="666" y="4792"/>
                  </a:lnTo>
                  <a:lnTo>
                    <a:pt x="674" y="4793"/>
                  </a:lnTo>
                  <a:lnTo>
                    <a:pt x="681" y="4795"/>
                  </a:lnTo>
                  <a:lnTo>
                    <a:pt x="678" y="4801"/>
                  </a:lnTo>
                  <a:lnTo>
                    <a:pt x="675" y="4810"/>
                  </a:lnTo>
                  <a:lnTo>
                    <a:pt x="672" y="4819"/>
                  </a:lnTo>
                  <a:lnTo>
                    <a:pt x="670" y="4830"/>
                  </a:lnTo>
                  <a:lnTo>
                    <a:pt x="667" y="4853"/>
                  </a:lnTo>
                  <a:lnTo>
                    <a:pt x="664" y="4879"/>
                  </a:lnTo>
                  <a:lnTo>
                    <a:pt x="663" y="4904"/>
                  </a:lnTo>
                  <a:lnTo>
                    <a:pt x="662" y="4930"/>
                  </a:lnTo>
                  <a:lnTo>
                    <a:pt x="661" y="4953"/>
                  </a:lnTo>
                  <a:lnTo>
                    <a:pt x="660" y="4972"/>
                  </a:lnTo>
                  <a:lnTo>
                    <a:pt x="661" y="5005"/>
                  </a:lnTo>
                  <a:lnTo>
                    <a:pt x="660" y="5038"/>
                  </a:lnTo>
                  <a:lnTo>
                    <a:pt x="660" y="5056"/>
                  </a:lnTo>
                  <a:lnTo>
                    <a:pt x="660" y="5072"/>
                  </a:lnTo>
                  <a:lnTo>
                    <a:pt x="661" y="5090"/>
                  </a:lnTo>
                  <a:lnTo>
                    <a:pt x="663" y="5107"/>
                  </a:lnTo>
                  <a:lnTo>
                    <a:pt x="665" y="5124"/>
                  </a:lnTo>
                  <a:lnTo>
                    <a:pt x="668" y="5141"/>
                  </a:lnTo>
                  <a:lnTo>
                    <a:pt x="674" y="5158"/>
                  </a:lnTo>
                  <a:lnTo>
                    <a:pt x="680" y="5175"/>
                  </a:lnTo>
                  <a:lnTo>
                    <a:pt x="688" y="5191"/>
                  </a:lnTo>
                  <a:lnTo>
                    <a:pt x="698" y="5207"/>
                  </a:lnTo>
                  <a:lnTo>
                    <a:pt x="704" y="5214"/>
                  </a:lnTo>
                  <a:lnTo>
                    <a:pt x="711" y="5222"/>
                  </a:lnTo>
                  <a:lnTo>
                    <a:pt x="717" y="5229"/>
                  </a:lnTo>
                  <a:lnTo>
                    <a:pt x="725" y="5237"/>
                  </a:lnTo>
                  <a:lnTo>
                    <a:pt x="732" y="5240"/>
                  </a:lnTo>
                  <a:lnTo>
                    <a:pt x="738" y="5242"/>
                  </a:lnTo>
                  <a:lnTo>
                    <a:pt x="744" y="5243"/>
                  </a:lnTo>
                  <a:lnTo>
                    <a:pt x="750" y="5244"/>
                  </a:lnTo>
                  <a:lnTo>
                    <a:pt x="755" y="5243"/>
                  </a:lnTo>
                  <a:lnTo>
                    <a:pt x="760" y="5242"/>
                  </a:lnTo>
                  <a:lnTo>
                    <a:pt x="766" y="5240"/>
                  </a:lnTo>
                  <a:lnTo>
                    <a:pt x="770" y="5237"/>
                  </a:lnTo>
                  <a:lnTo>
                    <a:pt x="778" y="5230"/>
                  </a:lnTo>
                  <a:lnTo>
                    <a:pt x="787" y="5222"/>
                  </a:lnTo>
                  <a:lnTo>
                    <a:pt x="793" y="5213"/>
                  </a:lnTo>
                  <a:lnTo>
                    <a:pt x="800" y="5205"/>
                  </a:lnTo>
                  <a:lnTo>
                    <a:pt x="806" y="5201"/>
                  </a:lnTo>
                  <a:lnTo>
                    <a:pt x="812" y="5196"/>
                  </a:lnTo>
                  <a:lnTo>
                    <a:pt x="819" y="5194"/>
                  </a:lnTo>
                  <a:lnTo>
                    <a:pt x="824" y="5191"/>
                  </a:lnTo>
                  <a:lnTo>
                    <a:pt x="830" y="5190"/>
                  </a:lnTo>
                  <a:lnTo>
                    <a:pt x="836" y="5188"/>
                  </a:lnTo>
                  <a:lnTo>
                    <a:pt x="841" y="5188"/>
                  </a:lnTo>
                  <a:lnTo>
                    <a:pt x="846" y="5188"/>
                  </a:lnTo>
                  <a:lnTo>
                    <a:pt x="857" y="5189"/>
                  </a:lnTo>
                  <a:lnTo>
                    <a:pt x="867" y="5192"/>
                  </a:lnTo>
                  <a:lnTo>
                    <a:pt x="877" y="5196"/>
                  </a:lnTo>
                  <a:lnTo>
                    <a:pt x="886" y="5202"/>
                  </a:lnTo>
                  <a:lnTo>
                    <a:pt x="906" y="5215"/>
                  </a:lnTo>
                  <a:lnTo>
                    <a:pt x="926" y="5230"/>
                  </a:lnTo>
                  <a:lnTo>
                    <a:pt x="936" y="5238"/>
                  </a:lnTo>
                  <a:lnTo>
                    <a:pt x="947" y="5244"/>
                  </a:lnTo>
                  <a:lnTo>
                    <a:pt x="958" y="5249"/>
                  </a:lnTo>
                  <a:lnTo>
                    <a:pt x="970" y="5255"/>
                  </a:lnTo>
                  <a:lnTo>
                    <a:pt x="994" y="5260"/>
                  </a:lnTo>
                  <a:lnTo>
                    <a:pt x="1017" y="5264"/>
                  </a:lnTo>
                  <a:lnTo>
                    <a:pt x="1038" y="5266"/>
                  </a:lnTo>
                  <a:lnTo>
                    <a:pt x="1057" y="5266"/>
                  </a:lnTo>
                  <a:lnTo>
                    <a:pt x="1076" y="5265"/>
                  </a:lnTo>
                  <a:lnTo>
                    <a:pt x="1092" y="5262"/>
                  </a:lnTo>
                  <a:lnTo>
                    <a:pt x="1108" y="5257"/>
                  </a:lnTo>
                  <a:lnTo>
                    <a:pt x="1122" y="5250"/>
                  </a:lnTo>
                  <a:lnTo>
                    <a:pt x="1135" y="5243"/>
                  </a:lnTo>
                  <a:lnTo>
                    <a:pt x="1148" y="5234"/>
                  </a:lnTo>
                  <a:lnTo>
                    <a:pt x="1159" y="5225"/>
                  </a:lnTo>
                  <a:lnTo>
                    <a:pt x="1170" y="5214"/>
                  </a:lnTo>
                  <a:lnTo>
                    <a:pt x="1181" y="5203"/>
                  </a:lnTo>
                  <a:lnTo>
                    <a:pt x="1191" y="5191"/>
                  </a:lnTo>
                  <a:lnTo>
                    <a:pt x="1201" y="5178"/>
                  </a:lnTo>
                  <a:lnTo>
                    <a:pt x="1209" y="5165"/>
                  </a:lnTo>
                  <a:lnTo>
                    <a:pt x="1227" y="5138"/>
                  </a:lnTo>
                  <a:lnTo>
                    <a:pt x="1245" y="5111"/>
                  </a:lnTo>
                  <a:lnTo>
                    <a:pt x="1255" y="5097"/>
                  </a:lnTo>
                  <a:lnTo>
                    <a:pt x="1264" y="5084"/>
                  </a:lnTo>
                  <a:lnTo>
                    <a:pt x="1275" y="5071"/>
                  </a:lnTo>
                  <a:lnTo>
                    <a:pt x="1285" y="5059"/>
                  </a:lnTo>
                  <a:lnTo>
                    <a:pt x="1296" y="5047"/>
                  </a:lnTo>
                  <a:lnTo>
                    <a:pt x="1309" y="5035"/>
                  </a:lnTo>
                  <a:lnTo>
                    <a:pt x="1321" y="5026"/>
                  </a:lnTo>
                  <a:lnTo>
                    <a:pt x="1335" y="5016"/>
                  </a:lnTo>
                  <a:lnTo>
                    <a:pt x="1350" y="5008"/>
                  </a:lnTo>
                  <a:lnTo>
                    <a:pt x="1366" y="5002"/>
                  </a:lnTo>
                  <a:lnTo>
                    <a:pt x="1384" y="4996"/>
                  </a:lnTo>
                  <a:lnTo>
                    <a:pt x="1402" y="4992"/>
                  </a:lnTo>
                  <a:lnTo>
                    <a:pt x="1428" y="4990"/>
                  </a:lnTo>
                  <a:lnTo>
                    <a:pt x="1447" y="4990"/>
                  </a:lnTo>
                  <a:lnTo>
                    <a:pt x="1463" y="4991"/>
                  </a:lnTo>
                  <a:lnTo>
                    <a:pt x="1482" y="4992"/>
                  </a:lnTo>
                  <a:lnTo>
                    <a:pt x="1499" y="4993"/>
                  </a:lnTo>
                  <a:lnTo>
                    <a:pt x="1515" y="4994"/>
                  </a:lnTo>
                  <a:lnTo>
                    <a:pt x="1532" y="4997"/>
                  </a:lnTo>
                  <a:lnTo>
                    <a:pt x="1548" y="5000"/>
                  </a:lnTo>
                  <a:lnTo>
                    <a:pt x="1564" y="5005"/>
                  </a:lnTo>
                  <a:lnTo>
                    <a:pt x="1580" y="5010"/>
                  </a:lnTo>
                  <a:lnTo>
                    <a:pt x="1595" y="5015"/>
                  </a:lnTo>
                  <a:lnTo>
                    <a:pt x="1611" y="5022"/>
                  </a:lnTo>
                  <a:lnTo>
                    <a:pt x="1640" y="5034"/>
                  </a:lnTo>
                  <a:lnTo>
                    <a:pt x="1670" y="5047"/>
                  </a:lnTo>
                  <a:lnTo>
                    <a:pt x="1698" y="5061"/>
                  </a:lnTo>
                  <a:lnTo>
                    <a:pt x="1726" y="5074"/>
                  </a:lnTo>
                  <a:lnTo>
                    <a:pt x="1778" y="5100"/>
                  </a:lnTo>
                  <a:lnTo>
                    <a:pt x="1831" y="5125"/>
                  </a:lnTo>
                  <a:lnTo>
                    <a:pt x="1884" y="5150"/>
                  </a:lnTo>
                  <a:lnTo>
                    <a:pt x="1937" y="5174"/>
                  </a:lnTo>
                  <a:lnTo>
                    <a:pt x="1991" y="5198"/>
                  </a:lnTo>
                  <a:lnTo>
                    <a:pt x="2045" y="5223"/>
                  </a:lnTo>
                  <a:lnTo>
                    <a:pt x="2099" y="5247"/>
                  </a:lnTo>
                  <a:lnTo>
                    <a:pt x="2153" y="5272"/>
                  </a:lnTo>
                  <a:lnTo>
                    <a:pt x="2206" y="5297"/>
                  </a:lnTo>
                  <a:lnTo>
                    <a:pt x="2260" y="5322"/>
                  </a:lnTo>
                  <a:lnTo>
                    <a:pt x="2314" y="5348"/>
                  </a:lnTo>
                  <a:lnTo>
                    <a:pt x="2366" y="5374"/>
                  </a:lnTo>
                  <a:lnTo>
                    <a:pt x="2419" y="5402"/>
                  </a:lnTo>
                  <a:lnTo>
                    <a:pt x="2471" y="5429"/>
                  </a:lnTo>
                  <a:lnTo>
                    <a:pt x="2523" y="5459"/>
                  </a:lnTo>
                  <a:lnTo>
                    <a:pt x="2574" y="5490"/>
                  </a:lnTo>
                  <a:lnTo>
                    <a:pt x="2596" y="5499"/>
                  </a:lnTo>
                  <a:lnTo>
                    <a:pt x="2575" y="5522"/>
                  </a:lnTo>
                  <a:lnTo>
                    <a:pt x="2556" y="5544"/>
                  </a:lnTo>
                  <a:lnTo>
                    <a:pt x="2551" y="5549"/>
                  </a:lnTo>
                  <a:lnTo>
                    <a:pt x="2545" y="5553"/>
                  </a:lnTo>
                  <a:lnTo>
                    <a:pt x="2538" y="5557"/>
                  </a:lnTo>
                  <a:lnTo>
                    <a:pt x="2532" y="5562"/>
                  </a:lnTo>
                  <a:lnTo>
                    <a:pt x="2523" y="5566"/>
                  </a:lnTo>
                  <a:lnTo>
                    <a:pt x="2515" y="5569"/>
                  </a:lnTo>
                  <a:lnTo>
                    <a:pt x="2504" y="5571"/>
                  </a:lnTo>
                  <a:lnTo>
                    <a:pt x="2494" y="5574"/>
                  </a:lnTo>
                  <a:lnTo>
                    <a:pt x="2485" y="5576"/>
                  </a:lnTo>
                  <a:lnTo>
                    <a:pt x="2477" y="5579"/>
                  </a:lnTo>
                  <a:lnTo>
                    <a:pt x="2467" y="5579"/>
                  </a:lnTo>
                  <a:lnTo>
                    <a:pt x="2456" y="5579"/>
                  </a:lnTo>
                  <a:lnTo>
                    <a:pt x="2436" y="5579"/>
                  </a:lnTo>
                  <a:lnTo>
                    <a:pt x="2417" y="5578"/>
                  </a:lnTo>
                  <a:lnTo>
                    <a:pt x="2408" y="5579"/>
                  </a:lnTo>
                  <a:lnTo>
                    <a:pt x="2398" y="5579"/>
                  </a:lnTo>
                  <a:lnTo>
                    <a:pt x="2390" y="5581"/>
                  </a:lnTo>
                  <a:lnTo>
                    <a:pt x="2382" y="5583"/>
                  </a:lnTo>
                  <a:lnTo>
                    <a:pt x="2375" y="5586"/>
                  </a:lnTo>
                  <a:lnTo>
                    <a:pt x="2369" y="5591"/>
                  </a:lnTo>
                  <a:lnTo>
                    <a:pt x="2364" y="5598"/>
                  </a:lnTo>
                  <a:lnTo>
                    <a:pt x="2360" y="5605"/>
                  </a:lnTo>
                  <a:lnTo>
                    <a:pt x="2360" y="5609"/>
                  </a:lnTo>
                  <a:lnTo>
                    <a:pt x="2360" y="5614"/>
                  </a:lnTo>
                  <a:lnTo>
                    <a:pt x="2362" y="5619"/>
                  </a:lnTo>
                  <a:lnTo>
                    <a:pt x="2364" y="5623"/>
                  </a:lnTo>
                  <a:lnTo>
                    <a:pt x="2371" y="5633"/>
                  </a:lnTo>
                  <a:lnTo>
                    <a:pt x="2379" y="5641"/>
                  </a:lnTo>
                  <a:lnTo>
                    <a:pt x="2390" y="5651"/>
                  </a:lnTo>
                  <a:lnTo>
                    <a:pt x="2402" y="5660"/>
                  </a:lnTo>
                  <a:lnTo>
                    <a:pt x="2415" y="5669"/>
                  </a:lnTo>
                  <a:lnTo>
                    <a:pt x="2429" y="5677"/>
                  </a:lnTo>
                  <a:lnTo>
                    <a:pt x="2480" y="5704"/>
                  </a:lnTo>
                  <a:lnTo>
                    <a:pt x="2503" y="5714"/>
                  </a:lnTo>
                  <a:lnTo>
                    <a:pt x="2518" y="5720"/>
                  </a:lnTo>
                  <a:lnTo>
                    <a:pt x="2533" y="5726"/>
                  </a:lnTo>
                  <a:lnTo>
                    <a:pt x="2546" y="5730"/>
                  </a:lnTo>
                  <a:lnTo>
                    <a:pt x="2560" y="5733"/>
                  </a:lnTo>
                  <a:lnTo>
                    <a:pt x="2573" y="5735"/>
                  </a:lnTo>
                  <a:lnTo>
                    <a:pt x="2586" y="5737"/>
                  </a:lnTo>
                  <a:lnTo>
                    <a:pt x="2599" y="5738"/>
                  </a:lnTo>
                  <a:lnTo>
                    <a:pt x="2611" y="5738"/>
                  </a:lnTo>
                  <a:lnTo>
                    <a:pt x="2636" y="5737"/>
                  </a:lnTo>
                  <a:lnTo>
                    <a:pt x="2662" y="5735"/>
                  </a:lnTo>
                  <a:lnTo>
                    <a:pt x="2688" y="5731"/>
                  </a:lnTo>
                  <a:lnTo>
                    <a:pt x="2717" y="5727"/>
                  </a:lnTo>
                  <a:lnTo>
                    <a:pt x="2746" y="5720"/>
                  </a:lnTo>
                  <a:lnTo>
                    <a:pt x="2775" y="5713"/>
                  </a:lnTo>
                  <a:lnTo>
                    <a:pt x="2805" y="5705"/>
                  </a:lnTo>
                  <a:lnTo>
                    <a:pt x="2834" y="5695"/>
                  </a:lnTo>
                  <a:lnTo>
                    <a:pt x="2862" y="5684"/>
                  </a:lnTo>
                  <a:lnTo>
                    <a:pt x="2886" y="5674"/>
                  </a:lnTo>
                  <a:lnTo>
                    <a:pt x="2897" y="5668"/>
                  </a:lnTo>
                  <a:lnTo>
                    <a:pt x="2906" y="5661"/>
                  </a:lnTo>
                  <a:lnTo>
                    <a:pt x="2915" y="5656"/>
                  </a:lnTo>
                  <a:lnTo>
                    <a:pt x="2922" y="5650"/>
                  </a:lnTo>
                  <a:lnTo>
                    <a:pt x="2932" y="5646"/>
                  </a:lnTo>
                  <a:lnTo>
                    <a:pt x="2951" y="5644"/>
                  </a:lnTo>
                  <a:lnTo>
                    <a:pt x="2956" y="5645"/>
                  </a:lnTo>
                  <a:lnTo>
                    <a:pt x="2961" y="5646"/>
                  </a:lnTo>
                  <a:lnTo>
                    <a:pt x="2965" y="5648"/>
                  </a:lnTo>
                  <a:lnTo>
                    <a:pt x="2969" y="5651"/>
                  </a:lnTo>
                  <a:lnTo>
                    <a:pt x="2971" y="5655"/>
                  </a:lnTo>
                  <a:lnTo>
                    <a:pt x="2972" y="5660"/>
                  </a:lnTo>
                  <a:lnTo>
                    <a:pt x="2972" y="5666"/>
                  </a:lnTo>
                  <a:lnTo>
                    <a:pt x="2971" y="5675"/>
                  </a:lnTo>
                  <a:lnTo>
                    <a:pt x="2968" y="5684"/>
                  </a:lnTo>
                  <a:lnTo>
                    <a:pt x="2963" y="5694"/>
                  </a:lnTo>
                  <a:lnTo>
                    <a:pt x="2955" y="5705"/>
                  </a:lnTo>
                  <a:lnTo>
                    <a:pt x="2947" y="5715"/>
                  </a:lnTo>
                  <a:lnTo>
                    <a:pt x="2937" y="5727"/>
                  </a:lnTo>
                  <a:lnTo>
                    <a:pt x="2925" y="5738"/>
                  </a:lnTo>
                  <a:lnTo>
                    <a:pt x="2913" y="5749"/>
                  </a:lnTo>
                  <a:lnTo>
                    <a:pt x="2899" y="5760"/>
                  </a:lnTo>
                  <a:lnTo>
                    <a:pt x="2884" y="5770"/>
                  </a:lnTo>
                  <a:lnTo>
                    <a:pt x="2867" y="5780"/>
                  </a:lnTo>
                  <a:lnTo>
                    <a:pt x="2850" y="5788"/>
                  </a:lnTo>
                  <a:lnTo>
                    <a:pt x="2833" y="5796"/>
                  </a:lnTo>
                  <a:lnTo>
                    <a:pt x="2814" y="5802"/>
                  </a:lnTo>
                  <a:lnTo>
                    <a:pt x="2795" y="5806"/>
                  </a:lnTo>
                  <a:lnTo>
                    <a:pt x="2776" y="5809"/>
                  </a:lnTo>
                  <a:lnTo>
                    <a:pt x="2756" y="5810"/>
                  </a:lnTo>
                  <a:lnTo>
                    <a:pt x="2747" y="5813"/>
                  </a:lnTo>
                  <a:lnTo>
                    <a:pt x="2738" y="5815"/>
                  </a:lnTo>
                  <a:lnTo>
                    <a:pt x="2730" y="5818"/>
                  </a:lnTo>
                  <a:lnTo>
                    <a:pt x="2724" y="5822"/>
                  </a:lnTo>
                  <a:lnTo>
                    <a:pt x="2721" y="5825"/>
                  </a:lnTo>
                  <a:lnTo>
                    <a:pt x="2719" y="5827"/>
                  </a:lnTo>
                  <a:lnTo>
                    <a:pt x="2718" y="5831"/>
                  </a:lnTo>
                  <a:lnTo>
                    <a:pt x="2717" y="5835"/>
                  </a:lnTo>
                  <a:lnTo>
                    <a:pt x="2717" y="5838"/>
                  </a:lnTo>
                  <a:lnTo>
                    <a:pt x="2717" y="5842"/>
                  </a:lnTo>
                  <a:lnTo>
                    <a:pt x="2718" y="5846"/>
                  </a:lnTo>
                  <a:lnTo>
                    <a:pt x="2720" y="5852"/>
                  </a:lnTo>
                  <a:lnTo>
                    <a:pt x="2722" y="5858"/>
                  </a:lnTo>
                  <a:lnTo>
                    <a:pt x="2725" y="5864"/>
                  </a:lnTo>
                  <a:lnTo>
                    <a:pt x="2729" y="5871"/>
                  </a:lnTo>
                  <a:lnTo>
                    <a:pt x="2733" y="5876"/>
                  </a:lnTo>
                  <a:lnTo>
                    <a:pt x="2737" y="5882"/>
                  </a:lnTo>
                  <a:lnTo>
                    <a:pt x="2743" y="5887"/>
                  </a:lnTo>
                  <a:lnTo>
                    <a:pt x="2750" y="5891"/>
                  </a:lnTo>
                  <a:lnTo>
                    <a:pt x="2758" y="5895"/>
                  </a:lnTo>
                  <a:lnTo>
                    <a:pt x="2769" y="5898"/>
                  </a:lnTo>
                  <a:lnTo>
                    <a:pt x="2780" y="5900"/>
                  </a:lnTo>
                  <a:lnTo>
                    <a:pt x="2794" y="5903"/>
                  </a:lnTo>
                  <a:lnTo>
                    <a:pt x="2810" y="5904"/>
                  </a:lnTo>
                  <a:lnTo>
                    <a:pt x="2828" y="5905"/>
                  </a:lnTo>
                  <a:lnTo>
                    <a:pt x="2849" y="5904"/>
                  </a:lnTo>
                  <a:lnTo>
                    <a:pt x="2873" y="5903"/>
                  </a:lnTo>
                  <a:lnTo>
                    <a:pt x="2899" y="5900"/>
                  </a:lnTo>
                  <a:lnTo>
                    <a:pt x="3066" y="5866"/>
                  </a:lnTo>
                  <a:lnTo>
                    <a:pt x="3085" y="5864"/>
                  </a:lnTo>
                  <a:lnTo>
                    <a:pt x="3115" y="5861"/>
                  </a:lnTo>
                  <a:lnTo>
                    <a:pt x="3150" y="5858"/>
                  </a:lnTo>
                  <a:lnTo>
                    <a:pt x="3188" y="5856"/>
                  </a:lnTo>
                  <a:lnTo>
                    <a:pt x="3206" y="5855"/>
                  </a:lnTo>
                  <a:lnTo>
                    <a:pt x="3224" y="5856"/>
                  </a:lnTo>
                  <a:lnTo>
                    <a:pt x="3240" y="5858"/>
                  </a:lnTo>
                  <a:lnTo>
                    <a:pt x="3255" y="5860"/>
                  </a:lnTo>
                  <a:lnTo>
                    <a:pt x="3261" y="5862"/>
                  </a:lnTo>
                  <a:lnTo>
                    <a:pt x="3267" y="5864"/>
                  </a:lnTo>
                  <a:lnTo>
                    <a:pt x="3272" y="5868"/>
                  </a:lnTo>
                  <a:lnTo>
                    <a:pt x="3277" y="5871"/>
                  </a:lnTo>
                  <a:lnTo>
                    <a:pt x="3280" y="5875"/>
                  </a:lnTo>
                  <a:lnTo>
                    <a:pt x="3283" y="5879"/>
                  </a:lnTo>
                  <a:lnTo>
                    <a:pt x="3285" y="5883"/>
                  </a:lnTo>
                  <a:lnTo>
                    <a:pt x="3287" y="5889"/>
                  </a:lnTo>
                  <a:lnTo>
                    <a:pt x="3287" y="5892"/>
                  </a:lnTo>
                  <a:lnTo>
                    <a:pt x="3285" y="5895"/>
                  </a:lnTo>
                  <a:lnTo>
                    <a:pt x="3283" y="5898"/>
                  </a:lnTo>
                  <a:lnTo>
                    <a:pt x="3280" y="5901"/>
                  </a:lnTo>
                  <a:lnTo>
                    <a:pt x="3273" y="5908"/>
                  </a:lnTo>
                  <a:lnTo>
                    <a:pt x="3262" y="5913"/>
                  </a:lnTo>
                  <a:lnTo>
                    <a:pt x="3251" y="5919"/>
                  </a:lnTo>
                  <a:lnTo>
                    <a:pt x="3236" y="5925"/>
                  </a:lnTo>
                  <a:lnTo>
                    <a:pt x="3221" y="5929"/>
                  </a:lnTo>
                  <a:lnTo>
                    <a:pt x="3205" y="5934"/>
                  </a:lnTo>
                  <a:lnTo>
                    <a:pt x="3171" y="5943"/>
                  </a:lnTo>
                  <a:lnTo>
                    <a:pt x="3140" y="5949"/>
                  </a:lnTo>
                  <a:lnTo>
                    <a:pt x="3115" y="5954"/>
                  </a:lnTo>
                  <a:lnTo>
                    <a:pt x="3098" y="5959"/>
                  </a:lnTo>
                  <a:lnTo>
                    <a:pt x="3093" y="5960"/>
                  </a:lnTo>
                  <a:lnTo>
                    <a:pt x="3089" y="5962"/>
                  </a:lnTo>
                  <a:lnTo>
                    <a:pt x="3085" y="5965"/>
                  </a:lnTo>
                  <a:lnTo>
                    <a:pt x="3081" y="5967"/>
                  </a:lnTo>
                  <a:lnTo>
                    <a:pt x="3078" y="5971"/>
                  </a:lnTo>
                  <a:lnTo>
                    <a:pt x="3076" y="5975"/>
                  </a:lnTo>
                  <a:lnTo>
                    <a:pt x="3074" y="5979"/>
                  </a:lnTo>
                  <a:lnTo>
                    <a:pt x="3072" y="5983"/>
                  </a:lnTo>
                  <a:lnTo>
                    <a:pt x="3071" y="5987"/>
                  </a:lnTo>
                  <a:lnTo>
                    <a:pt x="3071" y="5991"/>
                  </a:lnTo>
                  <a:lnTo>
                    <a:pt x="3071" y="5996"/>
                  </a:lnTo>
                  <a:lnTo>
                    <a:pt x="3072" y="6000"/>
                  </a:lnTo>
                  <a:lnTo>
                    <a:pt x="3073" y="6004"/>
                  </a:lnTo>
                  <a:lnTo>
                    <a:pt x="3075" y="6008"/>
                  </a:lnTo>
                  <a:lnTo>
                    <a:pt x="3077" y="6012"/>
                  </a:lnTo>
                  <a:lnTo>
                    <a:pt x="3080" y="6015"/>
                  </a:lnTo>
                  <a:lnTo>
                    <a:pt x="3085" y="6020"/>
                  </a:lnTo>
                  <a:lnTo>
                    <a:pt x="3091" y="6025"/>
                  </a:lnTo>
                  <a:lnTo>
                    <a:pt x="3096" y="6031"/>
                  </a:lnTo>
                  <a:lnTo>
                    <a:pt x="3103" y="6034"/>
                  </a:lnTo>
                  <a:lnTo>
                    <a:pt x="3110" y="6038"/>
                  </a:lnTo>
                  <a:lnTo>
                    <a:pt x="3118" y="6041"/>
                  </a:lnTo>
                  <a:lnTo>
                    <a:pt x="3126" y="6043"/>
                  </a:lnTo>
                  <a:lnTo>
                    <a:pt x="3135" y="6045"/>
                  </a:lnTo>
                  <a:lnTo>
                    <a:pt x="3153" y="6049"/>
                  </a:lnTo>
                  <a:lnTo>
                    <a:pt x="3174" y="6050"/>
                  </a:lnTo>
                  <a:lnTo>
                    <a:pt x="3195" y="6051"/>
                  </a:lnTo>
                  <a:lnTo>
                    <a:pt x="3219" y="6050"/>
                  </a:lnTo>
                  <a:lnTo>
                    <a:pt x="3267" y="6047"/>
                  </a:lnTo>
                  <a:lnTo>
                    <a:pt x="3318" y="6042"/>
                  </a:lnTo>
                  <a:lnTo>
                    <a:pt x="3343" y="6040"/>
                  </a:lnTo>
                  <a:lnTo>
                    <a:pt x="3368" y="6038"/>
                  </a:lnTo>
                  <a:lnTo>
                    <a:pt x="3392" y="6037"/>
                  </a:lnTo>
                  <a:lnTo>
                    <a:pt x="3416" y="6037"/>
                  </a:lnTo>
                  <a:lnTo>
                    <a:pt x="3432" y="6037"/>
                  </a:lnTo>
                  <a:lnTo>
                    <a:pt x="3453" y="6036"/>
                  </a:lnTo>
                  <a:lnTo>
                    <a:pt x="3477" y="6035"/>
                  </a:lnTo>
                  <a:lnTo>
                    <a:pt x="3503" y="6034"/>
                  </a:lnTo>
                  <a:lnTo>
                    <a:pt x="3528" y="6032"/>
                  </a:lnTo>
                  <a:lnTo>
                    <a:pt x="3553" y="6031"/>
                  </a:lnTo>
                  <a:lnTo>
                    <a:pt x="3576" y="6030"/>
                  </a:lnTo>
                  <a:lnTo>
                    <a:pt x="3594" y="6030"/>
                  </a:lnTo>
                  <a:lnTo>
                    <a:pt x="3596" y="6031"/>
                  </a:lnTo>
                  <a:lnTo>
                    <a:pt x="3603" y="6031"/>
                  </a:lnTo>
                  <a:lnTo>
                    <a:pt x="3612" y="6033"/>
                  </a:lnTo>
                  <a:lnTo>
                    <a:pt x="3621" y="6036"/>
                  </a:lnTo>
                  <a:lnTo>
                    <a:pt x="3624" y="6039"/>
                  </a:lnTo>
                  <a:lnTo>
                    <a:pt x="3627" y="6042"/>
                  </a:lnTo>
                  <a:lnTo>
                    <a:pt x="3630" y="6045"/>
                  </a:lnTo>
                  <a:lnTo>
                    <a:pt x="3631" y="6050"/>
                  </a:lnTo>
                  <a:lnTo>
                    <a:pt x="3631" y="6055"/>
                  </a:lnTo>
                  <a:lnTo>
                    <a:pt x="3629" y="6061"/>
                  </a:lnTo>
                  <a:lnTo>
                    <a:pt x="3624" y="6068"/>
                  </a:lnTo>
                  <a:lnTo>
                    <a:pt x="3618" y="6075"/>
                  </a:lnTo>
                  <a:lnTo>
                    <a:pt x="3612" y="6081"/>
                  </a:lnTo>
                  <a:lnTo>
                    <a:pt x="3604" y="6087"/>
                  </a:lnTo>
                  <a:lnTo>
                    <a:pt x="3596" y="6091"/>
                  </a:lnTo>
                  <a:lnTo>
                    <a:pt x="3586" y="6095"/>
                  </a:lnTo>
                  <a:lnTo>
                    <a:pt x="3576" y="6099"/>
                  </a:lnTo>
                  <a:lnTo>
                    <a:pt x="3564" y="6104"/>
                  </a:lnTo>
                  <a:lnTo>
                    <a:pt x="3552" y="6107"/>
                  </a:lnTo>
                  <a:lnTo>
                    <a:pt x="3540" y="6110"/>
                  </a:lnTo>
                  <a:lnTo>
                    <a:pt x="3512" y="6114"/>
                  </a:lnTo>
                  <a:lnTo>
                    <a:pt x="3485" y="6119"/>
                  </a:lnTo>
                  <a:lnTo>
                    <a:pt x="3455" y="6121"/>
                  </a:lnTo>
                  <a:lnTo>
                    <a:pt x="3426" y="6121"/>
                  </a:lnTo>
                  <a:lnTo>
                    <a:pt x="3422" y="6121"/>
                  </a:lnTo>
                  <a:lnTo>
                    <a:pt x="3417" y="6121"/>
                  </a:lnTo>
                  <a:lnTo>
                    <a:pt x="3413" y="6121"/>
                  </a:lnTo>
                  <a:lnTo>
                    <a:pt x="3408" y="6122"/>
                  </a:lnTo>
                  <a:lnTo>
                    <a:pt x="3399" y="6126"/>
                  </a:lnTo>
                  <a:lnTo>
                    <a:pt x="3390" y="6132"/>
                  </a:lnTo>
                  <a:lnTo>
                    <a:pt x="3387" y="6135"/>
                  </a:lnTo>
                  <a:lnTo>
                    <a:pt x="3384" y="6140"/>
                  </a:lnTo>
                  <a:lnTo>
                    <a:pt x="3382" y="6144"/>
                  </a:lnTo>
                  <a:lnTo>
                    <a:pt x="3380" y="6148"/>
                  </a:lnTo>
                  <a:lnTo>
                    <a:pt x="3378" y="6152"/>
                  </a:lnTo>
                  <a:lnTo>
                    <a:pt x="3378" y="6158"/>
                  </a:lnTo>
                  <a:lnTo>
                    <a:pt x="3378" y="6163"/>
                  </a:lnTo>
                  <a:lnTo>
                    <a:pt x="3379" y="6168"/>
                  </a:lnTo>
                  <a:lnTo>
                    <a:pt x="3381" y="6175"/>
                  </a:lnTo>
                  <a:lnTo>
                    <a:pt x="3383" y="6180"/>
                  </a:lnTo>
                  <a:lnTo>
                    <a:pt x="3387" y="6186"/>
                  </a:lnTo>
                  <a:lnTo>
                    <a:pt x="3392" y="6192"/>
                  </a:lnTo>
                  <a:lnTo>
                    <a:pt x="3399" y="6198"/>
                  </a:lnTo>
                  <a:lnTo>
                    <a:pt x="3406" y="6204"/>
                  </a:lnTo>
                  <a:lnTo>
                    <a:pt x="3416" y="6210"/>
                  </a:lnTo>
                  <a:lnTo>
                    <a:pt x="3426" y="6216"/>
                  </a:lnTo>
                  <a:lnTo>
                    <a:pt x="3438" y="6221"/>
                  </a:lnTo>
                  <a:lnTo>
                    <a:pt x="3452" y="6228"/>
                  </a:lnTo>
                  <a:lnTo>
                    <a:pt x="3467" y="6233"/>
                  </a:lnTo>
                  <a:lnTo>
                    <a:pt x="3483" y="6238"/>
                  </a:lnTo>
                  <a:lnTo>
                    <a:pt x="3503" y="6243"/>
                  </a:lnTo>
                  <a:lnTo>
                    <a:pt x="3523" y="6249"/>
                  </a:lnTo>
                  <a:lnTo>
                    <a:pt x="3546" y="6253"/>
                  </a:lnTo>
                  <a:lnTo>
                    <a:pt x="3570" y="6257"/>
                  </a:lnTo>
                  <a:lnTo>
                    <a:pt x="3594" y="6261"/>
                  </a:lnTo>
                  <a:lnTo>
                    <a:pt x="3618" y="6264"/>
                  </a:lnTo>
                  <a:lnTo>
                    <a:pt x="3643" y="6266"/>
                  </a:lnTo>
                  <a:lnTo>
                    <a:pt x="3669" y="6266"/>
                  </a:lnTo>
                  <a:lnTo>
                    <a:pt x="3694" y="6266"/>
                  </a:lnTo>
                  <a:lnTo>
                    <a:pt x="3721" y="6264"/>
                  </a:lnTo>
                  <a:lnTo>
                    <a:pt x="3746" y="6260"/>
                  </a:lnTo>
                  <a:lnTo>
                    <a:pt x="3772" y="6256"/>
                  </a:lnTo>
                  <a:lnTo>
                    <a:pt x="3797" y="6251"/>
                  </a:lnTo>
                  <a:lnTo>
                    <a:pt x="3822" y="6245"/>
                  </a:lnTo>
                  <a:lnTo>
                    <a:pt x="3846" y="6236"/>
                  </a:lnTo>
                  <a:lnTo>
                    <a:pt x="3869" y="6228"/>
                  </a:lnTo>
                  <a:lnTo>
                    <a:pt x="3890" y="6216"/>
                  </a:lnTo>
                  <a:lnTo>
                    <a:pt x="3910" y="6204"/>
                  </a:lnTo>
                  <a:lnTo>
                    <a:pt x="3920" y="6198"/>
                  </a:lnTo>
                  <a:lnTo>
                    <a:pt x="3929" y="6191"/>
                  </a:lnTo>
                  <a:lnTo>
                    <a:pt x="3938" y="6183"/>
                  </a:lnTo>
                  <a:lnTo>
                    <a:pt x="3946" y="6176"/>
                  </a:lnTo>
                  <a:lnTo>
                    <a:pt x="3958" y="6181"/>
                  </a:lnTo>
                  <a:lnTo>
                    <a:pt x="3967" y="6187"/>
                  </a:lnTo>
                  <a:lnTo>
                    <a:pt x="3975" y="6193"/>
                  </a:lnTo>
                  <a:lnTo>
                    <a:pt x="3982" y="6198"/>
                  </a:lnTo>
                  <a:lnTo>
                    <a:pt x="3987" y="6203"/>
                  </a:lnTo>
                  <a:lnTo>
                    <a:pt x="3992" y="6209"/>
                  </a:lnTo>
                  <a:lnTo>
                    <a:pt x="3996" y="6214"/>
                  </a:lnTo>
                  <a:lnTo>
                    <a:pt x="3998" y="6219"/>
                  </a:lnTo>
                  <a:lnTo>
                    <a:pt x="3999" y="6224"/>
                  </a:lnTo>
                  <a:lnTo>
                    <a:pt x="3999" y="6230"/>
                  </a:lnTo>
                  <a:lnTo>
                    <a:pt x="3999" y="6235"/>
                  </a:lnTo>
                  <a:lnTo>
                    <a:pt x="3998" y="6240"/>
                  </a:lnTo>
                  <a:lnTo>
                    <a:pt x="3994" y="6250"/>
                  </a:lnTo>
                  <a:lnTo>
                    <a:pt x="3988" y="6260"/>
                  </a:lnTo>
                  <a:lnTo>
                    <a:pt x="3974" y="6282"/>
                  </a:lnTo>
                  <a:lnTo>
                    <a:pt x="3959" y="6303"/>
                  </a:lnTo>
                  <a:lnTo>
                    <a:pt x="3954" y="6314"/>
                  </a:lnTo>
                  <a:lnTo>
                    <a:pt x="3949" y="6326"/>
                  </a:lnTo>
                  <a:lnTo>
                    <a:pt x="3948" y="6332"/>
                  </a:lnTo>
                  <a:lnTo>
                    <a:pt x="3948" y="6339"/>
                  </a:lnTo>
                  <a:lnTo>
                    <a:pt x="3948" y="6345"/>
                  </a:lnTo>
                  <a:lnTo>
                    <a:pt x="3950" y="6351"/>
                  </a:lnTo>
                  <a:lnTo>
                    <a:pt x="3952" y="6358"/>
                  </a:lnTo>
                  <a:lnTo>
                    <a:pt x="3956" y="6364"/>
                  </a:lnTo>
                  <a:lnTo>
                    <a:pt x="3960" y="6368"/>
                  </a:lnTo>
                  <a:lnTo>
                    <a:pt x="3963" y="6373"/>
                  </a:lnTo>
                  <a:lnTo>
                    <a:pt x="3968" y="6376"/>
                  </a:lnTo>
                  <a:lnTo>
                    <a:pt x="3973" y="6378"/>
                  </a:lnTo>
                  <a:lnTo>
                    <a:pt x="3978" y="6380"/>
                  </a:lnTo>
                  <a:lnTo>
                    <a:pt x="3983" y="6381"/>
                  </a:lnTo>
                  <a:lnTo>
                    <a:pt x="3995" y="6381"/>
                  </a:lnTo>
                  <a:lnTo>
                    <a:pt x="4008" y="6379"/>
                  </a:lnTo>
                  <a:lnTo>
                    <a:pt x="4020" y="6377"/>
                  </a:lnTo>
                  <a:lnTo>
                    <a:pt x="4034" y="6373"/>
                  </a:lnTo>
                  <a:lnTo>
                    <a:pt x="4049" y="6369"/>
                  </a:lnTo>
                  <a:lnTo>
                    <a:pt x="4064" y="6366"/>
                  </a:lnTo>
                  <a:lnTo>
                    <a:pt x="4077" y="6364"/>
                  </a:lnTo>
                  <a:lnTo>
                    <a:pt x="4092" y="6363"/>
                  </a:lnTo>
                  <a:lnTo>
                    <a:pt x="4099" y="6363"/>
                  </a:lnTo>
                  <a:lnTo>
                    <a:pt x="4106" y="6364"/>
                  </a:lnTo>
                  <a:lnTo>
                    <a:pt x="4112" y="6366"/>
                  </a:lnTo>
                  <a:lnTo>
                    <a:pt x="4120" y="6368"/>
                  </a:lnTo>
                  <a:lnTo>
                    <a:pt x="4126" y="6372"/>
                  </a:lnTo>
                  <a:lnTo>
                    <a:pt x="4131" y="6375"/>
                  </a:lnTo>
                  <a:lnTo>
                    <a:pt x="4138" y="6380"/>
                  </a:lnTo>
                  <a:lnTo>
                    <a:pt x="4143" y="6385"/>
                  </a:lnTo>
                  <a:lnTo>
                    <a:pt x="4145" y="6393"/>
                  </a:lnTo>
                  <a:lnTo>
                    <a:pt x="4146" y="6399"/>
                  </a:lnTo>
                  <a:lnTo>
                    <a:pt x="4146" y="6405"/>
                  </a:lnTo>
                  <a:lnTo>
                    <a:pt x="4146" y="6411"/>
                  </a:lnTo>
                  <a:lnTo>
                    <a:pt x="4145" y="6416"/>
                  </a:lnTo>
                  <a:lnTo>
                    <a:pt x="4143" y="6421"/>
                  </a:lnTo>
                  <a:lnTo>
                    <a:pt x="4140" y="6427"/>
                  </a:lnTo>
                  <a:lnTo>
                    <a:pt x="4137" y="6431"/>
                  </a:lnTo>
                  <a:lnTo>
                    <a:pt x="4128" y="6440"/>
                  </a:lnTo>
                  <a:lnTo>
                    <a:pt x="4119" y="6449"/>
                  </a:lnTo>
                  <a:lnTo>
                    <a:pt x="4107" y="6456"/>
                  </a:lnTo>
                  <a:lnTo>
                    <a:pt x="4095" y="6465"/>
                  </a:lnTo>
                  <a:lnTo>
                    <a:pt x="4083" y="6473"/>
                  </a:lnTo>
                  <a:lnTo>
                    <a:pt x="4071" y="6482"/>
                  </a:lnTo>
                  <a:lnTo>
                    <a:pt x="4059" y="6490"/>
                  </a:lnTo>
                  <a:lnTo>
                    <a:pt x="4048" y="6501"/>
                  </a:lnTo>
                  <a:lnTo>
                    <a:pt x="4044" y="6506"/>
                  </a:lnTo>
                  <a:lnTo>
                    <a:pt x="4039" y="6511"/>
                  </a:lnTo>
                  <a:lnTo>
                    <a:pt x="4035" y="6518"/>
                  </a:lnTo>
                  <a:lnTo>
                    <a:pt x="4031" y="6524"/>
                  </a:lnTo>
                  <a:lnTo>
                    <a:pt x="4028" y="6530"/>
                  </a:lnTo>
                  <a:lnTo>
                    <a:pt x="4026" y="6538"/>
                  </a:lnTo>
                  <a:lnTo>
                    <a:pt x="4024" y="6545"/>
                  </a:lnTo>
                  <a:lnTo>
                    <a:pt x="4023" y="6553"/>
                  </a:lnTo>
                  <a:lnTo>
                    <a:pt x="4028" y="6561"/>
                  </a:lnTo>
                  <a:lnTo>
                    <a:pt x="4089" y="6578"/>
                  </a:lnTo>
                  <a:lnTo>
                    <a:pt x="4155" y="6598"/>
                  </a:lnTo>
                  <a:lnTo>
                    <a:pt x="4189" y="6608"/>
                  </a:lnTo>
                  <a:lnTo>
                    <a:pt x="4222" y="6617"/>
                  </a:lnTo>
                  <a:lnTo>
                    <a:pt x="4256" y="6626"/>
                  </a:lnTo>
                  <a:lnTo>
                    <a:pt x="4290" y="6632"/>
                  </a:lnTo>
                  <a:lnTo>
                    <a:pt x="4307" y="6635"/>
                  </a:lnTo>
                  <a:lnTo>
                    <a:pt x="4323" y="6637"/>
                  </a:lnTo>
                  <a:lnTo>
                    <a:pt x="4340" y="6639"/>
                  </a:lnTo>
                  <a:lnTo>
                    <a:pt x="4357" y="6641"/>
                  </a:lnTo>
                  <a:lnTo>
                    <a:pt x="4373" y="6641"/>
                  </a:lnTo>
                  <a:lnTo>
                    <a:pt x="4389" y="6641"/>
                  </a:lnTo>
                  <a:lnTo>
                    <a:pt x="4405" y="6639"/>
                  </a:lnTo>
                  <a:lnTo>
                    <a:pt x="4420" y="6637"/>
                  </a:lnTo>
                  <a:lnTo>
                    <a:pt x="4435" y="6634"/>
                  </a:lnTo>
                  <a:lnTo>
                    <a:pt x="4451" y="6630"/>
                  </a:lnTo>
                  <a:lnTo>
                    <a:pt x="4465" y="6626"/>
                  </a:lnTo>
                  <a:lnTo>
                    <a:pt x="4480" y="6619"/>
                  </a:lnTo>
                  <a:lnTo>
                    <a:pt x="4494" y="6613"/>
                  </a:lnTo>
                  <a:lnTo>
                    <a:pt x="4507" y="6605"/>
                  </a:lnTo>
                  <a:lnTo>
                    <a:pt x="4521" y="6595"/>
                  </a:lnTo>
                  <a:lnTo>
                    <a:pt x="4534" y="6584"/>
                  </a:lnTo>
                  <a:lnTo>
                    <a:pt x="4539" y="6578"/>
                  </a:lnTo>
                  <a:lnTo>
                    <a:pt x="4544" y="6571"/>
                  </a:lnTo>
                  <a:lnTo>
                    <a:pt x="4550" y="6562"/>
                  </a:lnTo>
                  <a:lnTo>
                    <a:pt x="4554" y="6553"/>
                  </a:lnTo>
                  <a:lnTo>
                    <a:pt x="4562" y="6534"/>
                  </a:lnTo>
                  <a:lnTo>
                    <a:pt x="4570" y="6512"/>
                  </a:lnTo>
                  <a:lnTo>
                    <a:pt x="4577" y="6492"/>
                  </a:lnTo>
                  <a:lnTo>
                    <a:pt x="4583" y="6472"/>
                  </a:lnTo>
                  <a:lnTo>
                    <a:pt x="4591" y="6455"/>
                  </a:lnTo>
                  <a:lnTo>
                    <a:pt x="4598" y="6441"/>
                  </a:lnTo>
                  <a:lnTo>
                    <a:pt x="4605" y="6430"/>
                  </a:lnTo>
                  <a:lnTo>
                    <a:pt x="4612" y="6419"/>
                  </a:lnTo>
                  <a:lnTo>
                    <a:pt x="4621" y="6411"/>
                  </a:lnTo>
                  <a:lnTo>
                    <a:pt x="4629" y="6402"/>
                  </a:lnTo>
                  <a:lnTo>
                    <a:pt x="4637" y="6395"/>
                  </a:lnTo>
                  <a:lnTo>
                    <a:pt x="4647" y="6389"/>
                  </a:lnTo>
                  <a:lnTo>
                    <a:pt x="4657" y="6383"/>
                  </a:lnTo>
                  <a:lnTo>
                    <a:pt x="4667" y="6378"/>
                  </a:lnTo>
                  <a:lnTo>
                    <a:pt x="4687" y="6368"/>
                  </a:lnTo>
                  <a:lnTo>
                    <a:pt x="4709" y="6359"/>
                  </a:lnTo>
                  <a:lnTo>
                    <a:pt x="4732" y="6348"/>
                  </a:lnTo>
                  <a:lnTo>
                    <a:pt x="4753" y="6336"/>
                  </a:lnTo>
                  <a:lnTo>
                    <a:pt x="4783" y="6367"/>
                  </a:lnTo>
                  <a:lnTo>
                    <a:pt x="4813" y="6399"/>
                  </a:lnTo>
                  <a:lnTo>
                    <a:pt x="4845" y="6429"/>
                  </a:lnTo>
                  <a:lnTo>
                    <a:pt x="4878" y="6456"/>
                  </a:lnTo>
                  <a:lnTo>
                    <a:pt x="4912" y="6484"/>
                  </a:lnTo>
                  <a:lnTo>
                    <a:pt x="4948" y="6511"/>
                  </a:lnTo>
                  <a:lnTo>
                    <a:pt x="4985" y="6537"/>
                  </a:lnTo>
                  <a:lnTo>
                    <a:pt x="5023" y="6561"/>
                  </a:lnTo>
                  <a:lnTo>
                    <a:pt x="5061" y="6585"/>
                  </a:lnTo>
                  <a:lnTo>
                    <a:pt x="5101" y="6609"/>
                  </a:lnTo>
                  <a:lnTo>
                    <a:pt x="5141" y="6631"/>
                  </a:lnTo>
                  <a:lnTo>
                    <a:pt x="5183" y="6653"/>
                  </a:lnTo>
                  <a:lnTo>
                    <a:pt x="5224" y="6674"/>
                  </a:lnTo>
                  <a:lnTo>
                    <a:pt x="5266" y="6695"/>
                  </a:lnTo>
                  <a:lnTo>
                    <a:pt x="5310" y="6716"/>
                  </a:lnTo>
                  <a:lnTo>
                    <a:pt x="5352" y="6735"/>
                  </a:lnTo>
                  <a:lnTo>
                    <a:pt x="5440" y="6774"/>
                  </a:lnTo>
                  <a:lnTo>
                    <a:pt x="5529" y="6812"/>
                  </a:lnTo>
                  <a:lnTo>
                    <a:pt x="5617" y="6850"/>
                  </a:lnTo>
                  <a:lnTo>
                    <a:pt x="5705" y="6887"/>
                  </a:lnTo>
                  <a:lnTo>
                    <a:pt x="5792" y="6925"/>
                  </a:lnTo>
                  <a:lnTo>
                    <a:pt x="5877" y="6965"/>
                  </a:lnTo>
                  <a:lnTo>
                    <a:pt x="5919" y="6985"/>
                  </a:lnTo>
                  <a:lnTo>
                    <a:pt x="5960" y="7005"/>
                  </a:lnTo>
                  <a:lnTo>
                    <a:pt x="6001" y="7026"/>
                  </a:lnTo>
                  <a:lnTo>
                    <a:pt x="6040" y="7047"/>
                  </a:lnTo>
                  <a:lnTo>
                    <a:pt x="5984" y="7063"/>
                  </a:lnTo>
                  <a:lnTo>
                    <a:pt x="5927" y="7078"/>
                  </a:lnTo>
                  <a:lnTo>
                    <a:pt x="5871" y="7094"/>
                  </a:lnTo>
                  <a:lnTo>
                    <a:pt x="5815" y="7111"/>
                  </a:lnTo>
                  <a:lnTo>
                    <a:pt x="5788" y="7120"/>
                  </a:lnTo>
                  <a:lnTo>
                    <a:pt x="5761" y="7130"/>
                  </a:lnTo>
                  <a:lnTo>
                    <a:pt x="5734" y="7139"/>
                  </a:lnTo>
                  <a:lnTo>
                    <a:pt x="5709" y="7150"/>
                  </a:lnTo>
                  <a:lnTo>
                    <a:pt x="5684" y="7161"/>
                  </a:lnTo>
                  <a:lnTo>
                    <a:pt x="5659" y="7173"/>
                  </a:lnTo>
                  <a:lnTo>
                    <a:pt x="5636" y="7186"/>
                  </a:lnTo>
                  <a:lnTo>
                    <a:pt x="5614" y="7199"/>
                  </a:lnTo>
                  <a:lnTo>
                    <a:pt x="5594" y="7212"/>
                  </a:lnTo>
                  <a:lnTo>
                    <a:pt x="5574" y="7226"/>
                  </a:lnTo>
                  <a:lnTo>
                    <a:pt x="5556" y="7241"/>
                  </a:lnTo>
                  <a:lnTo>
                    <a:pt x="5538" y="7256"/>
                  </a:lnTo>
                  <a:lnTo>
                    <a:pt x="5522" y="7272"/>
                  </a:lnTo>
                  <a:lnTo>
                    <a:pt x="5505" y="7289"/>
                  </a:lnTo>
                  <a:lnTo>
                    <a:pt x="5489" y="7304"/>
                  </a:lnTo>
                  <a:lnTo>
                    <a:pt x="5473" y="7322"/>
                  </a:lnTo>
                  <a:lnTo>
                    <a:pt x="5458" y="7339"/>
                  </a:lnTo>
                  <a:lnTo>
                    <a:pt x="5444" y="7358"/>
                  </a:lnTo>
                  <a:lnTo>
                    <a:pt x="5430" y="7376"/>
                  </a:lnTo>
                  <a:lnTo>
                    <a:pt x="5419" y="7395"/>
                  </a:lnTo>
                  <a:lnTo>
                    <a:pt x="5406" y="7415"/>
                  </a:lnTo>
                  <a:lnTo>
                    <a:pt x="5396" y="7435"/>
                  </a:lnTo>
                  <a:lnTo>
                    <a:pt x="5385" y="7455"/>
                  </a:lnTo>
                  <a:lnTo>
                    <a:pt x="5377" y="7475"/>
                  </a:lnTo>
                  <a:lnTo>
                    <a:pt x="5367" y="7496"/>
                  </a:lnTo>
                  <a:lnTo>
                    <a:pt x="5360" y="7517"/>
                  </a:lnTo>
                  <a:lnTo>
                    <a:pt x="5353" y="7538"/>
                  </a:lnTo>
                  <a:lnTo>
                    <a:pt x="5347" y="7561"/>
                  </a:lnTo>
                  <a:lnTo>
                    <a:pt x="5342" y="7582"/>
                  </a:lnTo>
                  <a:lnTo>
                    <a:pt x="5338" y="7604"/>
                  </a:lnTo>
                  <a:lnTo>
                    <a:pt x="5335" y="7626"/>
                  </a:lnTo>
                  <a:lnTo>
                    <a:pt x="5333" y="7649"/>
                  </a:lnTo>
                  <a:lnTo>
                    <a:pt x="5331" y="7672"/>
                  </a:lnTo>
                  <a:lnTo>
                    <a:pt x="5331" y="7694"/>
                  </a:lnTo>
                  <a:lnTo>
                    <a:pt x="5332" y="7717"/>
                  </a:lnTo>
                  <a:lnTo>
                    <a:pt x="5334" y="7741"/>
                  </a:lnTo>
                  <a:lnTo>
                    <a:pt x="5336" y="7764"/>
                  </a:lnTo>
                  <a:lnTo>
                    <a:pt x="5341" y="7787"/>
                  </a:lnTo>
                  <a:lnTo>
                    <a:pt x="5346" y="7811"/>
                  </a:lnTo>
                  <a:lnTo>
                    <a:pt x="5352" y="7834"/>
                  </a:lnTo>
                  <a:lnTo>
                    <a:pt x="5372" y="7876"/>
                  </a:lnTo>
                  <a:lnTo>
                    <a:pt x="5392" y="7916"/>
                  </a:lnTo>
                  <a:lnTo>
                    <a:pt x="5397" y="7925"/>
                  </a:lnTo>
                  <a:lnTo>
                    <a:pt x="5399" y="7933"/>
                  </a:lnTo>
                  <a:lnTo>
                    <a:pt x="5400" y="7941"/>
                  </a:lnTo>
                  <a:lnTo>
                    <a:pt x="5400" y="7947"/>
                  </a:lnTo>
                  <a:lnTo>
                    <a:pt x="5399" y="7950"/>
                  </a:lnTo>
                  <a:lnTo>
                    <a:pt x="5398" y="7953"/>
                  </a:lnTo>
                  <a:lnTo>
                    <a:pt x="5396" y="7956"/>
                  </a:lnTo>
                  <a:lnTo>
                    <a:pt x="5393" y="7958"/>
                  </a:lnTo>
                  <a:lnTo>
                    <a:pt x="5388" y="7961"/>
                  </a:lnTo>
                  <a:lnTo>
                    <a:pt x="5380" y="7963"/>
                  </a:lnTo>
                  <a:lnTo>
                    <a:pt x="5309" y="7958"/>
                  </a:lnTo>
                  <a:lnTo>
                    <a:pt x="5238" y="7951"/>
                  </a:lnTo>
                  <a:lnTo>
                    <a:pt x="5202" y="7947"/>
                  </a:lnTo>
                  <a:lnTo>
                    <a:pt x="5167" y="7942"/>
                  </a:lnTo>
                  <a:lnTo>
                    <a:pt x="5131" y="7937"/>
                  </a:lnTo>
                  <a:lnTo>
                    <a:pt x="5096" y="7931"/>
                  </a:lnTo>
                  <a:lnTo>
                    <a:pt x="5061" y="7924"/>
                  </a:lnTo>
                  <a:lnTo>
                    <a:pt x="5026" y="7916"/>
                  </a:lnTo>
                  <a:lnTo>
                    <a:pt x="4992" y="7907"/>
                  </a:lnTo>
                  <a:lnTo>
                    <a:pt x="4958" y="7897"/>
                  </a:lnTo>
                  <a:lnTo>
                    <a:pt x="4925" y="7887"/>
                  </a:lnTo>
                  <a:lnTo>
                    <a:pt x="4894" y="7875"/>
                  </a:lnTo>
                  <a:lnTo>
                    <a:pt x="4863" y="7861"/>
                  </a:lnTo>
                  <a:lnTo>
                    <a:pt x="4832" y="7847"/>
                  </a:lnTo>
                  <a:lnTo>
                    <a:pt x="4814" y="7838"/>
                  </a:lnTo>
                  <a:lnTo>
                    <a:pt x="4797" y="7827"/>
                  </a:lnTo>
                  <a:lnTo>
                    <a:pt x="4784" y="7817"/>
                  </a:lnTo>
                  <a:lnTo>
                    <a:pt x="4770" y="7806"/>
                  </a:lnTo>
                  <a:lnTo>
                    <a:pt x="4759" y="7796"/>
                  </a:lnTo>
                  <a:lnTo>
                    <a:pt x="4750" y="7784"/>
                  </a:lnTo>
                  <a:lnTo>
                    <a:pt x="4741" y="7771"/>
                  </a:lnTo>
                  <a:lnTo>
                    <a:pt x="4735" y="7760"/>
                  </a:lnTo>
                  <a:lnTo>
                    <a:pt x="4729" y="7746"/>
                  </a:lnTo>
                  <a:lnTo>
                    <a:pt x="4724" y="7733"/>
                  </a:lnTo>
                  <a:lnTo>
                    <a:pt x="4721" y="7719"/>
                  </a:lnTo>
                  <a:lnTo>
                    <a:pt x="4718" y="7706"/>
                  </a:lnTo>
                  <a:lnTo>
                    <a:pt x="4717" y="7692"/>
                  </a:lnTo>
                  <a:lnTo>
                    <a:pt x="4716" y="7678"/>
                  </a:lnTo>
                  <a:lnTo>
                    <a:pt x="4715" y="7663"/>
                  </a:lnTo>
                  <a:lnTo>
                    <a:pt x="4715" y="7649"/>
                  </a:lnTo>
                  <a:lnTo>
                    <a:pt x="4718" y="7588"/>
                  </a:lnTo>
                  <a:lnTo>
                    <a:pt x="4720" y="7526"/>
                  </a:lnTo>
                  <a:lnTo>
                    <a:pt x="4720" y="7510"/>
                  </a:lnTo>
                  <a:lnTo>
                    <a:pt x="4719" y="7494"/>
                  </a:lnTo>
                  <a:lnTo>
                    <a:pt x="4718" y="7478"/>
                  </a:lnTo>
                  <a:lnTo>
                    <a:pt x="4716" y="7462"/>
                  </a:lnTo>
                  <a:lnTo>
                    <a:pt x="4713" y="7446"/>
                  </a:lnTo>
                  <a:lnTo>
                    <a:pt x="4708" y="7430"/>
                  </a:lnTo>
                  <a:lnTo>
                    <a:pt x="4704" y="7415"/>
                  </a:lnTo>
                  <a:lnTo>
                    <a:pt x="4698" y="7400"/>
                  </a:lnTo>
                  <a:lnTo>
                    <a:pt x="4683" y="7383"/>
                  </a:lnTo>
                  <a:lnTo>
                    <a:pt x="4668" y="7367"/>
                  </a:lnTo>
                  <a:lnTo>
                    <a:pt x="4661" y="7359"/>
                  </a:lnTo>
                  <a:lnTo>
                    <a:pt x="4652" y="7353"/>
                  </a:lnTo>
                  <a:lnTo>
                    <a:pt x="4644" y="7347"/>
                  </a:lnTo>
                  <a:lnTo>
                    <a:pt x="4635" y="7340"/>
                  </a:lnTo>
                  <a:lnTo>
                    <a:pt x="4626" y="7336"/>
                  </a:lnTo>
                  <a:lnTo>
                    <a:pt x="4616" y="7332"/>
                  </a:lnTo>
                  <a:lnTo>
                    <a:pt x="4607" y="7329"/>
                  </a:lnTo>
                  <a:lnTo>
                    <a:pt x="4596" y="7328"/>
                  </a:lnTo>
                  <a:lnTo>
                    <a:pt x="4586" y="7327"/>
                  </a:lnTo>
                  <a:lnTo>
                    <a:pt x="4574" y="7328"/>
                  </a:lnTo>
                  <a:lnTo>
                    <a:pt x="4561" y="7330"/>
                  </a:lnTo>
                  <a:lnTo>
                    <a:pt x="4549" y="7334"/>
                  </a:lnTo>
                  <a:lnTo>
                    <a:pt x="4539" y="7317"/>
                  </a:lnTo>
                  <a:lnTo>
                    <a:pt x="4531" y="7300"/>
                  </a:lnTo>
                  <a:lnTo>
                    <a:pt x="4523" y="7284"/>
                  </a:lnTo>
                  <a:lnTo>
                    <a:pt x="4517" y="7268"/>
                  </a:lnTo>
                  <a:lnTo>
                    <a:pt x="4509" y="7255"/>
                  </a:lnTo>
                  <a:lnTo>
                    <a:pt x="4501" y="7241"/>
                  </a:lnTo>
                  <a:lnTo>
                    <a:pt x="4496" y="7235"/>
                  </a:lnTo>
                  <a:lnTo>
                    <a:pt x="4489" y="7228"/>
                  </a:lnTo>
                  <a:lnTo>
                    <a:pt x="4483" y="7223"/>
                  </a:lnTo>
                  <a:lnTo>
                    <a:pt x="4476" y="7217"/>
                  </a:lnTo>
                  <a:lnTo>
                    <a:pt x="4463" y="7207"/>
                  </a:lnTo>
                  <a:lnTo>
                    <a:pt x="4447" y="7196"/>
                  </a:lnTo>
                  <a:lnTo>
                    <a:pt x="4430" y="7187"/>
                  </a:lnTo>
                  <a:lnTo>
                    <a:pt x="4411" y="7177"/>
                  </a:lnTo>
                  <a:lnTo>
                    <a:pt x="4391" y="7169"/>
                  </a:lnTo>
                  <a:lnTo>
                    <a:pt x="4370" y="7163"/>
                  </a:lnTo>
                  <a:lnTo>
                    <a:pt x="4347" y="7156"/>
                  </a:lnTo>
                  <a:lnTo>
                    <a:pt x="4324" y="7152"/>
                  </a:lnTo>
                  <a:lnTo>
                    <a:pt x="4312" y="7151"/>
                  </a:lnTo>
                  <a:lnTo>
                    <a:pt x="4301" y="7150"/>
                  </a:lnTo>
                  <a:lnTo>
                    <a:pt x="4289" y="7150"/>
                  </a:lnTo>
                  <a:lnTo>
                    <a:pt x="4278" y="7151"/>
                  </a:lnTo>
                  <a:lnTo>
                    <a:pt x="4266" y="7152"/>
                  </a:lnTo>
                  <a:lnTo>
                    <a:pt x="4255" y="7153"/>
                  </a:lnTo>
                  <a:lnTo>
                    <a:pt x="4244" y="7155"/>
                  </a:lnTo>
                  <a:lnTo>
                    <a:pt x="4233" y="7158"/>
                  </a:lnTo>
                  <a:lnTo>
                    <a:pt x="4222" y="7163"/>
                  </a:lnTo>
                  <a:lnTo>
                    <a:pt x="4212" y="7168"/>
                  </a:lnTo>
                  <a:lnTo>
                    <a:pt x="4201" y="7173"/>
                  </a:lnTo>
                  <a:lnTo>
                    <a:pt x="4192" y="7179"/>
                  </a:lnTo>
                  <a:lnTo>
                    <a:pt x="4182" y="7187"/>
                  </a:lnTo>
                  <a:lnTo>
                    <a:pt x="4173" y="7194"/>
                  </a:lnTo>
                  <a:lnTo>
                    <a:pt x="4164" y="7204"/>
                  </a:lnTo>
                  <a:lnTo>
                    <a:pt x="4157" y="7214"/>
                  </a:lnTo>
                  <a:lnTo>
                    <a:pt x="4153" y="7222"/>
                  </a:lnTo>
                  <a:lnTo>
                    <a:pt x="4152" y="7229"/>
                  </a:lnTo>
                  <a:lnTo>
                    <a:pt x="4153" y="7236"/>
                  </a:lnTo>
                  <a:lnTo>
                    <a:pt x="4155" y="7242"/>
                  </a:lnTo>
                  <a:lnTo>
                    <a:pt x="4159" y="7248"/>
                  </a:lnTo>
                  <a:lnTo>
                    <a:pt x="4164" y="7255"/>
                  </a:lnTo>
                  <a:lnTo>
                    <a:pt x="4171" y="7261"/>
                  </a:lnTo>
                  <a:lnTo>
                    <a:pt x="4178" y="7267"/>
                  </a:lnTo>
                  <a:lnTo>
                    <a:pt x="4185" y="7275"/>
                  </a:lnTo>
                  <a:lnTo>
                    <a:pt x="4193" y="7282"/>
                  </a:lnTo>
                  <a:lnTo>
                    <a:pt x="4199" y="7291"/>
                  </a:lnTo>
                  <a:lnTo>
                    <a:pt x="4207" y="7300"/>
                  </a:lnTo>
                  <a:lnTo>
                    <a:pt x="4212" y="7311"/>
                  </a:lnTo>
                  <a:lnTo>
                    <a:pt x="4217" y="7323"/>
                  </a:lnTo>
                  <a:lnTo>
                    <a:pt x="4220" y="7336"/>
                  </a:lnTo>
                  <a:lnTo>
                    <a:pt x="4222" y="7351"/>
                  </a:lnTo>
                  <a:lnTo>
                    <a:pt x="4225" y="7361"/>
                  </a:lnTo>
                  <a:lnTo>
                    <a:pt x="4225" y="7373"/>
                  </a:lnTo>
                  <a:lnTo>
                    <a:pt x="4224" y="7380"/>
                  </a:lnTo>
                  <a:lnTo>
                    <a:pt x="4222" y="7386"/>
                  </a:lnTo>
                  <a:lnTo>
                    <a:pt x="4220" y="7392"/>
                  </a:lnTo>
                  <a:lnTo>
                    <a:pt x="4218" y="7399"/>
                  </a:lnTo>
                  <a:lnTo>
                    <a:pt x="4215" y="7405"/>
                  </a:lnTo>
                  <a:lnTo>
                    <a:pt x="4211" y="7411"/>
                  </a:lnTo>
                  <a:lnTo>
                    <a:pt x="4207" y="7417"/>
                  </a:lnTo>
                  <a:lnTo>
                    <a:pt x="4201" y="7422"/>
                  </a:lnTo>
                  <a:lnTo>
                    <a:pt x="4195" y="7426"/>
                  </a:lnTo>
                  <a:lnTo>
                    <a:pt x="4189" y="7429"/>
                  </a:lnTo>
                  <a:lnTo>
                    <a:pt x="4180" y="7431"/>
                  </a:lnTo>
                  <a:lnTo>
                    <a:pt x="4171" y="7433"/>
                  </a:lnTo>
                  <a:lnTo>
                    <a:pt x="4164" y="7437"/>
                  </a:lnTo>
                  <a:lnTo>
                    <a:pt x="4158" y="7441"/>
                  </a:lnTo>
                  <a:lnTo>
                    <a:pt x="4152" y="7445"/>
                  </a:lnTo>
                  <a:lnTo>
                    <a:pt x="4146" y="7451"/>
                  </a:lnTo>
                  <a:lnTo>
                    <a:pt x="4142" y="7456"/>
                  </a:lnTo>
                  <a:lnTo>
                    <a:pt x="4138" y="7461"/>
                  </a:lnTo>
                  <a:lnTo>
                    <a:pt x="4135" y="7467"/>
                  </a:lnTo>
                  <a:lnTo>
                    <a:pt x="4131" y="7473"/>
                  </a:lnTo>
                  <a:lnTo>
                    <a:pt x="4127" y="7485"/>
                  </a:lnTo>
                  <a:lnTo>
                    <a:pt x="4124" y="7499"/>
                  </a:lnTo>
                  <a:lnTo>
                    <a:pt x="4122" y="7513"/>
                  </a:lnTo>
                  <a:lnTo>
                    <a:pt x="4122" y="7527"/>
                  </a:lnTo>
                  <a:lnTo>
                    <a:pt x="4123" y="7542"/>
                  </a:lnTo>
                  <a:lnTo>
                    <a:pt x="4124" y="7555"/>
                  </a:lnTo>
                  <a:lnTo>
                    <a:pt x="4127" y="7570"/>
                  </a:lnTo>
                  <a:lnTo>
                    <a:pt x="4129" y="7584"/>
                  </a:lnTo>
                  <a:lnTo>
                    <a:pt x="4136" y="7610"/>
                  </a:lnTo>
                  <a:lnTo>
                    <a:pt x="4143" y="7635"/>
                  </a:lnTo>
                  <a:lnTo>
                    <a:pt x="4128" y="7627"/>
                  </a:lnTo>
                  <a:lnTo>
                    <a:pt x="4116" y="7622"/>
                  </a:lnTo>
                  <a:lnTo>
                    <a:pt x="4104" y="7618"/>
                  </a:lnTo>
                  <a:lnTo>
                    <a:pt x="4093" y="7616"/>
                  </a:lnTo>
                  <a:lnTo>
                    <a:pt x="4083" y="7614"/>
                  </a:lnTo>
                  <a:lnTo>
                    <a:pt x="4074" y="7614"/>
                  </a:lnTo>
                  <a:lnTo>
                    <a:pt x="4065" y="7614"/>
                  </a:lnTo>
                  <a:lnTo>
                    <a:pt x="4057" y="7616"/>
                  </a:lnTo>
                  <a:lnTo>
                    <a:pt x="4050" y="7618"/>
                  </a:lnTo>
                  <a:lnTo>
                    <a:pt x="4042" y="7621"/>
                  </a:lnTo>
                  <a:lnTo>
                    <a:pt x="4036" y="7624"/>
                  </a:lnTo>
                  <a:lnTo>
                    <a:pt x="4030" y="7628"/>
                  </a:lnTo>
                  <a:lnTo>
                    <a:pt x="4018" y="7638"/>
                  </a:lnTo>
                  <a:lnTo>
                    <a:pt x="4008" y="7649"/>
                  </a:lnTo>
                  <a:lnTo>
                    <a:pt x="3996" y="7659"/>
                  </a:lnTo>
                  <a:lnTo>
                    <a:pt x="3984" y="7670"/>
                  </a:lnTo>
                  <a:lnTo>
                    <a:pt x="3978" y="7675"/>
                  </a:lnTo>
                  <a:lnTo>
                    <a:pt x="3972" y="7679"/>
                  </a:lnTo>
                  <a:lnTo>
                    <a:pt x="3964" y="7683"/>
                  </a:lnTo>
                  <a:lnTo>
                    <a:pt x="3957" y="7687"/>
                  </a:lnTo>
                  <a:lnTo>
                    <a:pt x="3948" y="7689"/>
                  </a:lnTo>
                  <a:lnTo>
                    <a:pt x="3940" y="7691"/>
                  </a:lnTo>
                  <a:lnTo>
                    <a:pt x="3930" y="7692"/>
                  </a:lnTo>
                  <a:lnTo>
                    <a:pt x="3920" y="7693"/>
                  </a:lnTo>
                  <a:lnTo>
                    <a:pt x="3908" y="7692"/>
                  </a:lnTo>
                  <a:lnTo>
                    <a:pt x="3895" y="7690"/>
                  </a:lnTo>
                  <a:lnTo>
                    <a:pt x="3883" y="7687"/>
                  </a:lnTo>
                  <a:lnTo>
                    <a:pt x="3868" y="7682"/>
                  </a:lnTo>
                  <a:lnTo>
                    <a:pt x="3849" y="7679"/>
                  </a:lnTo>
                  <a:lnTo>
                    <a:pt x="3830" y="7677"/>
                  </a:lnTo>
                  <a:lnTo>
                    <a:pt x="3812" y="7675"/>
                  </a:lnTo>
                  <a:lnTo>
                    <a:pt x="3795" y="7675"/>
                  </a:lnTo>
                  <a:lnTo>
                    <a:pt x="3778" y="7675"/>
                  </a:lnTo>
                  <a:lnTo>
                    <a:pt x="3763" y="7676"/>
                  </a:lnTo>
                  <a:lnTo>
                    <a:pt x="3748" y="7678"/>
                  </a:lnTo>
                  <a:lnTo>
                    <a:pt x="3735" y="7680"/>
                  </a:lnTo>
                  <a:lnTo>
                    <a:pt x="3722" y="7683"/>
                  </a:lnTo>
                  <a:lnTo>
                    <a:pt x="3710" y="7688"/>
                  </a:lnTo>
                  <a:lnTo>
                    <a:pt x="3698" y="7692"/>
                  </a:lnTo>
                  <a:lnTo>
                    <a:pt x="3688" y="7697"/>
                  </a:lnTo>
                  <a:lnTo>
                    <a:pt x="3678" y="7704"/>
                  </a:lnTo>
                  <a:lnTo>
                    <a:pt x="3669" y="7711"/>
                  </a:lnTo>
                  <a:lnTo>
                    <a:pt x="3660" y="7718"/>
                  </a:lnTo>
                  <a:lnTo>
                    <a:pt x="3653" y="7726"/>
                  </a:lnTo>
                  <a:lnTo>
                    <a:pt x="3645" y="7734"/>
                  </a:lnTo>
                  <a:lnTo>
                    <a:pt x="3638" y="7744"/>
                  </a:lnTo>
                  <a:lnTo>
                    <a:pt x="3632" y="7753"/>
                  </a:lnTo>
                  <a:lnTo>
                    <a:pt x="3626" y="7764"/>
                  </a:lnTo>
                  <a:lnTo>
                    <a:pt x="3621" y="7775"/>
                  </a:lnTo>
                  <a:lnTo>
                    <a:pt x="3616" y="7786"/>
                  </a:lnTo>
                  <a:lnTo>
                    <a:pt x="3612" y="7798"/>
                  </a:lnTo>
                  <a:lnTo>
                    <a:pt x="3607" y="7809"/>
                  </a:lnTo>
                  <a:lnTo>
                    <a:pt x="3601" y="7836"/>
                  </a:lnTo>
                  <a:lnTo>
                    <a:pt x="3596" y="7863"/>
                  </a:lnTo>
                  <a:lnTo>
                    <a:pt x="3590" y="7892"/>
                  </a:lnTo>
                  <a:lnTo>
                    <a:pt x="3587" y="7923"/>
                  </a:lnTo>
                  <a:lnTo>
                    <a:pt x="3609" y="7928"/>
                  </a:lnTo>
                  <a:lnTo>
                    <a:pt x="3631" y="7933"/>
                  </a:lnTo>
                  <a:lnTo>
                    <a:pt x="3652" y="7937"/>
                  </a:lnTo>
                  <a:lnTo>
                    <a:pt x="3674" y="7940"/>
                  </a:lnTo>
                  <a:lnTo>
                    <a:pt x="3696" y="7942"/>
                  </a:lnTo>
                  <a:lnTo>
                    <a:pt x="3718" y="7944"/>
                  </a:lnTo>
                  <a:lnTo>
                    <a:pt x="3743" y="7945"/>
                  </a:lnTo>
                  <a:lnTo>
                    <a:pt x="3768" y="7945"/>
                  </a:lnTo>
                  <a:lnTo>
                    <a:pt x="3782" y="7947"/>
                  </a:lnTo>
                  <a:lnTo>
                    <a:pt x="3794" y="7949"/>
                  </a:lnTo>
                  <a:lnTo>
                    <a:pt x="3805" y="7952"/>
                  </a:lnTo>
                  <a:lnTo>
                    <a:pt x="3815" y="7958"/>
                  </a:lnTo>
                  <a:lnTo>
                    <a:pt x="3823" y="7963"/>
                  </a:lnTo>
                  <a:lnTo>
                    <a:pt x="3832" y="7970"/>
                  </a:lnTo>
                  <a:lnTo>
                    <a:pt x="3838" y="7978"/>
                  </a:lnTo>
                  <a:lnTo>
                    <a:pt x="3844" y="7986"/>
                  </a:lnTo>
                  <a:lnTo>
                    <a:pt x="3850" y="7995"/>
                  </a:lnTo>
                  <a:lnTo>
                    <a:pt x="3854" y="8004"/>
                  </a:lnTo>
                  <a:lnTo>
                    <a:pt x="3858" y="8015"/>
                  </a:lnTo>
                  <a:lnTo>
                    <a:pt x="3861" y="8025"/>
                  </a:lnTo>
                  <a:lnTo>
                    <a:pt x="3868" y="8047"/>
                  </a:lnTo>
                  <a:lnTo>
                    <a:pt x="3873" y="8070"/>
                  </a:lnTo>
                  <a:lnTo>
                    <a:pt x="3878" y="8093"/>
                  </a:lnTo>
                  <a:lnTo>
                    <a:pt x="3885" y="8115"/>
                  </a:lnTo>
                  <a:lnTo>
                    <a:pt x="3889" y="8126"/>
                  </a:lnTo>
                  <a:lnTo>
                    <a:pt x="3892" y="8137"/>
                  </a:lnTo>
                  <a:lnTo>
                    <a:pt x="3897" y="8146"/>
                  </a:lnTo>
                  <a:lnTo>
                    <a:pt x="3903" y="8156"/>
                  </a:lnTo>
                  <a:lnTo>
                    <a:pt x="3908" y="8164"/>
                  </a:lnTo>
                  <a:lnTo>
                    <a:pt x="3915" y="8173"/>
                  </a:lnTo>
                  <a:lnTo>
                    <a:pt x="3923" y="8180"/>
                  </a:lnTo>
                  <a:lnTo>
                    <a:pt x="3931" y="8186"/>
                  </a:lnTo>
                  <a:lnTo>
                    <a:pt x="3942" y="8192"/>
                  </a:lnTo>
                  <a:lnTo>
                    <a:pt x="3952" y="8197"/>
                  </a:lnTo>
                  <a:lnTo>
                    <a:pt x="3965" y="8200"/>
                  </a:lnTo>
                  <a:lnTo>
                    <a:pt x="3979" y="8202"/>
                  </a:lnTo>
                  <a:lnTo>
                    <a:pt x="3995" y="8203"/>
                  </a:lnTo>
                  <a:lnTo>
                    <a:pt x="4010" y="8204"/>
                  </a:lnTo>
                  <a:lnTo>
                    <a:pt x="4023" y="8205"/>
                  </a:lnTo>
                  <a:lnTo>
                    <a:pt x="4037" y="8204"/>
                  </a:lnTo>
                  <a:lnTo>
                    <a:pt x="4064" y="8202"/>
                  </a:lnTo>
                  <a:lnTo>
                    <a:pt x="4089" y="8198"/>
                  </a:lnTo>
                  <a:lnTo>
                    <a:pt x="4114" y="8194"/>
                  </a:lnTo>
                  <a:lnTo>
                    <a:pt x="4139" y="8190"/>
                  </a:lnTo>
                  <a:lnTo>
                    <a:pt x="4164" y="8185"/>
                  </a:lnTo>
                  <a:lnTo>
                    <a:pt x="4192" y="8182"/>
                  </a:lnTo>
                  <a:lnTo>
                    <a:pt x="4218" y="8181"/>
                  </a:lnTo>
                  <a:lnTo>
                    <a:pt x="4258" y="8182"/>
                  </a:lnTo>
                  <a:lnTo>
                    <a:pt x="4269" y="8182"/>
                  </a:lnTo>
                  <a:lnTo>
                    <a:pt x="4280" y="8183"/>
                  </a:lnTo>
                  <a:lnTo>
                    <a:pt x="4290" y="8185"/>
                  </a:lnTo>
                  <a:lnTo>
                    <a:pt x="4300" y="8187"/>
                  </a:lnTo>
                  <a:lnTo>
                    <a:pt x="4309" y="8191"/>
                  </a:lnTo>
                  <a:lnTo>
                    <a:pt x="4317" y="8195"/>
                  </a:lnTo>
                  <a:lnTo>
                    <a:pt x="4324" y="8199"/>
                  </a:lnTo>
                  <a:lnTo>
                    <a:pt x="4329" y="8204"/>
                  </a:lnTo>
                  <a:lnTo>
                    <a:pt x="4294" y="8226"/>
                  </a:lnTo>
                  <a:lnTo>
                    <a:pt x="4255" y="8247"/>
                  </a:lnTo>
                  <a:lnTo>
                    <a:pt x="4216" y="8268"/>
                  </a:lnTo>
                  <a:lnTo>
                    <a:pt x="4180" y="8289"/>
                  </a:lnTo>
                  <a:lnTo>
                    <a:pt x="4153" y="8310"/>
                  </a:lnTo>
                  <a:lnTo>
                    <a:pt x="4125" y="8336"/>
                  </a:lnTo>
                  <a:lnTo>
                    <a:pt x="4111" y="8348"/>
                  </a:lnTo>
                  <a:lnTo>
                    <a:pt x="4098" y="8363"/>
                  </a:lnTo>
                  <a:lnTo>
                    <a:pt x="4086" y="8378"/>
                  </a:lnTo>
                  <a:lnTo>
                    <a:pt x="4073" y="8393"/>
                  </a:lnTo>
                  <a:lnTo>
                    <a:pt x="4063" y="8410"/>
                  </a:lnTo>
                  <a:lnTo>
                    <a:pt x="4053" y="8427"/>
                  </a:lnTo>
                  <a:lnTo>
                    <a:pt x="4044" y="8445"/>
                  </a:lnTo>
                  <a:lnTo>
                    <a:pt x="4036" y="8464"/>
                  </a:lnTo>
                  <a:lnTo>
                    <a:pt x="4031" y="8484"/>
                  </a:lnTo>
                  <a:lnTo>
                    <a:pt x="4027" y="8504"/>
                  </a:lnTo>
                  <a:lnTo>
                    <a:pt x="4024" y="8525"/>
                  </a:lnTo>
                  <a:lnTo>
                    <a:pt x="4024" y="8549"/>
                  </a:lnTo>
                  <a:lnTo>
                    <a:pt x="4027" y="8551"/>
                  </a:lnTo>
                  <a:lnTo>
                    <a:pt x="4031" y="8554"/>
                  </a:lnTo>
                  <a:lnTo>
                    <a:pt x="4035" y="8556"/>
                  </a:lnTo>
                  <a:lnTo>
                    <a:pt x="4041" y="8558"/>
                  </a:lnTo>
                  <a:lnTo>
                    <a:pt x="4054" y="8562"/>
                  </a:lnTo>
                  <a:lnTo>
                    <a:pt x="4071" y="8565"/>
                  </a:lnTo>
                  <a:lnTo>
                    <a:pt x="4088" y="8568"/>
                  </a:lnTo>
                  <a:lnTo>
                    <a:pt x="4105" y="8570"/>
                  </a:lnTo>
                  <a:lnTo>
                    <a:pt x="4122" y="8571"/>
                  </a:lnTo>
                  <a:lnTo>
                    <a:pt x="4137" y="8571"/>
                  </a:lnTo>
                  <a:lnTo>
                    <a:pt x="4159" y="8572"/>
                  </a:lnTo>
                  <a:lnTo>
                    <a:pt x="4177" y="8573"/>
                  </a:lnTo>
                  <a:lnTo>
                    <a:pt x="4192" y="8575"/>
                  </a:lnTo>
                  <a:lnTo>
                    <a:pt x="4206" y="8577"/>
                  </a:lnTo>
                  <a:lnTo>
                    <a:pt x="4232" y="8582"/>
                  </a:lnTo>
                  <a:lnTo>
                    <a:pt x="4264" y="8590"/>
                  </a:lnTo>
                  <a:lnTo>
                    <a:pt x="4274" y="8593"/>
                  </a:lnTo>
                  <a:lnTo>
                    <a:pt x="4281" y="8595"/>
                  </a:lnTo>
                  <a:lnTo>
                    <a:pt x="4286" y="8599"/>
                  </a:lnTo>
                  <a:lnTo>
                    <a:pt x="4289" y="8604"/>
                  </a:lnTo>
                  <a:lnTo>
                    <a:pt x="4294" y="8614"/>
                  </a:lnTo>
                  <a:lnTo>
                    <a:pt x="4305" y="8630"/>
                  </a:lnTo>
                  <a:lnTo>
                    <a:pt x="4318" y="8655"/>
                  </a:lnTo>
                  <a:lnTo>
                    <a:pt x="4329" y="8677"/>
                  </a:lnTo>
                  <a:lnTo>
                    <a:pt x="4343" y="8695"/>
                  </a:lnTo>
                  <a:lnTo>
                    <a:pt x="4356" y="8711"/>
                  </a:lnTo>
                  <a:lnTo>
                    <a:pt x="4370" y="8723"/>
                  </a:lnTo>
                  <a:lnTo>
                    <a:pt x="4384" y="8734"/>
                  </a:lnTo>
                  <a:lnTo>
                    <a:pt x="4398" y="8742"/>
                  </a:lnTo>
                  <a:lnTo>
                    <a:pt x="4413" y="8748"/>
                  </a:lnTo>
                  <a:lnTo>
                    <a:pt x="4429" y="8751"/>
                  </a:lnTo>
                  <a:lnTo>
                    <a:pt x="4444" y="8753"/>
                  </a:lnTo>
                  <a:lnTo>
                    <a:pt x="4460" y="8753"/>
                  </a:lnTo>
                  <a:lnTo>
                    <a:pt x="4476" y="8751"/>
                  </a:lnTo>
                  <a:lnTo>
                    <a:pt x="4492" y="8748"/>
                  </a:lnTo>
                  <a:lnTo>
                    <a:pt x="4509" y="8743"/>
                  </a:lnTo>
                  <a:lnTo>
                    <a:pt x="4525" y="8738"/>
                  </a:lnTo>
                  <a:lnTo>
                    <a:pt x="4542" y="8732"/>
                  </a:lnTo>
                  <a:lnTo>
                    <a:pt x="4612" y="8700"/>
                  </a:lnTo>
                  <a:lnTo>
                    <a:pt x="4682" y="8666"/>
                  </a:lnTo>
                  <a:lnTo>
                    <a:pt x="4700" y="8659"/>
                  </a:lnTo>
                  <a:lnTo>
                    <a:pt x="4717" y="8651"/>
                  </a:lnTo>
                  <a:lnTo>
                    <a:pt x="4735" y="8646"/>
                  </a:lnTo>
                  <a:lnTo>
                    <a:pt x="4752" y="8641"/>
                  </a:lnTo>
                  <a:lnTo>
                    <a:pt x="4770" y="8636"/>
                  </a:lnTo>
                  <a:lnTo>
                    <a:pt x="4787" y="8634"/>
                  </a:lnTo>
                  <a:lnTo>
                    <a:pt x="4804" y="8633"/>
                  </a:lnTo>
                  <a:lnTo>
                    <a:pt x="4822" y="8634"/>
                  </a:lnTo>
                  <a:lnTo>
                    <a:pt x="4811" y="8661"/>
                  </a:lnTo>
                  <a:lnTo>
                    <a:pt x="4799" y="8688"/>
                  </a:lnTo>
                  <a:lnTo>
                    <a:pt x="4797" y="8696"/>
                  </a:lnTo>
                  <a:lnTo>
                    <a:pt x="4795" y="8703"/>
                  </a:lnTo>
                  <a:lnTo>
                    <a:pt x="4794" y="8712"/>
                  </a:lnTo>
                  <a:lnTo>
                    <a:pt x="4793" y="8720"/>
                  </a:lnTo>
                  <a:lnTo>
                    <a:pt x="4793" y="8730"/>
                  </a:lnTo>
                  <a:lnTo>
                    <a:pt x="4794" y="8739"/>
                  </a:lnTo>
                  <a:lnTo>
                    <a:pt x="4796" y="8750"/>
                  </a:lnTo>
                  <a:lnTo>
                    <a:pt x="4799" y="8761"/>
                  </a:lnTo>
                  <a:lnTo>
                    <a:pt x="4804" y="8771"/>
                  </a:lnTo>
                  <a:lnTo>
                    <a:pt x="4810" y="8780"/>
                  </a:lnTo>
                  <a:lnTo>
                    <a:pt x="4816" y="8790"/>
                  </a:lnTo>
                  <a:lnTo>
                    <a:pt x="4824" y="8798"/>
                  </a:lnTo>
                  <a:lnTo>
                    <a:pt x="4839" y="8815"/>
                  </a:lnTo>
                  <a:lnTo>
                    <a:pt x="4856" y="8831"/>
                  </a:lnTo>
                  <a:lnTo>
                    <a:pt x="4889" y="8860"/>
                  </a:lnTo>
                  <a:lnTo>
                    <a:pt x="4920" y="8885"/>
                  </a:lnTo>
                  <a:lnTo>
                    <a:pt x="4917" y="8901"/>
                  </a:lnTo>
                  <a:lnTo>
                    <a:pt x="4913" y="8918"/>
                  </a:lnTo>
                  <a:lnTo>
                    <a:pt x="4910" y="8927"/>
                  </a:lnTo>
                  <a:lnTo>
                    <a:pt x="4905" y="8935"/>
                  </a:lnTo>
                  <a:lnTo>
                    <a:pt x="4901" y="8943"/>
                  </a:lnTo>
                  <a:lnTo>
                    <a:pt x="4896" y="8952"/>
                  </a:lnTo>
                  <a:lnTo>
                    <a:pt x="4889" y="8960"/>
                  </a:lnTo>
                  <a:lnTo>
                    <a:pt x="4882" y="8968"/>
                  </a:lnTo>
                  <a:lnTo>
                    <a:pt x="4874" y="8975"/>
                  </a:lnTo>
                  <a:lnTo>
                    <a:pt x="4864" y="8983"/>
                  </a:lnTo>
                  <a:lnTo>
                    <a:pt x="4853" y="8989"/>
                  </a:lnTo>
                  <a:lnTo>
                    <a:pt x="4841" y="8995"/>
                  </a:lnTo>
                  <a:lnTo>
                    <a:pt x="4828" y="9002"/>
                  </a:lnTo>
                  <a:lnTo>
                    <a:pt x="4813" y="9006"/>
                  </a:lnTo>
                  <a:lnTo>
                    <a:pt x="4817" y="9015"/>
                  </a:lnTo>
                  <a:lnTo>
                    <a:pt x="4824" y="9023"/>
                  </a:lnTo>
                  <a:lnTo>
                    <a:pt x="4830" y="9031"/>
                  </a:lnTo>
                  <a:lnTo>
                    <a:pt x="4839" y="9039"/>
                  </a:lnTo>
                  <a:lnTo>
                    <a:pt x="4847" y="9045"/>
                  </a:lnTo>
                  <a:lnTo>
                    <a:pt x="4858" y="9051"/>
                  </a:lnTo>
                  <a:lnTo>
                    <a:pt x="4867" y="9058"/>
                  </a:lnTo>
                  <a:lnTo>
                    <a:pt x="4879" y="9063"/>
                  </a:lnTo>
                  <a:lnTo>
                    <a:pt x="4901" y="9073"/>
                  </a:lnTo>
                  <a:lnTo>
                    <a:pt x="4924" y="9080"/>
                  </a:lnTo>
                  <a:lnTo>
                    <a:pt x="4948" y="9085"/>
                  </a:lnTo>
                  <a:lnTo>
                    <a:pt x="4969" y="9089"/>
                  </a:lnTo>
                  <a:lnTo>
                    <a:pt x="4995" y="9092"/>
                  </a:lnTo>
                  <a:lnTo>
                    <a:pt x="5020" y="9094"/>
                  </a:lnTo>
                  <a:lnTo>
                    <a:pt x="5045" y="9094"/>
                  </a:lnTo>
                  <a:lnTo>
                    <a:pt x="5069" y="9092"/>
                  </a:lnTo>
                  <a:lnTo>
                    <a:pt x="5093" y="9089"/>
                  </a:lnTo>
                  <a:lnTo>
                    <a:pt x="5116" y="9084"/>
                  </a:lnTo>
                  <a:lnTo>
                    <a:pt x="5139" y="9078"/>
                  </a:lnTo>
                  <a:lnTo>
                    <a:pt x="5162" y="9071"/>
                  </a:lnTo>
                  <a:lnTo>
                    <a:pt x="5183" y="9061"/>
                  </a:lnTo>
                  <a:lnTo>
                    <a:pt x="5203" y="9051"/>
                  </a:lnTo>
                  <a:lnTo>
                    <a:pt x="5223" y="9041"/>
                  </a:lnTo>
                  <a:lnTo>
                    <a:pt x="5242" y="9028"/>
                  </a:lnTo>
                  <a:lnTo>
                    <a:pt x="5260" y="9015"/>
                  </a:lnTo>
                  <a:lnTo>
                    <a:pt x="5278" y="9002"/>
                  </a:lnTo>
                  <a:lnTo>
                    <a:pt x="5294" y="8987"/>
                  </a:lnTo>
                  <a:lnTo>
                    <a:pt x="5310" y="8971"/>
                  </a:lnTo>
                  <a:lnTo>
                    <a:pt x="5324" y="8958"/>
                  </a:lnTo>
                  <a:lnTo>
                    <a:pt x="5337" y="8945"/>
                  </a:lnTo>
                  <a:lnTo>
                    <a:pt x="5350" y="8931"/>
                  </a:lnTo>
                  <a:lnTo>
                    <a:pt x="5362" y="8917"/>
                  </a:lnTo>
                  <a:lnTo>
                    <a:pt x="5373" y="8902"/>
                  </a:lnTo>
                  <a:lnTo>
                    <a:pt x="5385" y="8887"/>
                  </a:lnTo>
                  <a:lnTo>
                    <a:pt x="5394" y="8873"/>
                  </a:lnTo>
                  <a:lnTo>
                    <a:pt x="5404" y="8857"/>
                  </a:lnTo>
                  <a:lnTo>
                    <a:pt x="5412" y="8840"/>
                  </a:lnTo>
                  <a:lnTo>
                    <a:pt x="5420" y="8823"/>
                  </a:lnTo>
                  <a:lnTo>
                    <a:pt x="5426" y="8805"/>
                  </a:lnTo>
                  <a:lnTo>
                    <a:pt x="5433" y="8786"/>
                  </a:lnTo>
                  <a:lnTo>
                    <a:pt x="5437" y="8767"/>
                  </a:lnTo>
                  <a:lnTo>
                    <a:pt x="5440" y="8747"/>
                  </a:lnTo>
                  <a:lnTo>
                    <a:pt x="5442" y="8725"/>
                  </a:lnTo>
                  <a:lnTo>
                    <a:pt x="5443" y="8702"/>
                  </a:lnTo>
                  <a:lnTo>
                    <a:pt x="5474" y="8699"/>
                  </a:lnTo>
                  <a:lnTo>
                    <a:pt x="5506" y="8698"/>
                  </a:lnTo>
                  <a:lnTo>
                    <a:pt x="5537" y="8697"/>
                  </a:lnTo>
                  <a:lnTo>
                    <a:pt x="5570" y="8697"/>
                  </a:lnTo>
                  <a:lnTo>
                    <a:pt x="5603" y="8698"/>
                  </a:lnTo>
                  <a:lnTo>
                    <a:pt x="5636" y="8701"/>
                  </a:lnTo>
                  <a:lnTo>
                    <a:pt x="5667" y="8704"/>
                  </a:lnTo>
                  <a:lnTo>
                    <a:pt x="5696" y="8708"/>
                  </a:lnTo>
                  <a:lnTo>
                    <a:pt x="5736" y="8713"/>
                  </a:lnTo>
                  <a:lnTo>
                    <a:pt x="5779" y="8718"/>
                  </a:lnTo>
                  <a:lnTo>
                    <a:pt x="5822" y="8723"/>
                  </a:lnTo>
                  <a:lnTo>
                    <a:pt x="5868" y="8731"/>
                  </a:lnTo>
                  <a:lnTo>
                    <a:pt x="5913" y="8738"/>
                  </a:lnTo>
                  <a:lnTo>
                    <a:pt x="5959" y="8748"/>
                  </a:lnTo>
                  <a:lnTo>
                    <a:pt x="5981" y="8753"/>
                  </a:lnTo>
                  <a:lnTo>
                    <a:pt x="6002" y="8758"/>
                  </a:lnTo>
                  <a:lnTo>
                    <a:pt x="6023" y="8765"/>
                  </a:lnTo>
                  <a:lnTo>
                    <a:pt x="6044" y="8771"/>
                  </a:lnTo>
                  <a:lnTo>
                    <a:pt x="6041" y="8793"/>
                  </a:lnTo>
                  <a:lnTo>
                    <a:pt x="6039" y="8814"/>
                  </a:lnTo>
                  <a:lnTo>
                    <a:pt x="6038" y="8825"/>
                  </a:lnTo>
                  <a:lnTo>
                    <a:pt x="6036" y="8835"/>
                  </a:lnTo>
                  <a:lnTo>
                    <a:pt x="6034" y="8845"/>
                  </a:lnTo>
                  <a:lnTo>
                    <a:pt x="6031" y="8855"/>
                  </a:lnTo>
                  <a:lnTo>
                    <a:pt x="6026" y="8863"/>
                  </a:lnTo>
                  <a:lnTo>
                    <a:pt x="6020" y="8871"/>
                  </a:lnTo>
                  <a:lnTo>
                    <a:pt x="6013" y="8880"/>
                  </a:lnTo>
                  <a:lnTo>
                    <a:pt x="6004" y="8887"/>
                  </a:lnTo>
                  <a:lnTo>
                    <a:pt x="5994" y="8894"/>
                  </a:lnTo>
                  <a:lnTo>
                    <a:pt x="5981" y="8900"/>
                  </a:lnTo>
                  <a:lnTo>
                    <a:pt x="5967" y="8904"/>
                  </a:lnTo>
                  <a:lnTo>
                    <a:pt x="5950" y="8909"/>
                  </a:lnTo>
                  <a:lnTo>
                    <a:pt x="5924" y="8917"/>
                  </a:lnTo>
                  <a:lnTo>
                    <a:pt x="5897" y="8928"/>
                  </a:lnTo>
                  <a:lnTo>
                    <a:pt x="5872" y="8939"/>
                  </a:lnTo>
                  <a:lnTo>
                    <a:pt x="5847" y="8953"/>
                  </a:lnTo>
                  <a:lnTo>
                    <a:pt x="5835" y="8959"/>
                  </a:lnTo>
                  <a:lnTo>
                    <a:pt x="5824" y="8968"/>
                  </a:lnTo>
                  <a:lnTo>
                    <a:pt x="5814" y="8976"/>
                  </a:lnTo>
                  <a:lnTo>
                    <a:pt x="5804" y="8985"/>
                  </a:lnTo>
                  <a:lnTo>
                    <a:pt x="5796" y="8993"/>
                  </a:lnTo>
                  <a:lnTo>
                    <a:pt x="5788" y="9004"/>
                  </a:lnTo>
                  <a:lnTo>
                    <a:pt x="5781" y="9013"/>
                  </a:lnTo>
                  <a:lnTo>
                    <a:pt x="5776" y="9024"/>
                  </a:lnTo>
                  <a:lnTo>
                    <a:pt x="5801" y="9026"/>
                  </a:lnTo>
                  <a:lnTo>
                    <a:pt x="5824" y="9029"/>
                  </a:lnTo>
                  <a:lnTo>
                    <a:pt x="5846" y="9033"/>
                  </a:lnTo>
                  <a:lnTo>
                    <a:pt x="5867" y="9039"/>
                  </a:lnTo>
                  <a:lnTo>
                    <a:pt x="5886" y="9045"/>
                  </a:lnTo>
                  <a:lnTo>
                    <a:pt x="5904" y="9051"/>
                  </a:lnTo>
                  <a:lnTo>
                    <a:pt x="5921" y="9059"/>
                  </a:lnTo>
                  <a:lnTo>
                    <a:pt x="5938" y="9067"/>
                  </a:lnTo>
                  <a:lnTo>
                    <a:pt x="5968" y="9084"/>
                  </a:lnTo>
                  <a:lnTo>
                    <a:pt x="5999" y="9103"/>
                  </a:lnTo>
                  <a:lnTo>
                    <a:pt x="6030" y="9121"/>
                  </a:lnTo>
                  <a:lnTo>
                    <a:pt x="6062" y="9138"/>
                  </a:lnTo>
                  <a:lnTo>
                    <a:pt x="6071" y="9141"/>
                  </a:lnTo>
                  <a:lnTo>
                    <a:pt x="6080" y="9144"/>
                  </a:lnTo>
                  <a:lnTo>
                    <a:pt x="6089" y="9144"/>
                  </a:lnTo>
                  <a:lnTo>
                    <a:pt x="6098" y="9144"/>
                  </a:lnTo>
                  <a:lnTo>
                    <a:pt x="6116" y="9141"/>
                  </a:lnTo>
                  <a:lnTo>
                    <a:pt x="6135" y="9138"/>
                  </a:lnTo>
                  <a:lnTo>
                    <a:pt x="6144" y="9136"/>
                  </a:lnTo>
                  <a:lnTo>
                    <a:pt x="6154" y="9135"/>
                  </a:lnTo>
                  <a:lnTo>
                    <a:pt x="6163" y="9134"/>
                  </a:lnTo>
                  <a:lnTo>
                    <a:pt x="6174" y="9135"/>
                  </a:lnTo>
                  <a:lnTo>
                    <a:pt x="6184" y="9136"/>
                  </a:lnTo>
                  <a:lnTo>
                    <a:pt x="6194" y="9138"/>
                  </a:lnTo>
                  <a:lnTo>
                    <a:pt x="6206" y="9143"/>
                  </a:lnTo>
                  <a:lnTo>
                    <a:pt x="6216" y="9148"/>
                  </a:lnTo>
                  <a:lnTo>
                    <a:pt x="6241" y="9173"/>
                  </a:lnTo>
                  <a:lnTo>
                    <a:pt x="6265" y="9201"/>
                  </a:lnTo>
                  <a:lnTo>
                    <a:pt x="6289" y="9227"/>
                  </a:lnTo>
                  <a:lnTo>
                    <a:pt x="6313" y="9254"/>
                  </a:lnTo>
                  <a:lnTo>
                    <a:pt x="6326" y="9266"/>
                  </a:lnTo>
                  <a:lnTo>
                    <a:pt x="6339" y="9278"/>
                  </a:lnTo>
                  <a:lnTo>
                    <a:pt x="6352" y="9289"/>
                  </a:lnTo>
                  <a:lnTo>
                    <a:pt x="6365" y="9299"/>
                  </a:lnTo>
                  <a:lnTo>
                    <a:pt x="6380" y="9308"/>
                  </a:lnTo>
                  <a:lnTo>
                    <a:pt x="6395" y="9316"/>
                  </a:lnTo>
                  <a:lnTo>
                    <a:pt x="6411" y="9323"/>
                  </a:lnTo>
                  <a:lnTo>
                    <a:pt x="6428" y="9327"/>
                  </a:lnTo>
                  <a:lnTo>
                    <a:pt x="6461" y="9333"/>
                  </a:lnTo>
                  <a:lnTo>
                    <a:pt x="6495" y="9339"/>
                  </a:lnTo>
                  <a:lnTo>
                    <a:pt x="6513" y="9342"/>
                  </a:lnTo>
                  <a:lnTo>
                    <a:pt x="6529" y="9344"/>
                  </a:lnTo>
                  <a:lnTo>
                    <a:pt x="6547" y="9345"/>
                  </a:lnTo>
                  <a:lnTo>
                    <a:pt x="6564" y="9345"/>
                  </a:lnTo>
                  <a:lnTo>
                    <a:pt x="6581" y="9345"/>
                  </a:lnTo>
                  <a:lnTo>
                    <a:pt x="6597" y="9342"/>
                  </a:lnTo>
                  <a:lnTo>
                    <a:pt x="6613" y="9338"/>
                  </a:lnTo>
                  <a:lnTo>
                    <a:pt x="6628" y="9333"/>
                  </a:lnTo>
                  <a:lnTo>
                    <a:pt x="6635" y="9330"/>
                  </a:lnTo>
                  <a:lnTo>
                    <a:pt x="6642" y="9326"/>
                  </a:lnTo>
                  <a:lnTo>
                    <a:pt x="6648" y="9321"/>
                  </a:lnTo>
                  <a:lnTo>
                    <a:pt x="6654" y="9316"/>
                  </a:lnTo>
                  <a:lnTo>
                    <a:pt x="6661" y="9311"/>
                  </a:lnTo>
                  <a:lnTo>
                    <a:pt x="6667" y="9306"/>
                  </a:lnTo>
                  <a:lnTo>
                    <a:pt x="6672" y="9298"/>
                  </a:lnTo>
                  <a:lnTo>
                    <a:pt x="6678" y="9292"/>
                  </a:lnTo>
                  <a:lnTo>
                    <a:pt x="6658" y="9278"/>
                  </a:lnTo>
                  <a:lnTo>
                    <a:pt x="6636" y="9263"/>
                  </a:lnTo>
                  <a:lnTo>
                    <a:pt x="6626" y="9255"/>
                  </a:lnTo>
                  <a:lnTo>
                    <a:pt x="6615" y="9245"/>
                  </a:lnTo>
                  <a:lnTo>
                    <a:pt x="6606" y="9236"/>
                  </a:lnTo>
                  <a:lnTo>
                    <a:pt x="6596" y="9226"/>
                  </a:lnTo>
                  <a:lnTo>
                    <a:pt x="6588" y="9216"/>
                  </a:lnTo>
                  <a:lnTo>
                    <a:pt x="6580" y="9204"/>
                  </a:lnTo>
                  <a:lnTo>
                    <a:pt x="6574" y="9191"/>
                  </a:lnTo>
                  <a:lnTo>
                    <a:pt x="6569" y="9179"/>
                  </a:lnTo>
                  <a:lnTo>
                    <a:pt x="6565" y="9165"/>
                  </a:lnTo>
                  <a:lnTo>
                    <a:pt x="6564" y="9151"/>
                  </a:lnTo>
                  <a:lnTo>
                    <a:pt x="6564" y="9144"/>
                  </a:lnTo>
                  <a:lnTo>
                    <a:pt x="6564" y="9136"/>
                  </a:lnTo>
                  <a:lnTo>
                    <a:pt x="6565" y="9129"/>
                  </a:lnTo>
                  <a:lnTo>
                    <a:pt x="6568" y="9120"/>
                  </a:lnTo>
                  <a:lnTo>
                    <a:pt x="6573" y="9108"/>
                  </a:lnTo>
                  <a:lnTo>
                    <a:pt x="6579" y="9096"/>
                  </a:lnTo>
                  <a:lnTo>
                    <a:pt x="6587" y="9083"/>
                  </a:lnTo>
                  <a:lnTo>
                    <a:pt x="6594" y="9072"/>
                  </a:lnTo>
                  <a:lnTo>
                    <a:pt x="6611" y="9048"/>
                  </a:lnTo>
                  <a:lnTo>
                    <a:pt x="6628" y="9024"/>
                  </a:lnTo>
                  <a:lnTo>
                    <a:pt x="6666" y="8977"/>
                  </a:lnTo>
                  <a:lnTo>
                    <a:pt x="6704" y="8931"/>
                  </a:lnTo>
                  <a:lnTo>
                    <a:pt x="6722" y="8907"/>
                  </a:lnTo>
                  <a:lnTo>
                    <a:pt x="6739" y="8882"/>
                  </a:lnTo>
                  <a:lnTo>
                    <a:pt x="6755" y="8858"/>
                  </a:lnTo>
                  <a:lnTo>
                    <a:pt x="6769" y="8831"/>
                  </a:lnTo>
                  <a:lnTo>
                    <a:pt x="6774" y="8819"/>
                  </a:lnTo>
                  <a:lnTo>
                    <a:pt x="6779" y="8805"/>
                  </a:lnTo>
                  <a:lnTo>
                    <a:pt x="6784" y="8791"/>
                  </a:lnTo>
                  <a:lnTo>
                    <a:pt x="6788" y="8777"/>
                  </a:lnTo>
                  <a:lnTo>
                    <a:pt x="6790" y="8762"/>
                  </a:lnTo>
                  <a:lnTo>
                    <a:pt x="6792" y="8749"/>
                  </a:lnTo>
                  <a:lnTo>
                    <a:pt x="6793" y="8734"/>
                  </a:lnTo>
                  <a:lnTo>
                    <a:pt x="6794" y="8718"/>
                  </a:lnTo>
                  <a:lnTo>
                    <a:pt x="6794" y="8704"/>
                  </a:lnTo>
                  <a:lnTo>
                    <a:pt x="6793" y="8691"/>
                  </a:lnTo>
                  <a:lnTo>
                    <a:pt x="6792" y="8679"/>
                  </a:lnTo>
                  <a:lnTo>
                    <a:pt x="6789" y="8666"/>
                  </a:lnTo>
                  <a:lnTo>
                    <a:pt x="6786" y="8654"/>
                  </a:lnTo>
                  <a:lnTo>
                    <a:pt x="6783" y="8643"/>
                  </a:lnTo>
                  <a:lnTo>
                    <a:pt x="6777" y="8632"/>
                  </a:lnTo>
                  <a:lnTo>
                    <a:pt x="6773" y="8622"/>
                  </a:lnTo>
                  <a:lnTo>
                    <a:pt x="6767" y="8611"/>
                  </a:lnTo>
                  <a:lnTo>
                    <a:pt x="6760" y="8601"/>
                  </a:lnTo>
                  <a:lnTo>
                    <a:pt x="6754" y="8592"/>
                  </a:lnTo>
                  <a:lnTo>
                    <a:pt x="6745" y="8582"/>
                  </a:lnTo>
                  <a:lnTo>
                    <a:pt x="6730" y="8565"/>
                  </a:lnTo>
                  <a:lnTo>
                    <a:pt x="6712" y="8549"/>
                  </a:lnTo>
                  <a:lnTo>
                    <a:pt x="6693" y="8533"/>
                  </a:lnTo>
                  <a:lnTo>
                    <a:pt x="6672" y="8518"/>
                  </a:lnTo>
                  <a:lnTo>
                    <a:pt x="6651" y="8503"/>
                  </a:lnTo>
                  <a:lnTo>
                    <a:pt x="6630" y="8489"/>
                  </a:lnTo>
                  <a:lnTo>
                    <a:pt x="6587" y="8462"/>
                  </a:lnTo>
                  <a:lnTo>
                    <a:pt x="6545" y="8434"/>
                  </a:lnTo>
                  <a:lnTo>
                    <a:pt x="6536" y="8425"/>
                  </a:lnTo>
                  <a:lnTo>
                    <a:pt x="6527" y="8416"/>
                  </a:lnTo>
                  <a:lnTo>
                    <a:pt x="6520" y="8406"/>
                  </a:lnTo>
                  <a:lnTo>
                    <a:pt x="6514" y="8396"/>
                  </a:lnTo>
                  <a:lnTo>
                    <a:pt x="6508" y="8387"/>
                  </a:lnTo>
                  <a:lnTo>
                    <a:pt x="6504" y="8376"/>
                  </a:lnTo>
                  <a:lnTo>
                    <a:pt x="6501" y="8365"/>
                  </a:lnTo>
                  <a:lnTo>
                    <a:pt x="6499" y="8355"/>
                  </a:lnTo>
                  <a:lnTo>
                    <a:pt x="6498" y="8344"/>
                  </a:lnTo>
                  <a:lnTo>
                    <a:pt x="6498" y="8333"/>
                  </a:lnTo>
                  <a:lnTo>
                    <a:pt x="6499" y="8322"/>
                  </a:lnTo>
                  <a:lnTo>
                    <a:pt x="6501" y="8310"/>
                  </a:lnTo>
                  <a:lnTo>
                    <a:pt x="6503" y="8299"/>
                  </a:lnTo>
                  <a:lnTo>
                    <a:pt x="6506" y="8287"/>
                  </a:lnTo>
                  <a:lnTo>
                    <a:pt x="6510" y="8275"/>
                  </a:lnTo>
                  <a:lnTo>
                    <a:pt x="6516" y="8264"/>
                  </a:lnTo>
                  <a:lnTo>
                    <a:pt x="6526" y="8248"/>
                  </a:lnTo>
                  <a:lnTo>
                    <a:pt x="6539" y="8232"/>
                  </a:lnTo>
                  <a:lnTo>
                    <a:pt x="6554" y="8217"/>
                  </a:lnTo>
                  <a:lnTo>
                    <a:pt x="6571" y="8203"/>
                  </a:lnTo>
                  <a:lnTo>
                    <a:pt x="6589" y="8190"/>
                  </a:lnTo>
                  <a:lnTo>
                    <a:pt x="6609" y="8178"/>
                  </a:lnTo>
                  <a:lnTo>
                    <a:pt x="6619" y="8173"/>
                  </a:lnTo>
                  <a:lnTo>
                    <a:pt x="6631" y="8167"/>
                  </a:lnTo>
                  <a:lnTo>
                    <a:pt x="6643" y="8163"/>
                  </a:lnTo>
                  <a:lnTo>
                    <a:pt x="6654" y="8159"/>
                  </a:lnTo>
                  <a:lnTo>
                    <a:pt x="6683" y="8155"/>
                  </a:lnTo>
                  <a:lnTo>
                    <a:pt x="6712" y="8153"/>
                  </a:lnTo>
                  <a:lnTo>
                    <a:pt x="6740" y="8150"/>
                  </a:lnTo>
                  <a:lnTo>
                    <a:pt x="6769" y="8150"/>
                  </a:lnTo>
                  <a:lnTo>
                    <a:pt x="6798" y="8151"/>
                  </a:lnTo>
                  <a:lnTo>
                    <a:pt x="6827" y="8154"/>
                  </a:lnTo>
                  <a:lnTo>
                    <a:pt x="6856" y="8157"/>
                  </a:lnTo>
                  <a:lnTo>
                    <a:pt x="6884" y="8160"/>
                  </a:lnTo>
                  <a:lnTo>
                    <a:pt x="6913" y="8165"/>
                  </a:lnTo>
                  <a:lnTo>
                    <a:pt x="6940" y="8171"/>
                  </a:lnTo>
                  <a:lnTo>
                    <a:pt x="6969" y="8178"/>
                  </a:lnTo>
                  <a:lnTo>
                    <a:pt x="6997" y="8185"/>
                  </a:lnTo>
                  <a:lnTo>
                    <a:pt x="7025" y="8193"/>
                  </a:lnTo>
                  <a:lnTo>
                    <a:pt x="7053" y="8202"/>
                  </a:lnTo>
                  <a:lnTo>
                    <a:pt x="7081" y="8212"/>
                  </a:lnTo>
                  <a:lnTo>
                    <a:pt x="7109" y="8222"/>
                  </a:lnTo>
                  <a:lnTo>
                    <a:pt x="7136" y="8233"/>
                  </a:lnTo>
                  <a:lnTo>
                    <a:pt x="7163" y="8245"/>
                  </a:lnTo>
                  <a:lnTo>
                    <a:pt x="7190" y="8256"/>
                  </a:lnTo>
                  <a:lnTo>
                    <a:pt x="7217" y="8269"/>
                  </a:lnTo>
                  <a:lnTo>
                    <a:pt x="7270" y="8294"/>
                  </a:lnTo>
                  <a:lnTo>
                    <a:pt x="7322" y="8323"/>
                  </a:lnTo>
                  <a:lnTo>
                    <a:pt x="7373" y="8352"/>
                  </a:lnTo>
                  <a:lnTo>
                    <a:pt x="7423" y="8381"/>
                  </a:lnTo>
                  <a:lnTo>
                    <a:pt x="7472" y="8411"/>
                  </a:lnTo>
                  <a:lnTo>
                    <a:pt x="7519" y="8442"/>
                  </a:lnTo>
                  <a:lnTo>
                    <a:pt x="7546" y="8462"/>
                  </a:lnTo>
                  <a:lnTo>
                    <a:pt x="7576" y="8482"/>
                  </a:lnTo>
                  <a:lnTo>
                    <a:pt x="7606" y="8501"/>
                  </a:lnTo>
                  <a:lnTo>
                    <a:pt x="7637" y="8522"/>
                  </a:lnTo>
                  <a:lnTo>
                    <a:pt x="7669" y="8543"/>
                  </a:lnTo>
                  <a:lnTo>
                    <a:pt x="7698" y="8564"/>
                  </a:lnTo>
                  <a:lnTo>
                    <a:pt x="7713" y="8576"/>
                  </a:lnTo>
                  <a:lnTo>
                    <a:pt x="7727" y="8589"/>
                  </a:lnTo>
                  <a:lnTo>
                    <a:pt x="7740" y="8600"/>
                  </a:lnTo>
                  <a:lnTo>
                    <a:pt x="7751" y="8613"/>
                  </a:lnTo>
                  <a:lnTo>
                    <a:pt x="7745" y="8778"/>
                  </a:lnTo>
                  <a:lnTo>
                    <a:pt x="7739" y="8835"/>
                  </a:lnTo>
                  <a:lnTo>
                    <a:pt x="7733" y="8893"/>
                  </a:lnTo>
                  <a:lnTo>
                    <a:pt x="7729" y="8950"/>
                  </a:lnTo>
                  <a:lnTo>
                    <a:pt x="7727" y="9007"/>
                  </a:lnTo>
                  <a:lnTo>
                    <a:pt x="7726" y="9064"/>
                  </a:lnTo>
                  <a:lnTo>
                    <a:pt x="7726" y="9121"/>
                  </a:lnTo>
                  <a:lnTo>
                    <a:pt x="7728" y="9179"/>
                  </a:lnTo>
                  <a:lnTo>
                    <a:pt x="7731" y="9235"/>
                  </a:lnTo>
                  <a:lnTo>
                    <a:pt x="7735" y="9291"/>
                  </a:lnTo>
                  <a:lnTo>
                    <a:pt x="7742" y="9347"/>
                  </a:lnTo>
                  <a:lnTo>
                    <a:pt x="7748" y="9403"/>
                  </a:lnTo>
                  <a:lnTo>
                    <a:pt x="7758" y="9458"/>
                  </a:lnTo>
                  <a:lnTo>
                    <a:pt x="7767" y="9513"/>
                  </a:lnTo>
                  <a:lnTo>
                    <a:pt x="7779" y="9567"/>
                  </a:lnTo>
                  <a:lnTo>
                    <a:pt x="7792" y="9621"/>
                  </a:lnTo>
                  <a:lnTo>
                    <a:pt x="7806" y="9675"/>
                  </a:lnTo>
                  <a:lnTo>
                    <a:pt x="7822" y="9728"/>
                  </a:lnTo>
                  <a:lnTo>
                    <a:pt x="7839" y="9780"/>
                  </a:lnTo>
                  <a:lnTo>
                    <a:pt x="7858" y="9832"/>
                  </a:lnTo>
                  <a:lnTo>
                    <a:pt x="7877" y="9883"/>
                  </a:lnTo>
                  <a:lnTo>
                    <a:pt x="7900" y="9933"/>
                  </a:lnTo>
                  <a:lnTo>
                    <a:pt x="7922" y="9983"/>
                  </a:lnTo>
                  <a:lnTo>
                    <a:pt x="7946" y="10032"/>
                  </a:lnTo>
                  <a:lnTo>
                    <a:pt x="7971" y="10080"/>
                  </a:lnTo>
                  <a:lnTo>
                    <a:pt x="7999" y="10127"/>
                  </a:lnTo>
                  <a:lnTo>
                    <a:pt x="8028" y="10174"/>
                  </a:lnTo>
                  <a:lnTo>
                    <a:pt x="8057" y="10219"/>
                  </a:lnTo>
                  <a:lnTo>
                    <a:pt x="8088" y="10264"/>
                  </a:lnTo>
                  <a:lnTo>
                    <a:pt x="8121" y="10307"/>
                  </a:lnTo>
                  <a:lnTo>
                    <a:pt x="8155" y="10350"/>
                  </a:lnTo>
                  <a:lnTo>
                    <a:pt x="8191" y="10391"/>
                  </a:lnTo>
                  <a:lnTo>
                    <a:pt x="8228" y="10431"/>
                  </a:lnTo>
                  <a:lnTo>
                    <a:pt x="8247" y="10452"/>
                  </a:lnTo>
                  <a:lnTo>
                    <a:pt x="8255" y="10461"/>
                  </a:lnTo>
                  <a:lnTo>
                    <a:pt x="8262" y="10468"/>
                  </a:lnTo>
                  <a:lnTo>
                    <a:pt x="8265" y="10473"/>
                  </a:lnTo>
                  <a:lnTo>
                    <a:pt x="8267" y="10478"/>
                  </a:lnTo>
                  <a:lnTo>
                    <a:pt x="8266" y="10481"/>
                  </a:lnTo>
                  <a:lnTo>
                    <a:pt x="8263" y="10486"/>
                  </a:lnTo>
                  <a:lnTo>
                    <a:pt x="8258" y="10489"/>
                  </a:lnTo>
                  <a:lnTo>
                    <a:pt x="8194" y="10511"/>
                  </a:lnTo>
                  <a:lnTo>
                    <a:pt x="8123" y="10532"/>
                  </a:lnTo>
                  <a:lnTo>
                    <a:pt x="8087" y="10542"/>
                  </a:lnTo>
                  <a:lnTo>
                    <a:pt x="8051" y="10553"/>
                  </a:lnTo>
                  <a:lnTo>
                    <a:pt x="8014" y="10562"/>
                  </a:lnTo>
                  <a:lnTo>
                    <a:pt x="7978" y="10571"/>
                  </a:lnTo>
                  <a:lnTo>
                    <a:pt x="7942" y="10579"/>
                  </a:lnTo>
                  <a:lnTo>
                    <a:pt x="7907" y="10586"/>
                  </a:lnTo>
                  <a:lnTo>
                    <a:pt x="7873" y="10591"/>
                  </a:lnTo>
                  <a:lnTo>
                    <a:pt x="7840" y="10594"/>
                  </a:lnTo>
                  <a:lnTo>
                    <a:pt x="7810" y="10595"/>
                  </a:lnTo>
                  <a:lnTo>
                    <a:pt x="7781" y="10595"/>
                  </a:lnTo>
                  <a:lnTo>
                    <a:pt x="7768" y="10594"/>
                  </a:lnTo>
                  <a:lnTo>
                    <a:pt x="7756" y="10592"/>
                  </a:lnTo>
                  <a:lnTo>
                    <a:pt x="7743" y="10590"/>
                  </a:lnTo>
                  <a:lnTo>
                    <a:pt x="7731" y="10587"/>
                  </a:lnTo>
                  <a:lnTo>
                    <a:pt x="7709" y="10576"/>
                  </a:lnTo>
                  <a:lnTo>
                    <a:pt x="7689" y="10563"/>
                  </a:lnTo>
                  <a:lnTo>
                    <a:pt x="7670" y="10550"/>
                  </a:lnTo>
                  <a:lnTo>
                    <a:pt x="7653" y="10535"/>
                  </a:lnTo>
                  <a:lnTo>
                    <a:pt x="7637" y="10519"/>
                  </a:lnTo>
                  <a:lnTo>
                    <a:pt x="7622" y="10502"/>
                  </a:lnTo>
                  <a:lnTo>
                    <a:pt x="7609" y="10484"/>
                  </a:lnTo>
                  <a:lnTo>
                    <a:pt x="7597" y="10466"/>
                  </a:lnTo>
                  <a:lnTo>
                    <a:pt x="7586" y="10447"/>
                  </a:lnTo>
                  <a:lnTo>
                    <a:pt x="7576" y="10427"/>
                  </a:lnTo>
                  <a:lnTo>
                    <a:pt x="7566" y="10406"/>
                  </a:lnTo>
                  <a:lnTo>
                    <a:pt x="7556" y="10386"/>
                  </a:lnTo>
                  <a:lnTo>
                    <a:pt x="7540" y="10343"/>
                  </a:lnTo>
                  <a:lnTo>
                    <a:pt x="7524" y="10300"/>
                  </a:lnTo>
                  <a:lnTo>
                    <a:pt x="7508" y="10256"/>
                  </a:lnTo>
                  <a:lnTo>
                    <a:pt x="7491" y="10215"/>
                  </a:lnTo>
                  <a:lnTo>
                    <a:pt x="7481" y="10195"/>
                  </a:lnTo>
                  <a:lnTo>
                    <a:pt x="7471" y="10176"/>
                  </a:lnTo>
                  <a:lnTo>
                    <a:pt x="7460" y="10157"/>
                  </a:lnTo>
                  <a:lnTo>
                    <a:pt x="7447" y="10139"/>
                  </a:lnTo>
                  <a:lnTo>
                    <a:pt x="7435" y="10121"/>
                  </a:lnTo>
                  <a:lnTo>
                    <a:pt x="7421" y="10105"/>
                  </a:lnTo>
                  <a:lnTo>
                    <a:pt x="7405" y="10089"/>
                  </a:lnTo>
                  <a:lnTo>
                    <a:pt x="7388" y="10075"/>
                  </a:lnTo>
                  <a:lnTo>
                    <a:pt x="7370" y="10063"/>
                  </a:lnTo>
                  <a:lnTo>
                    <a:pt x="7350" y="10051"/>
                  </a:lnTo>
                  <a:lnTo>
                    <a:pt x="7328" y="10041"/>
                  </a:lnTo>
                  <a:lnTo>
                    <a:pt x="7304" y="10033"/>
                  </a:lnTo>
                  <a:lnTo>
                    <a:pt x="7298" y="10031"/>
                  </a:lnTo>
                  <a:lnTo>
                    <a:pt x="7288" y="10029"/>
                  </a:lnTo>
                  <a:lnTo>
                    <a:pt x="7275" y="10028"/>
                  </a:lnTo>
                  <a:lnTo>
                    <a:pt x="7262" y="10028"/>
                  </a:lnTo>
                  <a:lnTo>
                    <a:pt x="7247" y="10029"/>
                  </a:lnTo>
                  <a:lnTo>
                    <a:pt x="7234" y="10030"/>
                  </a:lnTo>
                  <a:lnTo>
                    <a:pt x="7222" y="10033"/>
                  </a:lnTo>
                  <a:lnTo>
                    <a:pt x="7212" y="10036"/>
                  </a:lnTo>
                  <a:lnTo>
                    <a:pt x="7194" y="10041"/>
                  </a:lnTo>
                  <a:lnTo>
                    <a:pt x="7180" y="10045"/>
                  </a:lnTo>
                  <a:lnTo>
                    <a:pt x="7166" y="10047"/>
                  </a:lnTo>
                  <a:lnTo>
                    <a:pt x="7155" y="10048"/>
                  </a:lnTo>
                  <a:lnTo>
                    <a:pt x="7145" y="10048"/>
                  </a:lnTo>
                  <a:lnTo>
                    <a:pt x="7135" y="10047"/>
                  </a:lnTo>
                  <a:lnTo>
                    <a:pt x="7127" y="10044"/>
                  </a:lnTo>
                  <a:lnTo>
                    <a:pt x="7118" y="10040"/>
                  </a:lnTo>
                  <a:lnTo>
                    <a:pt x="7099" y="10030"/>
                  </a:lnTo>
                  <a:lnTo>
                    <a:pt x="7076" y="10015"/>
                  </a:lnTo>
                  <a:lnTo>
                    <a:pt x="7062" y="10007"/>
                  </a:lnTo>
                  <a:lnTo>
                    <a:pt x="7045" y="9997"/>
                  </a:lnTo>
                  <a:lnTo>
                    <a:pt x="7025" y="9986"/>
                  </a:lnTo>
                  <a:lnTo>
                    <a:pt x="7003" y="9975"/>
                  </a:lnTo>
                  <a:lnTo>
                    <a:pt x="6991" y="9972"/>
                  </a:lnTo>
                  <a:lnTo>
                    <a:pt x="6981" y="9969"/>
                  </a:lnTo>
                  <a:lnTo>
                    <a:pt x="6969" y="9968"/>
                  </a:lnTo>
                  <a:lnTo>
                    <a:pt x="6957" y="9966"/>
                  </a:lnTo>
                  <a:lnTo>
                    <a:pt x="6935" y="9966"/>
                  </a:lnTo>
                  <a:lnTo>
                    <a:pt x="6913" y="9966"/>
                  </a:lnTo>
                  <a:lnTo>
                    <a:pt x="6891" y="9969"/>
                  </a:lnTo>
                  <a:lnTo>
                    <a:pt x="6868" y="9975"/>
                  </a:lnTo>
                  <a:lnTo>
                    <a:pt x="6847" y="9980"/>
                  </a:lnTo>
                  <a:lnTo>
                    <a:pt x="6827" y="9989"/>
                  </a:lnTo>
                  <a:lnTo>
                    <a:pt x="6807" y="9998"/>
                  </a:lnTo>
                  <a:lnTo>
                    <a:pt x="6789" y="10009"/>
                  </a:lnTo>
                  <a:lnTo>
                    <a:pt x="6773" y="10020"/>
                  </a:lnTo>
                  <a:lnTo>
                    <a:pt x="6758" y="10033"/>
                  </a:lnTo>
                  <a:lnTo>
                    <a:pt x="6751" y="10040"/>
                  </a:lnTo>
                  <a:lnTo>
                    <a:pt x="6745" y="10048"/>
                  </a:lnTo>
                  <a:lnTo>
                    <a:pt x="6739" y="10055"/>
                  </a:lnTo>
                  <a:lnTo>
                    <a:pt x="6734" y="10063"/>
                  </a:lnTo>
                  <a:lnTo>
                    <a:pt x="6730" y="10070"/>
                  </a:lnTo>
                  <a:lnTo>
                    <a:pt x="6725" y="10079"/>
                  </a:lnTo>
                  <a:lnTo>
                    <a:pt x="6722" y="10087"/>
                  </a:lnTo>
                  <a:lnTo>
                    <a:pt x="6719" y="10095"/>
                  </a:lnTo>
                  <a:lnTo>
                    <a:pt x="6719" y="10102"/>
                  </a:lnTo>
                  <a:lnTo>
                    <a:pt x="6720" y="10107"/>
                  </a:lnTo>
                  <a:lnTo>
                    <a:pt x="6722" y="10112"/>
                  </a:lnTo>
                  <a:lnTo>
                    <a:pt x="6724" y="10118"/>
                  </a:lnTo>
                  <a:lnTo>
                    <a:pt x="6727" y="10123"/>
                  </a:lnTo>
                  <a:lnTo>
                    <a:pt x="6732" y="10127"/>
                  </a:lnTo>
                  <a:lnTo>
                    <a:pt x="6737" y="10131"/>
                  </a:lnTo>
                  <a:lnTo>
                    <a:pt x="6742" y="10136"/>
                  </a:lnTo>
                  <a:lnTo>
                    <a:pt x="6754" y="10143"/>
                  </a:lnTo>
                  <a:lnTo>
                    <a:pt x="6768" y="10151"/>
                  </a:lnTo>
                  <a:lnTo>
                    <a:pt x="6783" y="10158"/>
                  </a:lnTo>
                  <a:lnTo>
                    <a:pt x="6798" y="10164"/>
                  </a:lnTo>
                  <a:lnTo>
                    <a:pt x="6814" y="10172"/>
                  </a:lnTo>
                  <a:lnTo>
                    <a:pt x="6831" y="10179"/>
                  </a:lnTo>
                  <a:lnTo>
                    <a:pt x="6846" y="10188"/>
                  </a:lnTo>
                  <a:lnTo>
                    <a:pt x="6861" y="10197"/>
                  </a:lnTo>
                  <a:lnTo>
                    <a:pt x="6867" y="10202"/>
                  </a:lnTo>
                  <a:lnTo>
                    <a:pt x="6874" y="10208"/>
                  </a:lnTo>
                  <a:lnTo>
                    <a:pt x="6880" y="10214"/>
                  </a:lnTo>
                  <a:lnTo>
                    <a:pt x="6884" y="10220"/>
                  </a:lnTo>
                  <a:lnTo>
                    <a:pt x="6889" y="10227"/>
                  </a:lnTo>
                  <a:lnTo>
                    <a:pt x="6894" y="10234"/>
                  </a:lnTo>
                  <a:lnTo>
                    <a:pt x="6897" y="10243"/>
                  </a:lnTo>
                  <a:lnTo>
                    <a:pt x="6899" y="10251"/>
                  </a:lnTo>
                  <a:lnTo>
                    <a:pt x="6903" y="10261"/>
                  </a:lnTo>
                  <a:lnTo>
                    <a:pt x="6906" y="10270"/>
                  </a:lnTo>
                  <a:lnTo>
                    <a:pt x="6910" y="10280"/>
                  </a:lnTo>
                  <a:lnTo>
                    <a:pt x="6911" y="10289"/>
                  </a:lnTo>
                  <a:lnTo>
                    <a:pt x="6912" y="10300"/>
                  </a:lnTo>
                  <a:lnTo>
                    <a:pt x="6912" y="10309"/>
                  </a:lnTo>
                  <a:lnTo>
                    <a:pt x="6912" y="10320"/>
                  </a:lnTo>
                  <a:lnTo>
                    <a:pt x="6911" y="10329"/>
                  </a:lnTo>
                  <a:lnTo>
                    <a:pt x="6909" y="10339"/>
                  </a:lnTo>
                  <a:lnTo>
                    <a:pt x="6905" y="10347"/>
                  </a:lnTo>
                  <a:lnTo>
                    <a:pt x="6902" y="10357"/>
                  </a:lnTo>
                  <a:lnTo>
                    <a:pt x="6897" y="10365"/>
                  </a:lnTo>
                  <a:lnTo>
                    <a:pt x="6892" y="10373"/>
                  </a:lnTo>
                  <a:lnTo>
                    <a:pt x="6886" y="10381"/>
                  </a:lnTo>
                  <a:lnTo>
                    <a:pt x="6879" y="10388"/>
                  </a:lnTo>
                  <a:lnTo>
                    <a:pt x="6871" y="10394"/>
                  </a:lnTo>
                  <a:lnTo>
                    <a:pt x="6832" y="10394"/>
                  </a:lnTo>
                  <a:lnTo>
                    <a:pt x="6792" y="10394"/>
                  </a:lnTo>
                  <a:lnTo>
                    <a:pt x="6771" y="10395"/>
                  </a:lnTo>
                  <a:lnTo>
                    <a:pt x="6751" y="10397"/>
                  </a:lnTo>
                  <a:lnTo>
                    <a:pt x="6731" y="10398"/>
                  </a:lnTo>
                  <a:lnTo>
                    <a:pt x="6709" y="10401"/>
                  </a:lnTo>
                  <a:lnTo>
                    <a:pt x="6689" y="10405"/>
                  </a:lnTo>
                  <a:lnTo>
                    <a:pt x="6670" y="10409"/>
                  </a:lnTo>
                  <a:lnTo>
                    <a:pt x="6651" y="10415"/>
                  </a:lnTo>
                  <a:lnTo>
                    <a:pt x="6632" y="10422"/>
                  </a:lnTo>
                  <a:lnTo>
                    <a:pt x="6615" y="10429"/>
                  </a:lnTo>
                  <a:lnTo>
                    <a:pt x="6598" y="10439"/>
                  </a:lnTo>
                  <a:lnTo>
                    <a:pt x="6582" y="10449"/>
                  </a:lnTo>
                  <a:lnTo>
                    <a:pt x="6568" y="10461"/>
                  </a:lnTo>
                  <a:lnTo>
                    <a:pt x="6552" y="10476"/>
                  </a:lnTo>
                  <a:lnTo>
                    <a:pt x="6533" y="10495"/>
                  </a:lnTo>
                  <a:lnTo>
                    <a:pt x="6523" y="10506"/>
                  </a:lnTo>
                  <a:lnTo>
                    <a:pt x="6514" y="10518"/>
                  </a:lnTo>
                  <a:lnTo>
                    <a:pt x="6504" y="10531"/>
                  </a:lnTo>
                  <a:lnTo>
                    <a:pt x="6496" y="10544"/>
                  </a:lnTo>
                  <a:lnTo>
                    <a:pt x="6487" y="10559"/>
                  </a:lnTo>
                  <a:lnTo>
                    <a:pt x="6480" y="10574"/>
                  </a:lnTo>
                  <a:lnTo>
                    <a:pt x="6474" y="10590"/>
                  </a:lnTo>
                  <a:lnTo>
                    <a:pt x="6469" y="10606"/>
                  </a:lnTo>
                  <a:lnTo>
                    <a:pt x="6467" y="10623"/>
                  </a:lnTo>
                  <a:lnTo>
                    <a:pt x="6466" y="10639"/>
                  </a:lnTo>
                  <a:lnTo>
                    <a:pt x="6466" y="10647"/>
                  </a:lnTo>
                  <a:lnTo>
                    <a:pt x="6467" y="10656"/>
                  </a:lnTo>
                  <a:lnTo>
                    <a:pt x="6468" y="10664"/>
                  </a:lnTo>
                  <a:lnTo>
                    <a:pt x="6470" y="10673"/>
                  </a:lnTo>
                  <a:lnTo>
                    <a:pt x="6500" y="10666"/>
                  </a:lnTo>
                  <a:lnTo>
                    <a:pt x="6528" y="10662"/>
                  </a:lnTo>
                  <a:lnTo>
                    <a:pt x="6543" y="10660"/>
                  </a:lnTo>
                  <a:lnTo>
                    <a:pt x="6558" y="10659"/>
                  </a:lnTo>
                  <a:lnTo>
                    <a:pt x="6574" y="10659"/>
                  </a:lnTo>
                  <a:lnTo>
                    <a:pt x="6589" y="10659"/>
                  </a:lnTo>
                  <a:lnTo>
                    <a:pt x="6604" y="10660"/>
                  </a:lnTo>
                  <a:lnTo>
                    <a:pt x="6618" y="10662"/>
                  </a:lnTo>
                  <a:lnTo>
                    <a:pt x="6633" y="10665"/>
                  </a:lnTo>
                  <a:lnTo>
                    <a:pt x="6648" y="10668"/>
                  </a:lnTo>
                  <a:lnTo>
                    <a:pt x="6663" y="10674"/>
                  </a:lnTo>
                  <a:lnTo>
                    <a:pt x="6678" y="10680"/>
                  </a:lnTo>
                  <a:lnTo>
                    <a:pt x="6693" y="10688"/>
                  </a:lnTo>
                  <a:lnTo>
                    <a:pt x="6706" y="10698"/>
                  </a:lnTo>
                  <a:lnTo>
                    <a:pt x="6707" y="10720"/>
                  </a:lnTo>
                  <a:lnTo>
                    <a:pt x="6708" y="10745"/>
                  </a:lnTo>
                  <a:lnTo>
                    <a:pt x="6708" y="10770"/>
                  </a:lnTo>
                  <a:lnTo>
                    <a:pt x="6711" y="10795"/>
                  </a:lnTo>
                  <a:lnTo>
                    <a:pt x="6713" y="10808"/>
                  </a:lnTo>
                  <a:lnTo>
                    <a:pt x="6715" y="10821"/>
                  </a:lnTo>
                  <a:lnTo>
                    <a:pt x="6718" y="10833"/>
                  </a:lnTo>
                  <a:lnTo>
                    <a:pt x="6722" y="10846"/>
                  </a:lnTo>
                  <a:lnTo>
                    <a:pt x="6727" y="10858"/>
                  </a:lnTo>
                  <a:lnTo>
                    <a:pt x="6734" y="10871"/>
                  </a:lnTo>
                  <a:lnTo>
                    <a:pt x="6741" y="10882"/>
                  </a:lnTo>
                  <a:lnTo>
                    <a:pt x="6751" y="10893"/>
                  </a:lnTo>
                  <a:lnTo>
                    <a:pt x="6757" y="10899"/>
                  </a:lnTo>
                  <a:lnTo>
                    <a:pt x="6765" y="10904"/>
                  </a:lnTo>
                  <a:lnTo>
                    <a:pt x="6772" y="10910"/>
                  </a:lnTo>
                  <a:lnTo>
                    <a:pt x="6779" y="10915"/>
                  </a:lnTo>
                  <a:lnTo>
                    <a:pt x="6788" y="10918"/>
                  </a:lnTo>
                  <a:lnTo>
                    <a:pt x="6796" y="10922"/>
                  </a:lnTo>
                  <a:lnTo>
                    <a:pt x="6805" y="10926"/>
                  </a:lnTo>
                  <a:lnTo>
                    <a:pt x="6813" y="10928"/>
                  </a:lnTo>
                  <a:lnTo>
                    <a:pt x="6831" y="10932"/>
                  </a:lnTo>
                  <a:lnTo>
                    <a:pt x="6850" y="10934"/>
                  </a:lnTo>
                  <a:lnTo>
                    <a:pt x="6869" y="10936"/>
                  </a:lnTo>
                  <a:lnTo>
                    <a:pt x="6889" y="10936"/>
                  </a:lnTo>
                  <a:lnTo>
                    <a:pt x="6929" y="10934"/>
                  </a:lnTo>
                  <a:lnTo>
                    <a:pt x="6967" y="10931"/>
                  </a:lnTo>
                  <a:lnTo>
                    <a:pt x="7002" y="10929"/>
                  </a:lnTo>
                  <a:lnTo>
                    <a:pt x="7032" y="10927"/>
                  </a:lnTo>
                  <a:lnTo>
                    <a:pt x="7032" y="10937"/>
                  </a:lnTo>
                  <a:lnTo>
                    <a:pt x="7031" y="10947"/>
                  </a:lnTo>
                  <a:lnTo>
                    <a:pt x="7029" y="10955"/>
                  </a:lnTo>
                  <a:lnTo>
                    <a:pt x="7027" y="10964"/>
                  </a:lnTo>
                  <a:lnTo>
                    <a:pt x="7024" y="10972"/>
                  </a:lnTo>
                  <a:lnTo>
                    <a:pt x="7020" y="10980"/>
                  </a:lnTo>
                  <a:lnTo>
                    <a:pt x="7015" y="10986"/>
                  </a:lnTo>
                  <a:lnTo>
                    <a:pt x="7010" y="10992"/>
                  </a:lnTo>
                  <a:lnTo>
                    <a:pt x="7005" y="10999"/>
                  </a:lnTo>
                  <a:lnTo>
                    <a:pt x="6999" y="11004"/>
                  </a:lnTo>
                  <a:lnTo>
                    <a:pt x="6992" y="11009"/>
                  </a:lnTo>
                  <a:lnTo>
                    <a:pt x="6985" y="11013"/>
                  </a:lnTo>
                  <a:lnTo>
                    <a:pt x="6970" y="11023"/>
                  </a:lnTo>
                  <a:lnTo>
                    <a:pt x="6954" y="11031"/>
                  </a:lnTo>
                  <a:lnTo>
                    <a:pt x="6921" y="11046"/>
                  </a:lnTo>
                  <a:lnTo>
                    <a:pt x="6891" y="11060"/>
                  </a:lnTo>
                  <a:lnTo>
                    <a:pt x="6876" y="11069"/>
                  </a:lnTo>
                  <a:lnTo>
                    <a:pt x="6863" y="11077"/>
                  </a:lnTo>
                  <a:lnTo>
                    <a:pt x="6858" y="11081"/>
                  </a:lnTo>
                  <a:lnTo>
                    <a:pt x="6852" y="11087"/>
                  </a:lnTo>
                  <a:lnTo>
                    <a:pt x="6847" y="11092"/>
                  </a:lnTo>
                  <a:lnTo>
                    <a:pt x="6844" y="11097"/>
                  </a:lnTo>
                  <a:lnTo>
                    <a:pt x="6837" y="11107"/>
                  </a:lnTo>
                  <a:lnTo>
                    <a:pt x="6831" y="11117"/>
                  </a:lnTo>
                  <a:lnTo>
                    <a:pt x="6826" y="11128"/>
                  </a:lnTo>
                  <a:lnTo>
                    <a:pt x="6822" y="11141"/>
                  </a:lnTo>
                  <a:lnTo>
                    <a:pt x="6819" y="11153"/>
                  </a:lnTo>
                  <a:lnTo>
                    <a:pt x="6815" y="11166"/>
                  </a:lnTo>
                  <a:lnTo>
                    <a:pt x="6814" y="11180"/>
                  </a:lnTo>
                  <a:lnTo>
                    <a:pt x="6813" y="11193"/>
                  </a:lnTo>
                  <a:lnTo>
                    <a:pt x="6813" y="11208"/>
                  </a:lnTo>
                  <a:lnTo>
                    <a:pt x="6813" y="11222"/>
                  </a:lnTo>
                  <a:lnTo>
                    <a:pt x="6815" y="11237"/>
                  </a:lnTo>
                  <a:lnTo>
                    <a:pt x="6819" y="11251"/>
                  </a:lnTo>
                  <a:lnTo>
                    <a:pt x="6822" y="11264"/>
                  </a:lnTo>
                  <a:lnTo>
                    <a:pt x="6826" y="11278"/>
                  </a:lnTo>
                  <a:lnTo>
                    <a:pt x="6831" y="11291"/>
                  </a:lnTo>
                  <a:lnTo>
                    <a:pt x="6838" y="11304"/>
                  </a:lnTo>
                  <a:lnTo>
                    <a:pt x="6848" y="11299"/>
                  </a:lnTo>
                  <a:lnTo>
                    <a:pt x="6876" y="11290"/>
                  </a:lnTo>
                  <a:lnTo>
                    <a:pt x="6894" y="11285"/>
                  </a:lnTo>
                  <a:lnTo>
                    <a:pt x="6915" y="11278"/>
                  </a:lnTo>
                  <a:lnTo>
                    <a:pt x="6936" y="11273"/>
                  </a:lnTo>
                  <a:lnTo>
                    <a:pt x="6959" y="11268"/>
                  </a:lnTo>
                  <a:lnTo>
                    <a:pt x="6983" y="11263"/>
                  </a:lnTo>
                  <a:lnTo>
                    <a:pt x="7006" y="11261"/>
                  </a:lnTo>
                  <a:lnTo>
                    <a:pt x="7027" y="11260"/>
                  </a:lnTo>
                  <a:lnTo>
                    <a:pt x="7047" y="11261"/>
                  </a:lnTo>
                  <a:lnTo>
                    <a:pt x="7057" y="11262"/>
                  </a:lnTo>
                  <a:lnTo>
                    <a:pt x="7065" y="11264"/>
                  </a:lnTo>
                  <a:lnTo>
                    <a:pt x="7073" y="11268"/>
                  </a:lnTo>
                  <a:lnTo>
                    <a:pt x="7079" y="11271"/>
                  </a:lnTo>
                  <a:lnTo>
                    <a:pt x="7085" y="11276"/>
                  </a:lnTo>
                  <a:lnTo>
                    <a:pt x="7090" y="11281"/>
                  </a:lnTo>
                  <a:lnTo>
                    <a:pt x="7094" y="11288"/>
                  </a:lnTo>
                  <a:lnTo>
                    <a:pt x="7096" y="11295"/>
                  </a:lnTo>
                  <a:lnTo>
                    <a:pt x="7100" y="11310"/>
                  </a:lnTo>
                  <a:lnTo>
                    <a:pt x="7105" y="11324"/>
                  </a:lnTo>
                  <a:lnTo>
                    <a:pt x="7112" y="11336"/>
                  </a:lnTo>
                  <a:lnTo>
                    <a:pt x="7119" y="11347"/>
                  </a:lnTo>
                  <a:lnTo>
                    <a:pt x="7127" y="11358"/>
                  </a:lnTo>
                  <a:lnTo>
                    <a:pt x="7134" y="11367"/>
                  </a:lnTo>
                  <a:lnTo>
                    <a:pt x="7141" y="11375"/>
                  </a:lnTo>
                  <a:lnTo>
                    <a:pt x="7150" y="11382"/>
                  </a:lnTo>
                  <a:lnTo>
                    <a:pt x="7165" y="11394"/>
                  </a:lnTo>
                  <a:lnTo>
                    <a:pt x="7176" y="11401"/>
                  </a:lnTo>
                  <a:lnTo>
                    <a:pt x="7185" y="11405"/>
                  </a:lnTo>
                  <a:lnTo>
                    <a:pt x="7188" y="11407"/>
                  </a:lnTo>
                  <a:lnTo>
                    <a:pt x="7202" y="11413"/>
                  </a:lnTo>
                  <a:lnTo>
                    <a:pt x="7216" y="11418"/>
                  </a:lnTo>
                  <a:lnTo>
                    <a:pt x="7228" y="11421"/>
                  </a:lnTo>
                  <a:lnTo>
                    <a:pt x="7241" y="11424"/>
                  </a:lnTo>
                  <a:lnTo>
                    <a:pt x="7254" y="11425"/>
                  </a:lnTo>
                  <a:lnTo>
                    <a:pt x="7265" y="11426"/>
                  </a:lnTo>
                  <a:lnTo>
                    <a:pt x="7278" y="11426"/>
                  </a:lnTo>
                  <a:lnTo>
                    <a:pt x="7290" y="11425"/>
                  </a:lnTo>
                  <a:lnTo>
                    <a:pt x="7301" y="11423"/>
                  </a:lnTo>
                  <a:lnTo>
                    <a:pt x="7312" y="11421"/>
                  </a:lnTo>
                  <a:lnTo>
                    <a:pt x="7324" y="11418"/>
                  </a:lnTo>
                  <a:lnTo>
                    <a:pt x="7334" y="11414"/>
                  </a:lnTo>
                  <a:lnTo>
                    <a:pt x="7356" y="11405"/>
                  </a:lnTo>
                  <a:lnTo>
                    <a:pt x="7378" y="11395"/>
                  </a:lnTo>
                  <a:lnTo>
                    <a:pt x="7418" y="11372"/>
                  </a:lnTo>
                  <a:lnTo>
                    <a:pt x="7458" y="11349"/>
                  </a:lnTo>
                  <a:lnTo>
                    <a:pt x="7478" y="11339"/>
                  </a:lnTo>
                  <a:lnTo>
                    <a:pt x="7499" y="11330"/>
                  </a:lnTo>
                  <a:lnTo>
                    <a:pt x="7509" y="11327"/>
                  </a:lnTo>
                  <a:lnTo>
                    <a:pt x="7519" y="11324"/>
                  </a:lnTo>
                  <a:lnTo>
                    <a:pt x="7530" y="11321"/>
                  </a:lnTo>
                  <a:lnTo>
                    <a:pt x="7540" y="11319"/>
                  </a:lnTo>
                  <a:lnTo>
                    <a:pt x="7546" y="11321"/>
                  </a:lnTo>
                  <a:lnTo>
                    <a:pt x="7550" y="11322"/>
                  </a:lnTo>
                  <a:lnTo>
                    <a:pt x="7554" y="11324"/>
                  </a:lnTo>
                  <a:lnTo>
                    <a:pt x="7558" y="11326"/>
                  </a:lnTo>
                  <a:lnTo>
                    <a:pt x="7561" y="11329"/>
                  </a:lnTo>
                  <a:lnTo>
                    <a:pt x="7563" y="11331"/>
                  </a:lnTo>
                  <a:lnTo>
                    <a:pt x="7565" y="11334"/>
                  </a:lnTo>
                  <a:lnTo>
                    <a:pt x="7566" y="11337"/>
                  </a:lnTo>
                  <a:lnTo>
                    <a:pt x="7567" y="11345"/>
                  </a:lnTo>
                  <a:lnTo>
                    <a:pt x="7567" y="11353"/>
                  </a:lnTo>
                  <a:lnTo>
                    <a:pt x="7566" y="11363"/>
                  </a:lnTo>
                  <a:lnTo>
                    <a:pt x="7564" y="11372"/>
                  </a:lnTo>
                  <a:lnTo>
                    <a:pt x="7559" y="11394"/>
                  </a:lnTo>
                  <a:lnTo>
                    <a:pt x="7555" y="11416"/>
                  </a:lnTo>
                  <a:lnTo>
                    <a:pt x="7554" y="11427"/>
                  </a:lnTo>
                  <a:lnTo>
                    <a:pt x="7555" y="11439"/>
                  </a:lnTo>
                  <a:lnTo>
                    <a:pt x="7558" y="11450"/>
                  </a:lnTo>
                  <a:lnTo>
                    <a:pt x="7563" y="11461"/>
                  </a:lnTo>
                  <a:lnTo>
                    <a:pt x="7569" y="11474"/>
                  </a:lnTo>
                  <a:lnTo>
                    <a:pt x="7578" y="11486"/>
                  </a:lnTo>
                  <a:lnTo>
                    <a:pt x="7586" y="11496"/>
                  </a:lnTo>
                  <a:lnTo>
                    <a:pt x="7597" y="11505"/>
                  </a:lnTo>
                  <a:lnTo>
                    <a:pt x="7607" y="11512"/>
                  </a:lnTo>
                  <a:lnTo>
                    <a:pt x="7619" y="11517"/>
                  </a:lnTo>
                  <a:lnTo>
                    <a:pt x="7632" y="11523"/>
                  </a:lnTo>
                  <a:lnTo>
                    <a:pt x="7644" y="11527"/>
                  </a:lnTo>
                  <a:lnTo>
                    <a:pt x="7652" y="11532"/>
                  </a:lnTo>
                  <a:lnTo>
                    <a:pt x="7658" y="11537"/>
                  </a:lnTo>
                  <a:lnTo>
                    <a:pt x="7662" y="11542"/>
                  </a:lnTo>
                  <a:lnTo>
                    <a:pt x="7666" y="11548"/>
                  </a:lnTo>
                  <a:lnTo>
                    <a:pt x="7668" y="11555"/>
                  </a:lnTo>
                  <a:lnTo>
                    <a:pt x="7669" y="11561"/>
                  </a:lnTo>
                  <a:lnTo>
                    <a:pt x="7670" y="11568"/>
                  </a:lnTo>
                  <a:lnTo>
                    <a:pt x="7669" y="11576"/>
                  </a:lnTo>
                  <a:lnTo>
                    <a:pt x="7668" y="11582"/>
                  </a:lnTo>
                  <a:lnTo>
                    <a:pt x="7666" y="11589"/>
                  </a:lnTo>
                  <a:lnTo>
                    <a:pt x="7662" y="11597"/>
                  </a:lnTo>
                  <a:lnTo>
                    <a:pt x="7659" y="11603"/>
                  </a:lnTo>
                  <a:lnTo>
                    <a:pt x="7652" y="11617"/>
                  </a:lnTo>
                  <a:lnTo>
                    <a:pt x="7644" y="11629"/>
                  </a:lnTo>
                  <a:lnTo>
                    <a:pt x="7639" y="11636"/>
                  </a:lnTo>
                  <a:lnTo>
                    <a:pt x="7634" y="11643"/>
                  </a:lnTo>
                  <a:lnTo>
                    <a:pt x="7628" y="11651"/>
                  </a:lnTo>
                  <a:lnTo>
                    <a:pt x="7622" y="11658"/>
                  </a:lnTo>
                  <a:lnTo>
                    <a:pt x="7608" y="11673"/>
                  </a:lnTo>
                  <a:lnTo>
                    <a:pt x="7596" y="11687"/>
                  </a:lnTo>
                  <a:lnTo>
                    <a:pt x="7590" y="11694"/>
                  </a:lnTo>
                  <a:lnTo>
                    <a:pt x="7585" y="11702"/>
                  </a:lnTo>
                  <a:lnTo>
                    <a:pt x="7581" y="11709"/>
                  </a:lnTo>
                  <a:lnTo>
                    <a:pt x="7578" y="11717"/>
                  </a:lnTo>
                  <a:lnTo>
                    <a:pt x="7576" y="11725"/>
                  </a:lnTo>
                  <a:lnTo>
                    <a:pt x="7576" y="11733"/>
                  </a:lnTo>
                  <a:lnTo>
                    <a:pt x="7577" y="11742"/>
                  </a:lnTo>
                  <a:lnTo>
                    <a:pt x="7580" y="11750"/>
                  </a:lnTo>
                  <a:lnTo>
                    <a:pt x="7600" y="11761"/>
                  </a:lnTo>
                  <a:lnTo>
                    <a:pt x="7620" y="11769"/>
                  </a:lnTo>
                  <a:lnTo>
                    <a:pt x="7639" y="11776"/>
                  </a:lnTo>
                  <a:lnTo>
                    <a:pt x="7659" y="11780"/>
                  </a:lnTo>
                  <a:lnTo>
                    <a:pt x="7678" y="11783"/>
                  </a:lnTo>
                  <a:lnTo>
                    <a:pt x="7697" y="11784"/>
                  </a:lnTo>
                  <a:lnTo>
                    <a:pt x="7715" y="11784"/>
                  </a:lnTo>
                  <a:lnTo>
                    <a:pt x="7733" y="11783"/>
                  </a:lnTo>
                  <a:lnTo>
                    <a:pt x="7751" y="11780"/>
                  </a:lnTo>
                  <a:lnTo>
                    <a:pt x="7769" y="11775"/>
                  </a:lnTo>
                  <a:lnTo>
                    <a:pt x="7786" y="11769"/>
                  </a:lnTo>
                  <a:lnTo>
                    <a:pt x="7802" y="11763"/>
                  </a:lnTo>
                  <a:lnTo>
                    <a:pt x="7819" y="11756"/>
                  </a:lnTo>
                  <a:lnTo>
                    <a:pt x="7834" y="11747"/>
                  </a:lnTo>
                  <a:lnTo>
                    <a:pt x="7850" y="11738"/>
                  </a:lnTo>
                  <a:lnTo>
                    <a:pt x="7864" y="11728"/>
                  </a:lnTo>
                  <a:lnTo>
                    <a:pt x="7878" y="11718"/>
                  </a:lnTo>
                  <a:lnTo>
                    <a:pt x="7891" y="11706"/>
                  </a:lnTo>
                  <a:lnTo>
                    <a:pt x="7904" y="11695"/>
                  </a:lnTo>
                  <a:lnTo>
                    <a:pt x="7916" y="11684"/>
                  </a:lnTo>
                  <a:lnTo>
                    <a:pt x="7939" y="11659"/>
                  </a:lnTo>
                  <a:lnTo>
                    <a:pt x="7959" y="11636"/>
                  </a:lnTo>
                  <a:lnTo>
                    <a:pt x="7976" y="11613"/>
                  </a:lnTo>
                  <a:lnTo>
                    <a:pt x="7988" y="11592"/>
                  </a:lnTo>
                  <a:lnTo>
                    <a:pt x="7999" y="11573"/>
                  </a:lnTo>
                  <a:lnTo>
                    <a:pt x="8006" y="11557"/>
                  </a:lnTo>
                  <a:lnTo>
                    <a:pt x="8020" y="11556"/>
                  </a:lnTo>
                  <a:lnTo>
                    <a:pt x="8033" y="11553"/>
                  </a:lnTo>
                  <a:lnTo>
                    <a:pt x="8046" y="11550"/>
                  </a:lnTo>
                  <a:lnTo>
                    <a:pt x="8058" y="11547"/>
                  </a:lnTo>
                  <a:lnTo>
                    <a:pt x="8069" y="11543"/>
                  </a:lnTo>
                  <a:lnTo>
                    <a:pt x="8081" y="11538"/>
                  </a:lnTo>
                  <a:lnTo>
                    <a:pt x="8090" y="11532"/>
                  </a:lnTo>
                  <a:lnTo>
                    <a:pt x="8101" y="11526"/>
                  </a:lnTo>
                  <a:lnTo>
                    <a:pt x="8109" y="11520"/>
                  </a:lnTo>
                  <a:lnTo>
                    <a:pt x="8118" y="11511"/>
                  </a:lnTo>
                  <a:lnTo>
                    <a:pt x="8125" y="11503"/>
                  </a:lnTo>
                  <a:lnTo>
                    <a:pt x="8131" y="11494"/>
                  </a:lnTo>
                  <a:lnTo>
                    <a:pt x="8138" y="11485"/>
                  </a:lnTo>
                  <a:lnTo>
                    <a:pt x="8143" y="11474"/>
                  </a:lnTo>
                  <a:lnTo>
                    <a:pt x="8147" y="11463"/>
                  </a:lnTo>
                  <a:lnTo>
                    <a:pt x="8150" y="11452"/>
                  </a:lnTo>
                  <a:lnTo>
                    <a:pt x="8151" y="11433"/>
                  </a:lnTo>
                  <a:lnTo>
                    <a:pt x="8150" y="11413"/>
                  </a:lnTo>
                  <a:lnTo>
                    <a:pt x="8149" y="11391"/>
                  </a:lnTo>
                  <a:lnTo>
                    <a:pt x="8148" y="11370"/>
                  </a:lnTo>
                  <a:lnTo>
                    <a:pt x="8148" y="11360"/>
                  </a:lnTo>
                  <a:lnTo>
                    <a:pt x="8148" y="11350"/>
                  </a:lnTo>
                  <a:lnTo>
                    <a:pt x="8150" y="11340"/>
                  </a:lnTo>
                  <a:lnTo>
                    <a:pt x="8153" y="11330"/>
                  </a:lnTo>
                  <a:lnTo>
                    <a:pt x="8156" y="11322"/>
                  </a:lnTo>
                  <a:lnTo>
                    <a:pt x="8160" y="11313"/>
                  </a:lnTo>
                  <a:lnTo>
                    <a:pt x="8165" y="11305"/>
                  </a:lnTo>
                  <a:lnTo>
                    <a:pt x="8173" y="11297"/>
                  </a:lnTo>
                  <a:lnTo>
                    <a:pt x="8218" y="11293"/>
                  </a:lnTo>
                  <a:lnTo>
                    <a:pt x="8263" y="11288"/>
                  </a:lnTo>
                  <a:lnTo>
                    <a:pt x="8307" y="11281"/>
                  </a:lnTo>
                  <a:lnTo>
                    <a:pt x="8352" y="11273"/>
                  </a:lnTo>
                  <a:lnTo>
                    <a:pt x="8441" y="11256"/>
                  </a:lnTo>
                  <a:lnTo>
                    <a:pt x="8527" y="11237"/>
                  </a:lnTo>
                  <a:lnTo>
                    <a:pt x="8615" y="11217"/>
                  </a:lnTo>
                  <a:lnTo>
                    <a:pt x="8701" y="11198"/>
                  </a:lnTo>
                  <a:lnTo>
                    <a:pt x="8743" y="11188"/>
                  </a:lnTo>
                  <a:lnTo>
                    <a:pt x="8787" y="11180"/>
                  </a:lnTo>
                  <a:lnTo>
                    <a:pt x="8829" y="11171"/>
                  </a:lnTo>
                  <a:lnTo>
                    <a:pt x="8870" y="11165"/>
                  </a:lnTo>
                  <a:lnTo>
                    <a:pt x="8877" y="11173"/>
                  </a:lnTo>
                  <a:lnTo>
                    <a:pt x="8881" y="11182"/>
                  </a:lnTo>
                  <a:lnTo>
                    <a:pt x="8884" y="11192"/>
                  </a:lnTo>
                  <a:lnTo>
                    <a:pt x="8887" y="11203"/>
                  </a:lnTo>
                  <a:lnTo>
                    <a:pt x="8889" y="11215"/>
                  </a:lnTo>
                  <a:lnTo>
                    <a:pt x="8890" y="11226"/>
                  </a:lnTo>
                  <a:lnTo>
                    <a:pt x="8892" y="11239"/>
                  </a:lnTo>
                  <a:lnTo>
                    <a:pt x="8892" y="11251"/>
                  </a:lnTo>
                  <a:lnTo>
                    <a:pt x="8890" y="11276"/>
                  </a:lnTo>
                  <a:lnTo>
                    <a:pt x="8887" y="11300"/>
                  </a:lnTo>
                  <a:lnTo>
                    <a:pt x="8884" y="11324"/>
                  </a:lnTo>
                  <a:lnTo>
                    <a:pt x="8880" y="11345"/>
                  </a:lnTo>
                  <a:lnTo>
                    <a:pt x="8876" y="11360"/>
                  </a:lnTo>
                  <a:lnTo>
                    <a:pt x="8871" y="11375"/>
                  </a:lnTo>
                  <a:lnTo>
                    <a:pt x="8865" y="11389"/>
                  </a:lnTo>
                  <a:lnTo>
                    <a:pt x="8859" y="11403"/>
                  </a:lnTo>
                  <a:lnTo>
                    <a:pt x="8846" y="11432"/>
                  </a:lnTo>
                  <a:lnTo>
                    <a:pt x="8835" y="11458"/>
                  </a:lnTo>
                  <a:lnTo>
                    <a:pt x="8832" y="11471"/>
                  </a:lnTo>
                  <a:lnTo>
                    <a:pt x="8830" y="11484"/>
                  </a:lnTo>
                  <a:lnTo>
                    <a:pt x="8830" y="11490"/>
                  </a:lnTo>
                  <a:lnTo>
                    <a:pt x="8830" y="11495"/>
                  </a:lnTo>
                  <a:lnTo>
                    <a:pt x="8831" y="11502"/>
                  </a:lnTo>
                  <a:lnTo>
                    <a:pt x="8833" y="11508"/>
                  </a:lnTo>
                  <a:lnTo>
                    <a:pt x="8835" y="11513"/>
                  </a:lnTo>
                  <a:lnTo>
                    <a:pt x="8838" y="11520"/>
                  </a:lnTo>
                  <a:lnTo>
                    <a:pt x="8842" y="11525"/>
                  </a:lnTo>
                  <a:lnTo>
                    <a:pt x="8846" y="11530"/>
                  </a:lnTo>
                  <a:lnTo>
                    <a:pt x="8851" y="11535"/>
                  </a:lnTo>
                  <a:lnTo>
                    <a:pt x="8858" y="11541"/>
                  </a:lnTo>
                  <a:lnTo>
                    <a:pt x="8864" y="11546"/>
                  </a:lnTo>
                  <a:lnTo>
                    <a:pt x="8872" y="11551"/>
                  </a:lnTo>
                  <a:lnTo>
                    <a:pt x="8879" y="11544"/>
                  </a:lnTo>
                  <a:lnTo>
                    <a:pt x="8898" y="11526"/>
                  </a:lnTo>
                  <a:lnTo>
                    <a:pt x="8912" y="11514"/>
                  </a:lnTo>
                  <a:lnTo>
                    <a:pt x="8928" y="11502"/>
                  </a:lnTo>
                  <a:lnTo>
                    <a:pt x="8944" y="11489"/>
                  </a:lnTo>
                  <a:lnTo>
                    <a:pt x="8965" y="11476"/>
                  </a:lnTo>
                  <a:lnTo>
                    <a:pt x="8985" y="11466"/>
                  </a:lnTo>
                  <a:lnTo>
                    <a:pt x="9007" y="11456"/>
                  </a:lnTo>
                  <a:lnTo>
                    <a:pt x="9018" y="11453"/>
                  </a:lnTo>
                  <a:lnTo>
                    <a:pt x="9029" y="11450"/>
                  </a:lnTo>
                  <a:lnTo>
                    <a:pt x="9041" y="11448"/>
                  </a:lnTo>
                  <a:lnTo>
                    <a:pt x="9052" y="11445"/>
                  </a:lnTo>
                  <a:lnTo>
                    <a:pt x="9064" y="11445"/>
                  </a:lnTo>
                  <a:lnTo>
                    <a:pt x="9076" y="11445"/>
                  </a:lnTo>
                  <a:lnTo>
                    <a:pt x="9087" y="11448"/>
                  </a:lnTo>
                  <a:lnTo>
                    <a:pt x="9099" y="11451"/>
                  </a:lnTo>
                  <a:lnTo>
                    <a:pt x="9111" y="11454"/>
                  </a:lnTo>
                  <a:lnTo>
                    <a:pt x="9122" y="11459"/>
                  </a:lnTo>
                  <a:lnTo>
                    <a:pt x="9134" y="11467"/>
                  </a:lnTo>
                  <a:lnTo>
                    <a:pt x="9145" y="11475"/>
                  </a:lnTo>
                  <a:lnTo>
                    <a:pt x="9163" y="11488"/>
                  </a:lnTo>
                  <a:lnTo>
                    <a:pt x="9180" y="11501"/>
                  </a:lnTo>
                  <a:lnTo>
                    <a:pt x="9198" y="11512"/>
                  </a:lnTo>
                  <a:lnTo>
                    <a:pt x="9216" y="11523"/>
                  </a:lnTo>
                  <a:lnTo>
                    <a:pt x="9234" y="11532"/>
                  </a:lnTo>
                  <a:lnTo>
                    <a:pt x="9253" y="11541"/>
                  </a:lnTo>
                  <a:lnTo>
                    <a:pt x="9271" y="11547"/>
                  </a:lnTo>
                  <a:lnTo>
                    <a:pt x="9290" y="11553"/>
                  </a:lnTo>
                  <a:lnTo>
                    <a:pt x="9308" y="11558"/>
                  </a:lnTo>
                  <a:lnTo>
                    <a:pt x="9327" y="11561"/>
                  </a:lnTo>
                  <a:lnTo>
                    <a:pt x="9346" y="11562"/>
                  </a:lnTo>
                  <a:lnTo>
                    <a:pt x="9364" y="11562"/>
                  </a:lnTo>
                  <a:lnTo>
                    <a:pt x="9383" y="11561"/>
                  </a:lnTo>
                  <a:lnTo>
                    <a:pt x="9401" y="11558"/>
                  </a:lnTo>
                  <a:lnTo>
                    <a:pt x="9419" y="11552"/>
                  </a:lnTo>
                  <a:lnTo>
                    <a:pt x="9437" y="11546"/>
                  </a:lnTo>
                  <a:lnTo>
                    <a:pt x="9457" y="11539"/>
                  </a:lnTo>
                  <a:lnTo>
                    <a:pt x="9477" y="11529"/>
                  </a:lnTo>
                  <a:lnTo>
                    <a:pt x="9496" y="11519"/>
                  </a:lnTo>
                  <a:lnTo>
                    <a:pt x="9513" y="11506"/>
                  </a:lnTo>
                  <a:lnTo>
                    <a:pt x="9530" y="11493"/>
                  </a:lnTo>
                  <a:lnTo>
                    <a:pt x="9546" y="11478"/>
                  </a:lnTo>
                  <a:lnTo>
                    <a:pt x="9560" y="11462"/>
                  </a:lnTo>
                  <a:lnTo>
                    <a:pt x="9573" y="11445"/>
                  </a:lnTo>
                  <a:lnTo>
                    <a:pt x="9585" y="11429"/>
                  </a:lnTo>
                  <a:lnTo>
                    <a:pt x="9596" y="11409"/>
                  </a:lnTo>
                  <a:lnTo>
                    <a:pt x="9605" y="11391"/>
                  </a:lnTo>
                  <a:lnTo>
                    <a:pt x="9614" y="11371"/>
                  </a:lnTo>
                  <a:lnTo>
                    <a:pt x="9620" y="11352"/>
                  </a:lnTo>
                  <a:lnTo>
                    <a:pt x="9625" y="11332"/>
                  </a:lnTo>
                  <a:lnTo>
                    <a:pt x="9628" y="11312"/>
                  </a:lnTo>
                  <a:lnTo>
                    <a:pt x="9631" y="11292"/>
                  </a:lnTo>
                  <a:lnTo>
                    <a:pt x="9632" y="11273"/>
                  </a:lnTo>
                  <a:lnTo>
                    <a:pt x="9634" y="11255"/>
                  </a:lnTo>
                  <a:lnTo>
                    <a:pt x="9637" y="11237"/>
                  </a:lnTo>
                  <a:lnTo>
                    <a:pt x="9641" y="11220"/>
                  </a:lnTo>
                  <a:lnTo>
                    <a:pt x="9645" y="11204"/>
                  </a:lnTo>
                  <a:lnTo>
                    <a:pt x="9651" y="11188"/>
                  </a:lnTo>
                  <a:lnTo>
                    <a:pt x="9657" y="11172"/>
                  </a:lnTo>
                  <a:lnTo>
                    <a:pt x="9663" y="11157"/>
                  </a:lnTo>
                  <a:lnTo>
                    <a:pt x="9677" y="11130"/>
                  </a:lnTo>
                  <a:lnTo>
                    <a:pt x="9692" y="11102"/>
                  </a:lnTo>
                  <a:lnTo>
                    <a:pt x="9707" y="11077"/>
                  </a:lnTo>
                  <a:lnTo>
                    <a:pt x="9722" y="11052"/>
                  </a:lnTo>
                  <a:lnTo>
                    <a:pt x="9736" y="11026"/>
                  </a:lnTo>
                  <a:lnTo>
                    <a:pt x="9750" y="11002"/>
                  </a:lnTo>
                  <a:lnTo>
                    <a:pt x="9757" y="10989"/>
                  </a:lnTo>
                  <a:lnTo>
                    <a:pt x="9762" y="10976"/>
                  </a:lnTo>
                  <a:lnTo>
                    <a:pt x="9766" y="10963"/>
                  </a:lnTo>
                  <a:lnTo>
                    <a:pt x="9770" y="10950"/>
                  </a:lnTo>
                  <a:lnTo>
                    <a:pt x="9775" y="10936"/>
                  </a:lnTo>
                  <a:lnTo>
                    <a:pt x="9777" y="10922"/>
                  </a:lnTo>
                  <a:lnTo>
                    <a:pt x="9779" y="10909"/>
                  </a:lnTo>
                  <a:lnTo>
                    <a:pt x="9780" y="10894"/>
                  </a:lnTo>
                  <a:lnTo>
                    <a:pt x="9780" y="10879"/>
                  </a:lnTo>
                  <a:lnTo>
                    <a:pt x="9778" y="10863"/>
                  </a:lnTo>
                  <a:lnTo>
                    <a:pt x="9776" y="10847"/>
                  </a:lnTo>
                  <a:lnTo>
                    <a:pt x="9772" y="10830"/>
                  </a:lnTo>
                  <a:lnTo>
                    <a:pt x="9767" y="10818"/>
                  </a:lnTo>
                  <a:lnTo>
                    <a:pt x="9761" y="10805"/>
                  </a:lnTo>
                  <a:lnTo>
                    <a:pt x="9754" y="10794"/>
                  </a:lnTo>
                  <a:lnTo>
                    <a:pt x="9747" y="10784"/>
                  </a:lnTo>
                  <a:lnTo>
                    <a:pt x="9739" y="10775"/>
                  </a:lnTo>
                  <a:lnTo>
                    <a:pt x="9730" y="10767"/>
                  </a:lnTo>
                  <a:lnTo>
                    <a:pt x="9722" y="10759"/>
                  </a:lnTo>
                  <a:lnTo>
                    <a:pt x="9712" y="10753"/>
                  </a:lnTo>
                  <a:lnTo>
                    <a:pt x="9701" y="10747"/>
                  </a:lnTo>
                  <a:lnTo>
                    <a:pt x="9691" y="10742"/>
                  </a:lnTo>
                  <a:lnTo>
                    <a:pt x="9680" y="10737"/>
                  </a:lnTo>
                  <a:lnTo>
                    <a:pt x="9669" y="10733"/>
                  </a:lnTo>
                  <a:lnTo>
                    <a:pt x="9645" y="10727"/>
                  </a:lnTo>
                  <a:lnTo>
                    <a:pt x="9621" y="10721"/>
                  </a:lnTo>
                  <a:lnTo>
                    <a:pt x="9570" y="10712"/>
                  </a:lnTo>
                  <a:lnTo>
                    <a:pt x="9518" y="10702"/>
                  </a:lnTo>
                  <a:lnTo>
                    <a:pt x="9493" y="10696"/>
                  </a:lnTo>
                  <a:lnTo>
                    <a:pt x="9469" y="10687"/>
                  </a:lnTo>
                  <a:lnTo>
                    <a:pt x="9456" y="10682"/>
                  </a:lnTo>
                  <a:lnTo>
                    <a:pt x="9444" y="10677"/>
                  </a:lnTo>
                  <a:lnTo>
                    <a:pt x="9434" y="10670"/>
                  </a:lnTo>
                  <a:lnTo>
                    <a:pt x="9422" y="10663"/>
                  </a:lnTo>
                  <a:lnTo>
                    <a:pt x="9409" y="10651"/>
                  </a:lnTo>
                  <a:lnTo>
                    <a:pt x="9397" y="10639"/>
                  </a:lnTo>
                  <a:lnTo>
                    <a:pt x="9384" y="10626"/>
                  </a:lnTo>
                  <a:lnTo>
                    <a:pt x="9372" y="10613"/>
                  </a:lnTo>
                  <a:lnTo>
                    <a:pt x="9349" y="10585"/>
                  </a:lnTo>
                  <a:lnTo>
                    <a:pt x="9327" y="10556"/>
                  </a:lnTo>
                  <a:lnTo>
                    <a:pt x="9306" y="10525"/>
                  </a:lnTo>
                  <a:lnTo>
                    <a:pt x="9286" y="10494"/>
                  </a:lnTo>
                  <a:lnTo>
                    <a:pt x="9268" y="10461"/>
                  </a:lnTo>
                  <a:lnTo>
                    <a:pt x="9250" y="10427"/>
                  </a:lnTo>
                  <a:lnTo>
                    <a:pt x="9234" y="10393"/>
                  </a:lnTo>
                  <a:lnTo>
                    <a:pt x="9219" y="10359"/>
                  </a:lnTo>
                  <a:lnTo>
                    <a:pt x="9204" y="10324"/>
                  </a:lnTo>
                  <a:lnTo>
                    <a:pt x="9189" y="10289"/>
                  </a:lnTo>
                  <a:lnTo>
                    <a:pt x="9164" y="10221"/>
                  </a:lnTo>
                  <a:lnTo>
                    <a:pt x="9139" y="10156"/>
                  </a:lnTo>
                  <a:lnTo>
                    <a:pt x="9130" y="10120"/>
                  </a:lnTo>
                  <a:lnTo>
                    <a:pt x="9122" y="10083"/>
                  </a:lnTo>
                  <a:lnTo>
                    <a:pt x="9116" y="10046"/>
                  </a:lnTo>
                  <a:lnTo>
                    <a:pt x="9111" y="10008"/>
                  </a:lnTo>
                  <a:lnTo>
                    <a:pt x="9108" y="9968"/>
                  </a:lnTo>
                  <a:lnTo>
                    <a:pt x="9106" y="9929"/>
                  </a:lnTo>
                  <a:lnTo>
                    <a:pt x="9105" y="9890"/>
                  </a:lnTo>
                  <a:lnTo>
                    <a:pt x="9106" y="9851"/>
                  </a:lnTo>
                  <a:lnTo>
                    <a:pt x="9108" y="9811"/>
                  </a:lnTo>
                  <a:lnTo>
                    <a:pt x="9111" y="9771"/>
                  </a:lnTo>
                  <a:lnTo>
                    <a:pt x="9114" y="9732"/>
                  </a:lnTo>
                  <a:lnTo>
                    <a:pt x="9118" y="9693"/>
                  </a:lnTo>
                  <a:lnTo>
                    <a:pt x="9123" y="9655"/>
                  </a:lnTo>
                  <a:lnTo>
                    <a:pt x="9129" y="9617"/>
                  </a:lnTo>
                  <a:lnTo>
                    <a:pt x="9135" y="9580"/>
                  </a:lnTo>
                  <a:lnTo>
                    <a:pt x="9142" y="9543"/>
                  </a:lnTo>
                  <a:lnTo>
                    <a:pt x="9157" y="9474"/>
                  </a:lnTo>
                  <a:lnTo>
                    <a:pt x="9172" y="9408"/>
                  </a:lnTo>
                  <a:lnTo>
                    <a:pt x="9188" y="9350"/>
                  </a:lnTo>
                  <a:lnTo>
                    <a:pt x="9204" y="9298"/>
                  </a:lnTo>
                  <a:lnTo>
                    <a:pt x="9218" y="9254"/>
                  </a:lnTo>
                  <a:lnTo>
                    <a:pt x="9230" y="9218"/>
                  </a:lnTo>
                  <a:lnTo>
                    <a:pt x="9241" y="9192"/>
                  </a:lnTo>
                  <a:lnTo>
                    <a:pt x="9247" y="9177"/>
                  </a:lnTo>
                  <a:lnTo>
                    <a:pt x="9317" y="9235"/>
                  </a:lnTo>
                  <a:lnTo>
                    <a:pt x="9390" y="9290"/>
                  </a:lnTo>
                  <a:lnTo>
                    <a:pt x="9427" y="9317"/>
                  </a:lnTo>
                  <a:lnTo>
                    <a:pt x="9464" y="9345"/>
                  </a:lnTo>
                  <a:lnTo>
                    <a:pt x="9502" y="9371"/>
                  </a:lnTo>
                  <a:lnTo>
                    <a:pt x="9541" y="9398"/>
                  </a:lnTo>
                  <a:lnTo>
                    <a:pt x="9580" y="9423"/>
                  </a:lnTo>
                  <a:lnTo>
                    <a:pt x="9619" y="9449"/>
                  </a:lnTo>
                  <a:lnTo>
                    <a:pt x="9659" y="9473"/>
                  </a:lnTo>
                  <a:lnTo>
                    <a:pt x="9699" y="9496"/>
                  </a:lnTo>
                  <a:lnTo>
                    <a:pt x="9741" y="9519"/>
                  </a:lnTo>
                  <a:lnTo>
                    <a:pt x="9782" y="9542"/>
                  </a:lnTo>
                  <a:lnTo>
                    <a:pt x="9824" y="9562"/>
                  </a:lnTo>
                  <a:lnTo>
                    <a:pt x="9868" y="9582"/>
                  </a:lnTo>
                  <a:lnTo>
                    <a:pt x="9911" y="9601"/>
                  </a:lnTo>
                  <a:lnTo>
                    <a:pt x="9955" y="9619"/>
                  </a:lnTo>
                  <a:lnTo>
                    <a:pt x="9999" y="9635"/>
                  </a:lnTo>
                  <a:lnTo>
                    <a:pt x="10045" y="9650"/>
                  </a:lnTo>
                  <a:lnTo>
                    <a:pt x="10090" y="9663"/>
                  </a:lnTo>
                  <a:lnTo>
                    <a:pt x="10137" y="9676"/>
                  </a:lnTo>
                  <a:lnTo>
                    <a:pt x="10183" y="9687"/>
                  </a:lnTo>
                  <a:lnTo>
                    <a:pt x="10232" y="9696"/>
                  </a:lnTo>
                  <a:lnTo>
                    <a:pt x="10280" y="9704"/>
                  </a:lnTo>
                  <a:lnTo>
                    <a:pt x="10328" y="9709"/>
                  </a:lnTo>
                  <a:lnTo>
                    <a:pt x="10378" y="9713"/>
                  </a:lnTo>
                  <a:lnTo>
                    <a:pt x="10429" y="9715"/>
                  </a:lnTo>
                  <a:lnTo>
                    <a:pt x="10480" y="9715"/>
                  </a:lnTo>
                  <a:lnTo>
                    <a:pt x="10532" y="9714"/>
                  </a:lnTo>
                  <a:lnTo>
                    <a:pt x="10583" y="9710"/>
                  </a:lnTo>
                  <a:lnTo>
                    <a:pt x="10636" y="9704"/>
                  </a:lnTo>
                  <a:lnTo>
                    <a:pt x="10660" y="9701"/>
                  </a:lnTo>
                  <a:lnTo>
                    <a:pt x="10682" y="9697"/>
                  </a:lnTo>
                  <a:lnTo>
                    <a:pt x="10703" y="9692"/>
                  </a:lnTo>
                  <a:lnTo>
                    <a:pt x="10725" y="9688"/>
                  </a:lnTo>
                  <a:lnTo>
                    <a:pt x="10725" y="9049"/>
                  </a:lnTo>
                  <a:lnTo>
                    <a:pt x="10701" y="9062"/>
                  </a:lnTo>
                  <a:lnTo>
                    <a:pt x="10677" y="9075"/>
                  </a:lnTo>
                  <a:lnTo>
                    <a:pt x="10650" y="9085"/>
                  </a:lnTo>
                  <a:lnTo>
                    <a:pt x="10624" y="9096"/>
                  </a:lnTo>
                  <a:lnTo>
                    <a:pt x="10596" y="9104"/>
                  </a:lnTo>
                  <a:lnTo>
                    <a:pt x="10568" y="9112"/>
                  </a:lnTo>
                  <a:lnTo>
                    <a:pt x="10539" y="9118"/>
                  </a:lnTo>
                  <a:lnTo>
                    <a:pt x="10508" y="9123"/>
                  </a:lnTo>
                  <a:close/>
                  <a:moveTo>
                    <a:pt x="5366" y="2920"/>
                  </a:moveTo>
                  <a:lnTo>
                    <a:pt x="5355" y="2933"/>
                  </a:lnTo>
                  <a:lnTo>
                    <a:pt x="5346" y="2945"/>
                  </a:lnTo>
                  <a:lnTo>
                    <a:pt x="5338" y="2958"/>
                  </a:lnTo>
                  <a:lnTo>
                    <a:pt x="5332" y="2971"/>
                  </a:lnTo>
                  <a:lnTo>
                    <a:pt x="5327" y="2982"/>
                  </a:lnTo>
                  <a:lnTo>
                    <a:pt x="5321" y="2994"/>
                  </a:lnTo>
                  <a:lnTo>
                    <a:pt x="5318" y="3006"/>
                  </a:lnTo>
                  <a:lnTo>
                    <a:pt x="5315" y="3016"/>
                  </a:lnTo>
                  <a:lnTo>
                    <a:pt x="5312" y="3035"/>
                  </a:lnTo>
                  <a:lnTo>
                    <a:pt x="5310" y="3050"/>
                  </a:lnTo>
                  <a:lnTo>
                    <a:pt x="5310" y="3060"/>
                  </a:lnTo>
                  <a:lnTo>
                    <a:pt x="5310" y="3063"/>
                  </a:lnTo>
                  <a:lnTo>
                    <a:pt x="5310" y="3069"/>
                  </a:lnTo>
                  <a:lnTo>
                    <a:pt x="5309" y="3077"/>
                  </a:lnTo>
                  <a:lnTo>
                    <a:pt x="5306" y="3086"/>
                  </a:lnTo>
                  <a:lnTo>
                    <a:pt x="5301" y="3095"/>
                  </a:lnTo>
                  <a:lnTo>
                    <a:pt x="5297" y="3099"/>
                  </a:lnTo>
                  <a:lnTo>
                    <a:pt x="5294" y="3103"/>
                  </a:lnTo>
                  <a:lnTo>
                    <a:pt x="5290" y="3106"/>
                  </a:lnTo>
                  <a:lnTo>
                    <a:pt x="5284" y="3109"/>
                  </a:lnTo>
                  <a:lnTo>
                    <a:pt x="5279" y="3110"/>
                  </a:lnTo>
                  <a:lnTo>
                    <a:pt x="5273" y="3112"/>
                  </a:lnTo>
                  <a:lnTo>
                    <a:pt x="5265" y="3112"/>
                  </a:lnTo>
                  <a:lnTo>
                    <a:pt x="5258" y="3110"/>
                  </a:lnTo>
                  <a:lnTo>
                    <a:pt x="5242" y="3099"/>
                  </a:lnTo>
                  <a:lnTo>
                    <a:pt x="5227" y="3085"/>
                  </a:lnTo>
                  <a:lnTo>
                    <a:pt x="5212" y="3071"/>
                  </a:lnTo>
                  <a:lnTo>
                    <a:pt x="5199" y="3055"/>
                  </a:lnTo>
                  <a:lnTo>
                    <a:pt x="5185" y="3040"/>
                  </a:lnTo>
                  <a:lnTo>
                    <a:pt x="5171" y="3023"/>
                  </a:lnTo>
                  <a:lnTo>
                    <a:pt x="5158" y="3005"/>
                  </a:lnTo>
                  <a:lnTo>
                    <a:pt x="5146" y="2987"/>
                  </a:lnTo>
                  <a:lnTo>
                    <a:pt x="5119" y="2950"/>
                  </a:lnTo>
                  <a:lnTo>
                    <a:pt x="5093" y="2912"/>
                  </a:lnTo>
                  <a:lnTo>
                    <a:pt x="5079" y="2894"/>
                  </a:lnTo>
                  <a:lnTo>
                    <a:pt x="5065" y="2876"/>
                  </a:lnTo>
                  <a:lnTo>
                    <a:pt x="5051" y="2860"/>
                  </a:lnTo>
                  <a:lnTo>
                    <a:pt x="5037" y="2843"/>
                  </a:lnTo>
                  <a:lnTo>
                    <a:pt x="5040" y="2829"/>
                  </a:lnTo>
                  <a:lnTo>
                    <a:pt x="5044" y="2813"/>
                  </a:lnTo>
                  <a:lnTo>
                    <a:pt x="5047" y="2796"/>
                  </a:lnTo>
                  <a:lnTo>
                    <a:pt x="5049" y="2777"/>
                  </a:lnTo>
                  <a:lnTo>
                    <a:pt x="5049" y="2767"/>
                  </a:lnTo>
                  <a:lnTo>
                    <a:pt x="5049" y="2757"/>
                  </a:lnTo>
                  <a:lnTo>
                    <a:pt x="5048" y="2747"/>
                  </a:lnTo>
                  <a:lnTo>
                    <a:pt x="5046" y="2738"/>
                  </a:lnTo>
                  <a:lnTo>
                    <a:pt x="5044" y="2728"/>
                  </a:lnTo>
                  <a:lnTo>
                    <a:pt x="5040" y="2719"/>
                  </a:lnTo>
                  <a:lnTo>
                    <a:pt x="5036" y="2710"/>
                  </a:lnTo>
                  <a:lnTo>
                    <a:pt x="5030" y="2702"/>
                  </a:lnTo>
                  <a:lnTo>
                    <a:pt x="5057" y="2696"/>
                  </a:lnTo>
                  <a:lnTo>
                    <a:pt x="5082" y="2692"/>
                  </a:lnTo>
                  <a:lnTo>
                    <a:pt x="5107" y="2688"/>
                  </a:lnTo>
                  <a:lnTo>
                    <a:pt x="5133" y="2684"/>
                  </a:lnTo>
                  <a:lnTo>
                    <a:pt x="5157" y="2703"/>
                  </a:lnTo>
                  <a:lnTo>
                    <a:pt x="5182" y="2721"/>
                  </a:lnTo>
                  <a:lnTo>
                    <a:pt x="5207" y="2738"/>
                  </a:lnTo>
                  <a:lnTo>
                    <a:pt x="5231" y="2753"/>
                  </a:lnTo>
                  <a:lnTo>
                    <a:pt x="5257" y="2767"/>
                  </a:lnTo>
                  <a:lnTo>
                    <a:pt x="5281" y="2782"/>
                  </a:lnTo>
                  <a:lnTo>
                    <a:pt x="5306" y="2798"/>
                  </a:lnTo>
                  <a:lnTo>
                    <a:pt x="5329" y="2813"/>
                  </a:lnTo>
                  <a:lnTo>
                    <a:pt x="5345" y="2827"/>
                  </a:lnTo>
                  <a:lnTo>
                    <a:pt x="5356" y="2838"/>
                  </a:lnTo>
                  <a:lnTo>
                    <a:pt x="5362" y="2845"/>
                  </a:lnTo>
                  <a:lnTo>
                    <a:pt x="5367" y="2851"/>
                  </a:lnTo>
                  <a:lnTo>
                    <a:pt x="5370" y="2856"/>
                  </a:lnTo>
                  <a:lnTo>
                    <a:pt x="5373" y="2863"/>
                  </a:lnTo>
                  <a:lnTo>
                    <a:pt x="5375" y="2869"/>
                  </a:lnTo>
                  <a:lnTo>
                    <a:pt x="5377" y="2875"/>
                  </a:lnTo>
                  <a:lnTo>
                    <a:pt x="5378" y="2882"/>
                  </a:lnTo>
                  <a:lnTo>
                    <a:pt x="5377" y="2888"/>
                  </a:lnTo>
                  <a:lnTo>
                    <a:pt x="5375" y="2896"/>
                  </a:lnTo>
                  <a:lnTo>
                    <a:pt x="5373" y="2903"/>
                  </a:lnTo>
                  <a:lnTo>
                    <a:pt x="5370" y="2911"/>
                  </a:lnTo>
                  <a:lnTo>
                    <a:pt x="5366" y="292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grpSp>
      <p:sp>
        <p:nvSpPr>
          <p:cNvPr id="8194" name="Rectangle 2"/>
          <p:cNvSpPr>
            <a:spLocks noGrp="1" noChangeArrowheads="1"/>
          </p:cNvSpPr>
          <p:nvPr>
            <p:ph type="ctrTitle"/>
          </p:nvPr>
        </p:nvSpPr>
        <p:spPr>
          <a:xfrm>
            <a:off x="539750" y="2997200"/>
            <a:ext cx="7345363" cy="719138"/>
          </a:xfrm>
        </p:spPr>
        <p:txBody>
          <a:bodyPr/>
          <a:lstStyle>
            <a:lvl1pPr>
              <a:defRPr>
                <a:solidFill>
                  <a:schemeClr val="tx1"/>
                </a:solidFill>
              </a:defRPr>
            </a:lvl1pPr>
          </a:lstStyle>
          <a:p>
            <a:pPr lvl="0"/>
            <a:r>
              <a:rPr lang="de-DE" altLang="de-DE" noProof="0"/>
              <a:t>Titelmasterformat durch Klicken bearbeiten</a:t>
            </a:r>
          </a:p>
        </p:txBody>
      </p:sp>
      <p:sp>
        <p:nvSpPr>
          <p:cNvPr id="8195" name="Rectangle 3"/>
          <p:cNvSpPr>
            <a:spLocks noGrp="1" noChangeArrowheads="1"/>
          </p:cNvSpPr>
          <p:nvPr>
            <p:ph type="subTitle" idx="1"/>
          </p:nvPr>
        </p:nvSpPr>
        <p:spPr>
          <a:xfrm>
            <a:off x="539750" y="3716338"/>
            <a:ext cx="7345363" cy="2376487"/>
          </a:xfrm>
        </p:spPr>
        <p:txBody>
          <a:bodyPr/>
          <a:lstStyle>
            <a:lvl1pPr>
              <a:lnSpc>
                <a:spcPts val="2800"/>
              </a:lnSpc>
              <a:defRPr sz="2400" b="1">
                <a:solidFill>
                  <a:schemeClr val="bg2"/>
                </a:solidFill>
              </a:defRPr>
            </a:lvl1pPr>
          </a:lstStyle>
          <a:p>
            <a:pPr lvl="0"/>
            <a:r>
              <a:rPr lang="de-DE" altLang="de-DE" noProof="0"/>
              <a:t>Formatvorlage des Untertitelmasters durch Klicken bearbeiten</a:t>
            </a:r>
          </a:p>
        </p:txBody>
      </p:sp>
      <p:sp>
        <p:nvSpPr>
          <p:cNvPr id="8196" name="Rectangle 4"/>
          <p:cNvSpPr>
            <a:spLocks noGrp="1" noChangeArrowheads="1"/>
          </p:cNvSpPr>
          <p:nvPr>
            <p:ph type="dt" sz="half" idx="2"/>
          </p:nvPr>
        </p:nvSpPr>
        <p:spPr>
          <a:xfrm>
            <a:off x="539750" y="6545263"/>
            <a:ext cx="7345363" cy="179387"/>
          </a:xfrm>
        </p:spPr>
        <p:txBody>
          <a:bodyPr/>
          <a:lstStyle>
            <a:lvl1pPr>
              <a:defRPr/>
            </a:lvl1pPr>
          </a:lstStyle>
          <a:p>
            <a:r>
              <a:rPr lang="de-DE" altLang="de-DE">
                <a:solidFill>
                  <a:srgbClr val="000000"/>
                </a:solidFill>
              </a:rPr>
              <a:t>Elterninformationsveranstaltung Kindergarteneintritt, 23.01.2020</a:t>
            </a:r>
          </a:p>
        </p:txBody>
      </p:sp>
      <p:sp>
        <p:nvSpPr>
          <p:cNvPr id="8197" name="Line 5"/>
          <p:cNvSpPr>
            <a:spLocks noChangeShapeType="1"/>
          </p:cNvSpPr>
          <p:nvPr/>
        </p:nvSpPr>
        <p:spPr bwMode="auto">
          <a:xfrm>
            <a:off x="539750" y="6453188"/>
            <a:ext cx="7345363" cy="0"/>
          </a:xfrm>
          <a:prstGeom prst="line">
            <a:avLst/>
          </a:prstGeom>
          <a:noFill/>
          <a:ln w="63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8198" name="Freeform 6"/>
          <p:cNvSpPr>
            <a:spLocks/>
          </p:cNvSpPr>
          <p:nvPr/>
        </p:nvSpPr>
        <p:spPr bwMode="auto">
          <a:xfrm>
            <a:off x="8558213" y="266700"/>
            <a:ext cx="38100" cy="46038"/>
          </a:xfrm>
          <a:custGeom>
            <a:avLst/>
            <a:gdLst>
              <a:gd name="T0" fmla="*/ 72 w 240"/>
              <a:gd name="T1" fmla="*/ 0 h 295"/>
              <a:gd name="T2" fmla="*/ 88 w 240"/>
              <a:gd name="T3" fmla="*/ 14 h 295"/>
              <a:gd name="T4" fmla="*/ 106 w 240"/>
              <a:gd name="T5" fmla="*/ 27 h 295"/>
              <a:gd name="T6" fmla="*/ 123 w 240"/>
              <a:gd name="T7" fmla="*/ 38 h 295"/>
              <a:gd name="T8" fmla="*/ 140 w 240"/>
              <a:gd name="T9" fmla="*/ 48 h 295"/>
              <a:gd name="T10" fmla="*/ 173 w 240"/>
              <a:gd name="T11" fmla="*/ 69 h 295"/>
              <a:gd name="T12" fmla="*/ 207 w 240"/>
              <a:gd name="T13" fmla="*/ 89 h 295"/>
              <a:gd name="T14" fmla="*/ 217 w 240"/>
              <a:gd name="T15" fmla="*/ 98 h 295"/>
              <a:gd name="T16" fmla="*/ 226 w 240"/>
              <a:gd name="T17" fmla="*/ 108 h 295"/>
              <a:gd name="T18" fmla="*/ 232 w 240"/>
              <a:gd name="T19" fmla="*/ 116 h 295"/>
              <a:gd name="T20" fmla="*/ 237 w 240"/>
              <a:gd name="T21" fmla="*/ 124 h 295"/>
              <a:gd name="T22" fmla="*/ 238 w 240"/>
              <a:gd name="T23" fmla="*/ 128 h 295"/>
              <a:gd name="T24" fmla="*/ 239 w 240"/>
              <a:gd name="T25" fmla="*/ 132 h 295"/>
              <a:gd name="T26" fmla="*/ 240 w 240"/>
              <a:gd name="T27" fmla="*/ 137 h 295"/>
              <a:gd name="T28" fmla="*/ 239 w 240"/>
              <a:gd name="T29" fmla="*/ 141 h 295"/>
              <a:gd name="T30" fmla="*/ 238 w 240"/>
              <a:gd name="T31" fmla="*/ 146 h 295"/>
              <a:gd name="T32" fmla="*/ 237 w 240"/>
              <a:gd name="T33" fmla="*/ 151 h 295"/>
              <a:gd name="T34" fmla="*/ 235 w 240"/>
              <a:gd name="T35" fmla="*/ 157 h 295"/>
              <a:gd name="T36" fmla="*/ 232 w 240"/>
              <a:gd name="T37" fmla="*/ 163 h 295"/>
              <a:gd name="T38" fmla="*/ 225 w 240"/>
              <a:gd name="T39" fmla="*/ 171 h 295"/>
              <a:gd name="T40" fmla="*/ 218 w 240"/>
              <a:gd name="T41" fmla="*/ 180 h 295"/>
              <a:gd name="T42" fmla="*/ 213 w 240"/>
              <a:gd name="T43" fmla="*/ 190 h 295"/>
              <a:gd name="T44" fmla="*/ 209 w 240"/>
              <a:gd name="T45" fmla="*/ 198 h 295"/>
              <a:gd name="T46" fmla="*/ 202 w 240"/>
              <a:gd name="T47" fmla="*/ 215 h 295"/>
              <a:gd name="T48" fmla="*/ 197 w 240"/>
              <a:gd name="T49" fmla="*/ 230 h 295"/>
              <a:gd name="T50" fmla="*/ 194 w 240"/>
              <a:gd name="T51" fmla="*/ 252 h 295"/>
              <a:gd name="T52" fmla="*/ 194 w 240"/>
              <a:gd name="T53" fmla="*/ 261 h 295"/>
              <a:gd name="T54" fmla="*/ 194 w 240"/>
              <a:gd name="T55" fmla="*/ 266 h 295"/>
              <a:gd name="T56" fmla="*/ 193 w 240"/>
              <a:gd name="T57" fmla="*/ 272 h 295"/>
              <a:gd name="T58" fmla="*/ 191 w 240"/>
              <a:gd name="T59" fmla="*/ 278 h 295"/>
              <a:gd name="T60" fmla="*/ 188 w 240"/>
              <a:gd name="T61" fmla="*/ 284 h 295"/>
              <a:gd name="T62" fmla="*/ 185 w 240"/>
              <a:gd name="T63" fmla="*/ 287 h 295"/>
              <a:gd name="T64" fmla="*/ 183 w 240"/>
              <a:gd name="T65" fmla="*/ 290 h 295"/>
              <a:gd name="T66" fmla="*/ 180 w 240"/>
              <a:gd name="T67" fmla="*/ 292 h 295"/>
              <a:gd name="T68" fmla="*/ 175 w 240"/>
              <a:gd name="T69" fmla="*/ 294 h 295"/>
              <a:gd name="T70" fmla="*/ 171 w 240"/>
              <a:gd name="T71" fmla="*/ 295 h 295"/>
              <a:gd name="T72" fmla="*/ 167 w 240"/>
              <a:gd name="T73" fmla="*/ 295 h 295"/>
              <a:gd name="T74" fmla="*/ 163 w 240"/>
              <a:gd name="T75" fmla="*/ 295 h 295"/>
              <a:gd name="T76" fmla="*/ 157 w 240"/>
              <a:gd name="T77" fmla="*/ 294 h 295"/>
              <a:gd name="T78" fmla="*/ 147 w 240"/>
              <a:gd name="T79" fmla="*/ 286 h 295"/>
              <a:gd name="T80" fmla="*/ 137 w 240"/>
              <a:gd name="T81" fmla="*/ 277 h 295"/>
              <a:gd name="T82" fmla="*/ 127 w 240"/>
              <a:gd name="T83" fmla="*/ 268 h 295"/>
              <a:gd name="T84" fmla="*/ 117 w 240"/>
              <a:gd name="T85" fmla="*/ 256 h 295"/>
              <a:gd name="T86" fmla="*/ 98 w 240"/>
              <a:gd name="T87" fmla="*/ 234 h 295"/>
              <a:gd name="T88" fmla="*/ 80 w 240"/>
              <a:gd name="T89" fmla="*/ 209 h 295"/>
              <a:gd name="T90" fmla="*/ 62 w 240"/>
              <a:gd name="T91" fmla="*/ 184 h 295"/>
              <a:gd name="T92" fmla="*/ 44 w 240"/>
              <a:gd name="T93" fmla="*/ 158 h 295"/>
              <a:gd name="T94" fmla="*/ 25 w 240"/>
              <a:gd name="T95" fmla="*/ 133 h 295"/>
              <a:gd name="T96" fmla="*/ 5 w 240"/>
              <a:gd name="T97" fmla="*/ 110 h 295"/>
              <a:gd name="T98" fmla="*/ 7 w 240"/>
              <a:gd name="T99" fmla="*/ 101 h 295"/>
              <a:gd name="T100" fmla="*/ 10 w 240"/>
              <a:gd name="T101" fmla="*/ 89 h 295"/>
              <a:gd name="T102" fmla="*/ 12 w 240"/>
              <a:gd name="T103" fmla="*/ 77 h 295"/>
              <a:gd name="T104" fmla="*/ 13 w 240"/>
              <a:gd name="T105" fmla="*/ 64 h 295"/>
              <a:gd name="T106" fmla="*/ 13 w 240"/>
              <a:gd name="T107" fmla="*/ 51 h 295"/>
              <a:gd name="T108" fmla="*/ 11 w 240"/>
              <a:gd name="T109" fmla="*/ 38 h 295"/>
              <a:gd name="T110" fmla="*/ 10 w 240"/>
              <a:gd name="T111" fmla="*/ 32 h 295"/>
              <a:gd name="T112" fmla="*/ 7 w 240"/>
              <a:gd name="T113" fmla="*/ 25 h 295"/>
              <a:gd name="T114" fmla="*/ 4 w 240"/>
              <a:gd name="T115" fmla="*/ 18 h 295"/>
              <a:gd name="T116" fmla="*/ 0 w 240"/>
              <a:gd name="T117" fmla="*/ 13 h 295"/>
              <a:gd name="T118" fmla="*/ 19 w 240"/>
              <a:gd name="T119" fmla="*/ 9 h 295"/>
              <a:gd name="T120" fmla="*/ 37 w 240"/>
              <a:gd name="T121" fmla="*/ 6 h 295"/>
              <a:gd name="T122" fmla="*/ 54 w 240"/>
              <a:gd name="T123" fmla="*/ 3 h 295"/>
              <a:gd name="T124" fmla="*/ 72 w 240"/>
              <a:gd name="T12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72" y="0"/>
                </a:moveTo>
                <a:lnTo>
                  <a:pt x="88" y="14"/>
                </a:lnTo>
                <a:lnTo>
                  <a:pt x="106" y="27"/>
                </a:lnTo>
                <a:lnTo>
                  <a:pt x="123" y="38"/>
                </a:lnTo>
                <a:lnTo>
                  <a:pt x="140" y="48"/>
                </a:lnTo>
                <a:lnTo>
                  <a:pt x="173" y="69"/>
                </a:lnTo>
                <a:lnTo>
                  <a:pt x="207" y="89"/>
                </a:lnTo>
                <a:lnTo>
                  <a:pt x="217" y="98"/>
                </a:lnTo>
                <a:lnTo>
                  <a:pt x="226" y="108"/>
                </a:lnTo>
                <a:lnTo>
                  <a:pt x="232" y="116"/>
                </a:lnTo>
                <a:lnTo>
                  <a:pt x="237" y="124"/>
                </a:lnTo>
                <a:lnTo>
                  <a:pt x="238" y="128"/>
                </a:lnTo>
                <a:lnTo>
                  <a:pt x="239" y="132"/>
                </a:lnTo>
                <a:lnTo>
                  <a:pt x="240" y="137"/>
                </a:lnTo>
                <a:lnTo>
                  <a:pt x="239" y="141"/>
                </a:lnTo>
                <a:lnTo>
                  <a:pt x="238" y="146"/>
                </a:lnTo>
                <a:lnTo>
                  <a:pt x="237" y="151"/>
                </a:lnTo>
                <a:lnTo>
                  <a:pt x="235" y="157"/>
                </a:lnTo>
                <a:lnTo>
                  <a:pt x="232" y="163"/>
                </a:lnTo>
                <a:lnTo>
                  <a:pt x="225" y="171"/>
                </a:lnTo>
                <a:lnTo>
                  <a:pt x="218" y="180"/>
                </a:lnTo>
                <a:lnTo>
                  <a:pt x="213" y="190"/>
                </a:lnTo>
                <a:lnTo>
                  <a:pt x="209" y="198"/>
                </a:lnTo>
                <a:lnTo>
                  <a:pt x="202" y="215"/>
                </a:lnTo>
                <a:lnTo>
                  <a:pt x="197" y="230"/>
                </a:lnTo>
                <a:lnTo>
                  <a:pt x="194" y="252"/>
                </a:lnTo>
                <a:lnTo>
                  <a:pt x="194" y="261"/>
                </a:lnTo>
                <a:lnTo>
                  <a:pt x="194" y="266"/>
                </a:lnTo>
                <a:lnTo>
                  <a:pt x="193" y="272"/>
                </a:lnTo>
                <a:lnTo>
                  <a:pt x="191" y="278"/>
                </a:lnTo>
                <a:lnTo>
                  <a:pt x="188" y="284"/>
                </a:lnTo>
                <a:lnTo>
                  <a:pt x="185" y="287"/>
                </a:lnTo>
                <a:lnTo>
                  <a:pt x="183" y="290"/>
                </a:lnTo>
                <a:lnTo>
                  <a:pt x="180" y="292"/>
                </a:lnTo>
                <a:lnTo>
                  <a:pt x="175" y="294"/>
                </a:lnTo>
                <a:lnTo>
                  <a:pt x="171" y="295"/>
                </a:lnTo>
                <a:lnTo>
                  <a:pt x="167" y="295"/>
                </a:lnTo>
                <a:lnTo>
                  <a:pt x="163" y="295"/>
                </a:lnTo>
                <a:lnTo>
                  <a:pt x="157" y="294"/>
                </a:lnTo>
                <a:lnTo>
                  <a:pt x="147" y="286"/>
                </a:lnTo>
                <a:lnTo>
                  <a:pt x="137" y="277"/>
                </a:lnTo>
                <a:lnTo>
                  <a:pt x="127" y="268"/>
                </a:lnTo>
                <a:lnTo>
                  <a:pt x="117" y="256"/>
                </a:lnTo>
                <a:lnTo>
                  <a:pt x="98" y="234"/>
                </a:lnTo>
                <a:lnTo>
                  <a:pt x="80" y="209"/>
                </a:lnTo>
                <a:lnTo>
                  <a:pt x="62" y="184"/>
                </a:lnTo>
                <a:lnTo>
                  <a:pt x="44" y="158"/>
                </a:lnTo>
                <a:lnTo>
                  <a:pt x="25" y="133"/>
                </a:lnTo>
                <a:lnTo>
                  <a:pt x="5" y="110"/>
                </a:lnTo>
                <a:lnTo>
                  <a:pt x="7" y="101"/>
                </a:lnTo>
                <a:lnTo>
                  <a:pt x="10" y="89"/>
                </a:lnTo>
                <a:lnTo>
                  <a:pt x="12" y="77"/>
                </a:lnTo>
                <a:lnTo>
                  <a:pt x="13" y="64"/>
                </a:lnTo>
                <a:lnTo>
                  <a:pt x="13" y="51"/>
                </a:lnTo>
                <a:lnTo>
                  <a:pt x="11" y="38"/>
                </a:lnTo>
                <a:lnTo>
                  <a:pt x="10" y="32"/>
                </a:lnTo>
                <a:lnTo>
                  <a:pt x="7" y="25"/>
                </a:lnTo>
                <a:lnTo>
                  <a:pt x="4" y="18"/>
                </a:lnTo>
                <a:lnTo>
                  <a:pt x="0" y="13"/>
                </a:lnTo>
                <a:lnTo>
                  <a:pt x="19" y="9"/>
                </a:lnTo>
                <a:lnTo>
                  <a:pt x="37" y="6"/>
                </a:lnTo>
                <a:lnTo>
                  <a:pt x="54" y="3"/>
                </a:lnTo>
                <a:lnTo>
                  <a:pt x="72" y="0"/>
                </a:lnTo>
                <a:close/>
              </a:path>
            </a:pathLst>
          </a:custGeom>
          <a:solidFill>
            <a:srgbClr val="59B5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8199" name="Freeform 7"/>
          <p:cNvSpPr>
            <a:spLocks/>
          </p:cNvSpPr>
          <p:nvPr/>
        </p:nvSpPr>
        <p:spPr bwMode="auto">
          <a:xfrm>
            <a:off x="8558213" y="266700"/>
            <a:ext cx="38100" cy="46038"/>
          </a:xfrm>
          <a:custGeom>
            <a:avLst/>
            <a:gdLst>
              <a:gd name="T0" fmla="*/ 5 w 240"/>
              <a:gd name="T1" fmla="*/ 110 h 295"/>
              <a:gd name="T2" fmla="*/ 25 w 240"/>
              <a:gd name="T3" fmla="*/ 133 h 295"/>
              <a:gd name="T4" fmla="*/ 44 w 240"/>
              <a:gd name="T5" fmla="*/ 158 h 295"/>
              <a:gd name="T6" fmla="*/ 62 w 240"/>
              <a:gd name="T7" fmla="*/ 184 h 295"/>
              <a:gd name="T8" fmla="*/ 80 w 240"/>
              <a:gd name="T9" fmla="*/ 209 h 295"/>
              <a:gd name="T10" fmla="*/ 98 w 240"/>
              <a:gd name="T11" fmla="*/ 234 h 295"/>
              <a:gd name="T12" fmla="*/ 117 w 240"/>
              <a:gd name="T13" fmla="*/ 256 h 295"/>
              <a:gd name="T14" fmla="*/ 127 w 240"/>
              <a:gd name="T15" fmla="*/ 268 h 295"/>
              <a:gd name="T16" fmla="*/ 137 w 240"/>
              <a:gd name="T17" fmla="*/ 277 h 295"/>
              <a:gd name="T18" fmla="*/ 147 w 240"/>
              <a:gd name="T19" fmla="*/ 286 h 295"/>
              <a:gd name="T20" fmla="*/ 157 w 240"/>
              <a:gd name="T21" fmla="*/ 294 h 295"/>
              <a:gd name="T22" fmla="*/ 163 w 240"/>
              <a:gd name="T23" fmla="*/ 295 h 295"/>
              <a:gd name="T24" fmla="*/ 167 w 240"/>
              <a:gd name="T25" fmla="*/ 295 h 295"/>
              <a:gd name="T26" fmla="*/ 171 w 240"/>
              <a:gd name="T27" fmla="*/ 295 h 295"/>
              <a:gd name="T28" fmla="*/ 175 w 240"/>
              <a:gd name="T29" fmla="*/ 294 h 295"/>
              <a:gd name="T30" fmla="*/ 180 w 240"/>
              <a:gd name="T31" fmla="*/ 292 h 295"/>
              <a:gd name="T32" fmla="*/ 183 w 240"/>
              <a:gd name="T33" fmla="*/ 290 h 295"/>
              <a:gd name="T34" fmla="*/ 185 w 240"/>
              <a:gd name="T35" fmla="*/ 287 h 295"/>
              <a:gd name="T36" fmla="*/ 188 w 240"/>
              <a:gd name="T37" fmla="*/ 284 h 295"/>
              <a:gd name="T38" fmla="*/ 191 w 240"/>
              <a:gd name="T39" fmla="*/ 278 h 295"/>
              <a:gd name="T40" fmla="*/ 193 w 240"/>
              <a:gd name="T41" fmla="*/ 272 h 295"/>
              <a:gd name="T42" fmla="*/ 194 w 240"/>
              <a:gd name="T43" fmla="*/ 266 h 295"/>
              <a:gd name="T44" fmla="*/ 194 w 240"/>
              <a:gd name="T45" fmla="*/ 261 h 295"/>
              <a:gd name="T46" fmla="*/ 194 w 240"/>
              <a:gd name="T47" fmla="*/ 252 h 295"/>
              <a:gd name="T48" fmla="*/ 197 w 240"/>
              <a:gd name="T49" fmla="*/ 230 h 295"/>
              <a:gd name="T50" fmla="*/ 202 w 240"/>
              <a:gd name="T51" fmla="*/ 215 h 295"/>
              <a:gd name="T52" fmla="*/ 209 w 240"/>
              <a:gd name="T53" fmla="*/ 198 h 295"/>
              <a:gd name="T54" fmla="*/ 213 w 240"/>
              <a:gd name="T55" fmla="*/ 190 h 295"/>
              <a:gd name="T56" fmla="*/ 218 w 240"/>
              <a:gd name="T57" fmla="*/ 180 h 295"/>
              <a:gd name="T58" fmla="*/ 225 w 240"/>
              <a:gd name="T59" fmla="*/ 171 h 295"/>
              <a:gd name="T60" fmla="*/ 232 w 240"/>
              <a:gd name="T61" fmla="*/ 163 h 295"/>
              <a:gd name="T62" fmla="*/ 235 w 240"/>
              <a:gd name="T63" fmla="*/ 157 h 295"/>
              <a:gd name="T64" fmla="*/ 237 w 240"/>
              <a:gd name="T65" fmla="*/ 151 h 295"/>
              <a:gd name="T66" fmla="*/ 238 w 240"/>
              <a:gd name="T67" fmla="*/ 146 h 295"/>
              <a:gd name="T68" fmla="*/ 239 w 240"/>
              <a:gd name="T69" fmla="*/ 141 h 295"/>
              <a:gd name="T70" fmla="*/ 240 w 240"/>
              <a:gd name="T71" fmla="*/ 137 h 295"/>
              <a:gd name="T72" fmla="*/ 239 w 240"/>
              <a:gd name="T73" fmla="*/ 132 h 295"/>
              <a:gd name="T74" fmla="*/ 238 w 240"/>
              <a:gd name="T75" fmla="*/ 128 h 295"/>
              <a:gd name="T76" fmla="*/ 237 w 240"/>
              <a:gd name="T77" fmla="*/ 124 h 295"/>
              <a:gd name="T78" fmla="*/ 232 w 240"/>
              <a:gd name="T79" fmla="*/ 116 h 295"/>
              <a:gd name="T80" fmla="*/ 226 w 240"/>
              <a:gd name="T81" fmla="*/ 108 h 295"/>
              <a:gd name="T82" fmla="*/ 217 w 240"/>
              <a:gd name="T83" fmla="*/ 98 h 295"/>
              <a:gd name="T84" fmla="*/ 207 w 240"/>
              <a:gd name="T85" fmla="*/ 89 h 295"/>
              <a:gd name="T86" fmla="*/ 173 w 240"/>
              <a:gd name="T87" fmla="*/ 69 h 295"/>
              <a:gd name="T88" fmla="*/ 140 w 240"/>
              <a:gd name="T89" fmla="*/ 48 h 295"/>
              <a:gd name="T90" fmla="*/ 123 w 240"/>
              <a:gd name="T91" fmla="*/ 38 h 295"/>
              <a:gd name="T92" fmla="*/ 106 w 240"/>
              <a:gd name="T93" fmla="*/ 27 h 295"/>
              <a:gd name="T94" fmla="*/ 88 w 240"/>
              <a:gd name="T95" fmla="*/ 14 h 295"/>
              <a:gd name="T96" fmla="*/ 72 w 240"/>
              <a:gd name="T97" fmla="*/ 0 h 295"/>
              <a:gd name="T98" fmla="*/ 54 w 240"/>
              <a:gd name="T99" fmla="*/ 3 h 295"/>
              <a:gd name="T100" fmla="*/ 37 w 240"/>
              <a:gd name="T101" fmla="*/ 6 h 295"/>
              <a:gd name="T102" fmla="*/ 19 w 240"/>
              <a:gd name="T103" fmla="*/ 9 h 295"/>
              <a:gd name="T104" fmla="*/ 0 w 240"/>
              <a:gd name="T105" fmla="*/ 13 h 295"/>
              <a:gd name="T106" fmla="*/ 4 w 240"/>
              <a:gd name="T107" fmla="*/ 18 h 295"/>
              <a:gd name="T108" fmla="*/ 7 w 240"/>
              <a:gd name="T109" fmla="*/ 25 h 295"/>
              <a:gd name="T110" fmla="*/ 10 w 240"/>
              <a:gd name="T111" fmla="*/ 32 h 295"/>
              <a:gd name="T112" fmla="*/ 11 w 240"/>
              <a:gd name="T113" fmla="*/ 38 h 295"/>
              <a:gd name="T114" fmla="*/ 13 w 240"/>
              <a:gd name="T115" fmla="*/ 51 h 295"/>
              <a:gd name="T116" fmla="*/ 13 w 240"/>
              <a:gd name="T117" fmla="*/ 64 h 295"/>
              <a:gd name="T118" fmla="*/ 12 w 240"/>
              <a:gd name="T119" fmla="*/ 77 h 295"/>
              <a:gd name="T120" fmla="*/ 10 w 240"/>
              <a:gd name="T121" fmla="*/ 89 h 295"/>
              <a:gd name="T122" fmla="*/ 7 w 240"/>
              <a:gd name="T123" fmla="*/ 101 h 295"/>
              <a:gd name="T124" fmla="*/ 5 w 240"/>
              <a:gd name="T125" fmla="*/ 1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5" y="110"/>
                </a:moveTo>
                <a:lnTo>
                  <a:pt x="25" y="133"/>
                </a:lnTo>
                <a:lnTo>
                  <a:pt x="44" y="158"/>
                </a:lnTo>
                <a:lnTo>
                  <a:pt x="62" y="184"/>
                </a:lnTo>
                <a:lnTo>
                  <a:pt x="80" y="209"/>
                </a:lnTo>
                <a:lnTo>
                  <a:pt x="98" y="234"/>
                </a:lnTo>
                <a:lnTo>
                  <a:pt x="117" y="256"/>
                </a:lnTo>
                <a:lnTo>
                  <a:pt x="127" y="268"/>
                </a:lnTo>
                <a:lnTo>
                  <a:pt x="137" y="277"/>
                </a:lnTo>
                <a:lnTo>
                  <a:pt x="147" y="286"/>
                </a:lnTo>
                <a:lnTo>
                  <a:pt x="157" y="294"/>
                </a:lnTo>
                <a:lnTo>
                  <a:pt x="163" y="295"/>
                </a:lnTo>
                <a:lnTo>
                  <a:pt x="167" y="295"/>
                </a:lnTo>
                <a:lnTo>
                  <a:pt x="171" y="295"/>
                </a:lnTo>
                <a:lnTo>
                  <a:pt x="175" y="294"/>
                </a:lnTo>
                <a:lnTo>
                  <a:pt x="180" y="292"/>
                </a:lnTo>
                <a:lnTo>
                  <a:pt x="183" y="290"/>
                </a:lnTo>
                <a:lnTo>
                  <a:pt x="185" y="287"/>
                </a:lnTo>
                <a:lnTo>
                  <a:pt x="188" y="284"/>
                </a:lnTo>
                <a:lnTo>
                  <a:pt x="191" y="278"/>
                </a:lnTo>
                <a:lnTo>
                  <a:pt x="193" y="272"/>
                </a:lnTo>
                <a:lnTo>
                  <a:pt x="194" y="266"/>
                </a:lnTo>
                <a:lnTo>
                  <a:pt x="194" y="261"/>
                </a:lnTo>
                <a:lnTo>
                  <a:pt x="194" y="252"/>
                </a:lnTo>
                <a:lnTo>
                  <a:pt x="197" y="230"/>
                </a:lnTo>
                <a:lnTo>
                  <a:pt x="202" y="215"/>
                </a:lnTo>
                <a:lnTo>
                  <a:pt x="209" y="198"/>
                </a:lnTo>
                <a:lnTo>
                  <a:pt x="213" y="190"/>
                </a:lnTo>
                <a:lnTo>
                  <a:pt x="218" y="180"/>
                </a:lnTo>
                <a:lnTo>
                  <a:pt x="225" y="171"/>
                </a:lnTo>
                <a:lnTo>
                  <a:pt x="232" y="163"/>
                </a:lnTo>
                <a:lnTo>
                  <a:pt x="235" y="157"/>
                </a:lnTo>
                <a:lnTo>
                  <a:pt x="237" y="151"/>
                </a:lnTo>
                <a:lnTo>
                  <a:pt x="238" y="146"/>
                </a:lnTo>
                <a:lnTo>
                  <a:pt x="239" y="141"/>
                </a:lnTo>
                <a:lnTo>
                  <a:pt x="240" y="137"/>
                </a:lnTo>
                <a:lnTo>
                  <a:pt x="239" y="132"/>
                </a:lnTo>
                <a:lnTo>
                  <a:pt x="238" y="128"/>
                </a:lnTo>
                <a:lnTo>
                  <a:pt x="237" y="124"/>
                </a:lnTo>
                <a:lnTo>
                  <a:pt x="232" y="116"/>
                </a:lnTo>
                <a:lnTo>
                  <a:pt x="226" y="108"/>
                </a:lnTo>
                <a:lnTo>
                  <a:pt x="217" y="98"/>
                </a:lnTo>
                <a:lnTo>
                  <a:pt x="207" y="89"/>
                </a:lnTo>
                <a:lnTo>
                  <a:pt x="173" y="69"/>
                </a:lnTo>
                <a:lnTo>
                  <a:pt x="140" y="48"/>
                </a:lnTo>
                <a:lnTo>
                  <a:pt x="123" y="38"/>
                </a:lnTo>
                <a:lnTo>
                  <a:pt x="106" y="27"/>
                </a:lnTo>
                <a:lnTo>
                  <a:pt x="88" y="14"/>
                </a:lnTo>
                <a:lnTo>
                  <a:pt x="72" y="0"/>
                </a:lnTo>
                <a:lnTo>
                  <a:pt x="54" y="3"/>
                </a:lnTo>
                <a:lnTo>
                  <a:pt x="37" y="6"/>
                </a:lnTo>
                <a:lnTo>
                  <a:pt x="19" y="9"/>
                </a:lnTo>
                <a:lnTo>
                  <a:pt x="0" y="13"/>
                </a:lnTo>
                <a:lnTo>
                  <a:pt x="4" y="18"/>
                </a:lnTo>
                <a:lnTo>
                  <a:pt x="7" y="25"/>
                </a:lnTo>
                <a:lnTo>
                  <a:pt x="10" y="32"/>
                </a:lnTo>
                <a:lnTo>
                  <a:pt x="11" y="38"/>
                </a:lnTo>
                <a:lnTo>
                  <a:pt x="13" y="51"/>
                </a:lnTo>
                <a:lnTo>
                  <a:pt x="13" y="64"/>
                </a:lnTo>
                <a:lnTo>
                  <a:pt x="12" y="77"/>
                </a:lnTo>
                <a:lnTo>
                  <a:pt x="10" y="89"/>
                </a:lnTo>
                <a:lnTo>
                  <a:pt x="7" y="101"/>
                </a:lnTo>
                <a:lnTo>
                  <a:pt x="5"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8219" name="Freeform 27"/>
          <p:cNvSpPr>
            <a:spLocks/>
          </p:cNvSpPr>
          <p:nvPr/>
        </p:nvSpPr>
        <p:spPr bwMode="auto">
          <a:xfrm>
            <a:off x="7853363" y="606425"/>
            <a:ext cx="79375" cy="96838"/>
          </a:xfrm>
          <a:custGeom>
            <a:avLst/>
            <a:gdLst>
              <a:gd name="T0" fmla="*/ 276 w 348"/>
              <a:gd name="T1" fmla="*/ 114 h 428"/>
              <a:gd name="T2" fmla="*/ 227 w 348"/>
              <a:gd name="T3" fmla="*/ 83 h 428"/>
              <a:gd name="T4" fmla="*/ 177 w 348"/>
              <a:gd name="T5" fmla="*/ 54 h 428"/>
              <a:gd name="T6" fmla="*/ 127 w 348"/>
              <a:gd name="T7" fmla="*/ 19 h 428"/>
              <a:gd name="T8" fmla="*/ 77 w 348"/>
              <a:gd name="T9" fmla="*/ 4 h 428"/>
              <a:gd name="T10" fmla="*/ 27 w 348"/>
              <a:gd name="T11" fmla="*/ 12 h 428"/>
              <a:gd name="T12" fmla="*/ 6 w 348"/>
              <a:gd name="T13" fmla="*/ 26 h 428"/>
              <a:gd name="T14" fmla="*/ 14 w 348"/>
              <a:gd name="T15" fmla="*/ 44 h 428"/>
              <a:gd name="T16" fmla="*/ 18 w 348"/>
              <a:gd name="T17" fmla="*/ 63 h 428"/>
              <a:gd name="T18" fmla="*/ 19 w 348"/>
              <a:gd name="T19" fmla="*/ 83 h 428"/>
              <a:gd name="T20" fmla="*/ 17 w 348"/>
              <a:gd name="T21" fmla="*/ 112 h 428"/>
              <a:gd name="T22" fmla="*/ 10 w 348"/>
              <a:gd name="T23" fmla="*/ 145 h 428"/>
              <a:gd name="T24" fmla="*/ 21 w 348"/>
              <a:gd name="T25" fmla="*/ 176 h 428"/>
              <a:gd name="T26" fmla="*/ 49 w 348"/>
              <a:gd name="T27" fmla="*/ 210 h 428"/>
              <a:gd name="T28" fmla="*/ 89 w 348"/>
              <a:gd name="T29" fmla="*/ 266 h 428"/>
              <a:gd name="T30" fmla="*/ 128 w 348"/>
              <a:gd name="T31" fmla="*/ 321 h 428"/>
              <a:gd name="T32" fmla="*/ 155 w 348"/>
              <a:gd name="T33" fmla="*/ 356 h 428"/>
              <a:gd name="T34" fmla="*/ 182 w 348"/>
              <a:gd name="T35" fmla="*/ 387 h 428"/>
              <a:gd name="T36" fmla="*/ 212 w 348"/>
              <a:gd name="T37" fmla="*/ 415 h 428"/>
              <a:gd name="T38" fmla="*/ 235 w 348"/>
              <a:gd name="T39" fmla="*/ 428 h 428"/>
              <a:gd name="T40" fmla="*/ 249 w 348"/>
              <a:gd name="T41" fmla="*/ 426 h 428"/>
              <a:gd name="T42" fmla="*/ 260 w 348"/>
              <a:gd name="T43" fmla="*/ 422 h 428"/>
              <a:gd name="T44" fmla="*/ 267 w 348"/>
              <a:gd name="T45" fmla="*/ 415 h 428"/>
              <a:gd name="T46" fmla="*/ 276 w 348"/>
              <a:gd name="T47" fmla="*/ 402 h 428"/>
              <a:gd name="T48" fmla="*/ 280 w 348"/>
              <a:gd name="T49" fmla="*/ 385 h 428"/>
              <a:gd name="T50" fmla="*/ 280 w 348"/>
              <a:gd name="T51" fmla="*/ 376 h 428"/>
              <a:gd name="T52" fmla="*/ 282 w 348"/>
              <a:gd name="T53" fmla="*/ 351 h 428"/>
              <a:gd name="T54" fmla="*/ 288 w 348"/>
              <a:gd name="T55" fmla="*/ 322 h 428"/>
              <a:gd name="T56" fmla="*/ 297 w 348"/>
              <a:gd name="T57" fmla="*/ 298 h 428"/>
              <a:gd name="T58" fmla="*/ 308 w 348"/>
              <a:gd name="T59" fmla="*/ 274 h 428"/>
              <a:gd name="T60" fmla="*/ 325 w 348"/>
              <a:gd name="T61" fmla="*/ 249 h 428"/>
              <a:gd name="T62" fmla="*/ 340 w 348"/>
              <a:gd name="T63" fmla="*/ 227 h 428"/>
              <a:gd name="T64" fmla="*/ 345 w 348"/>
              <a:gd name="T65" fmla="*/ 212 h 428"/>
              <a:gd name="T66" fmla="*/ 348 w 348"/>
              <a:gd name="T67" fmla="*/ 198 h 428"/>
              <a:gd name="T68" fmla="*/ 345 w 348"/>
              <a:gd name="T69" fmla="*/ 185 h 428"/>
              <a:gd name="T70" fmla="*/ 340 w 348"/>
              <a:gd name="T71" fmla="*/ 172 h 428"/>
              <a:gd name="T72" fmla="*/ 332 w 348"/>
              <a:gd name="T73" fmla="*/ 161 h 428"/>
              <a:gd name="T74" fmla="*/ 315 w 348"/>
              <a:gd name="T75" fmla="*/ 14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428">
                <a:moveTo>
                  <a:pt x="299" y="129"/>
                </a:moveTo>
                <a:lnTo>
                  <a:pt x="276" y="114"/>
                </a:lnTo>
                <a:lnTo>
                  <a:pt x="251" y="98"/>
                </a:lnTo>
                <a:lnTo>
                  <a:pt x="227" y="83"/>
                </a:lnTo>
                <a:lnTo>
                  <a:pt x="201" y="69"/>
                </a:lnTo>
                <a:lnTo>
                  <a:pt x="177" y="54"/>
                </a:lnTo>
                <a:lnTo>
                  <a:pt x="152" y="37"/>
                </a:lnTo>
                <a:lnTo>
                  <a:pt x="127" y="19"/>
                </a:lnTo>
                <a:lnTo>
                  <a:pt x="103" y="0"/>
                </a:lnTo>
                <a:lnTo>
                  <a:pt x="77" y="4"/>
                </a:lnTo>
                <a:lnTo>
                  <a:pt x="52" y="8"/>
                </a:lnTo>
                <a:lnTo>
                  <a:pt x="27" y="12"/>
                </a:lnTo>
                <a:lnTo>
                  <a:pt x="0" y="18"/>
                </a:lnTo>
                <a:lnTo>
                  <a:pt x="6" y="26"/>
                </a:lnTo>
                <a:lnTo>
                  <a:pt x="10" y="35"/>
                </a:lnTo>
                <a:lnTo>
                  <a:pt x="14" y="44"/>
                </a:lnTo>
                <a:lnTo>
                  <a:pt x="16" y="54"/>
                </a:lnTo>
                <a:lnTo>
                  <a:pt x="18" y="63"/>
                </a:lnTo>
                <a:lnTo>
                  <a:pt x="19" y="73"/>
                </a:lnTo>
                <a:lnTo>
                  <a:pt x="19" y="83"/>
                </a:lnTo>
                <a:lnTo>
                  <a:pt x="19" y="93"/>
                </a:lnTo>
                <a:lnTo>
                  <a:pt x="17" y="112"/>
                </a:lnTo>
                <a:lnTo>
                  <a:pt x="14" y="129"/>
                </a:lnTo>
                <a:lnTo>
                  <a:pt x="10" y="145"/>
                </a:lnTo>
                <a:lnTo>
                  <a:pt x="7" y="159"/>
                </a:lnTo>
                <a:lnTo>
                  <a:pt x="21" y="176"/>
                </a:lnTo>
                <a:lnTo>
                  <a:pt x="35" y="192"/>
                </a:lnTo>
                <a:lnTo>
                  <a:pt x="49" y="210"/>
                </a:lnTo>
                <a:lnTo>
                  <a:pt x="63" y="228"/>
                </a:lnTo>
                <a:lnTo>
                  <a:pt x="89" y="266"/>
                </a:lnTo>
                <a:lnTo>
                  <a:pt x="116" y="303"/>
                </a:lnTo>
                <a:lnTo>
                  <a:pt x="128" y="321"/>
                </a:lnTo>
                <a:lnTo>
                  <a:pt x="141" y="339"/>
                </a:lnTo>
                <a:lnTo>
                  <a:pt x="155" y="356"/>
                </a:lnTo>
                <a:lnTo>
                  <a:pt x="169" y="371"/>
                </a:lnTo>
                <a:lnTo>
                  <a:pt x="182" y="387"/>
                </a:lnTo>
                <a:lnTo>
                  <a:pt x="197" y="401"/>
                </a:lnTo>
                <a:lnTo>
                  <a:pt x="212" y="415"/>
                </a:lnTo>
                <a:lnTo>
                  <a:pt x="228" y="426"/>
                </a:lnTo>
                <a:lnTo>
                  <a:pt x="235" y="428"/>
                </a:lnTo>
                <a:lnTo>
                  <a:pt x="243" y="428"/>
                </a:lnTo>
                <a:lnTo>
                  <a:pt x="249" y="426"/>
                </a:lnTo>
                <a:lnTo>
                  <a:pt x="254" y="425"/>
                </a:lnTo>
                <a:lnTo>
                  <a:pt x="260" y="422"/>
                </a:lnTo>
                <a:lnTo>
                  <a:pt x="264" y="419"/>
                </a:lnTo>
                <a:lnTo>
                  <a:pt x="267" y="415"/>
                </a:lnTo>
                <a:lnTo>
                  <a:pt x="271" y="411"/>
                </a:lnTo>
                <a:lnTo>
                  <a:pt x="276" y="402"/>
                </a:lnTo>
                <a:lnTo>
                  <a:pt x="279" y="393"/>
                </a:lnTo>
                <a:lnTo>
                  <a:pt x="280" y="385"/>
                </a:lnTo>
                <a:lnTo>
                  <a:pt x="280" y="379"/>
                </a:lnTo>
                <a:lnTo>
                  <a:pt x="280" y="376"/>
                </a:lnTo>
                <a:lnTo>
                  <a:pt x="280" y="366"/>
                </a:lnTo>
                <a:lnTo>
                  <a:pt x="282" y="351"/>
                </a:lnTo>
                <a:lnTo>
                  <a:pt x="285" y="332"/>
                </a:lnTo>
                <a:lnTo>
                  <a:pt x="288" y="322"/>
                </a:lnTo>
                <a:lnTo>
                  <a:pt x="291" y="310"/>
                </a:lnTo>
                <a:lnTo>
                  <a:pt x="297" y="298"/>
                </a:lnTo>
                <a:lnTo>
                  <a:pt x="302" y="287"/>
                </a:lnTo>
                <a:lnTo>
                  <a:pt x="308" y="274"/>
                </a:lnTo>
                <a:lnTo>
                  <a:pt x="316" y="261"/>
                </a:lnTo>
                <a:lnTo>
                  <a:pt x="325" y="249"/>
                </a:lnTo>
                <a:lnTo>
                  <a:pt x="336" y="236"/>
                </a:lnTo>
                <a:lnTo>
                  <a:pt x="340" y="227"/>
                </a:lnTo>
                <a:lnTo>
                  <a:pt x="343" y="219"/>
                </a:lnTo>
                <a:lnTo>
                  <a:pt x="345" y="212"/>
                </a:lnTo>
                <a:lnTo>
                  <a:pt x="347" y="204"/>
                </a:lnTo>
                <a:lnTo>
                  <a:pt x="348" y="198"/>
                </a:lnTo>
                <a:lnTo>
                  <a:pt x="347" y="191"/>
                </a:lnTo>
                <a:lnTo>
                  <a:pt x="345" y="185"/>
                </a:lnTo>
                <a:lnTo>
                  <a:pt x="343" y="179"/>
                </a:lnTo>
                <a:lnTo>
                  <a:pt x="340" y="172"/>
                </a:lnTo>
                <a:lnTo>
                  <a:pt x="337" y="167"/>
                </a:lnTo>
                <a:lnTo>
                  <a:pt x="332" y="161"/>
                </a:lnTo>
                <a:lnTo>
                  <a:pt x="326" y="154"/>
                </a:lnTo>
                <a:lnTo>
                  <a:pt x="315" y="143"/>
                </a:lnTo>
                <a:lnTo>
                  <a:pt x="299" y="1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Tree>
    <p:extLst>
      <p:ext uri="{BB962C8B-B14F-4D97-AF65-F5344CB8AC3E}">
        <p14:creationId xmlns:p14="http://schemas.microsoft.com/office/powerpoint/2010/main" val="32792910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11179494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11366503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539750" y="1773238"/>
            <a:ext cx="3595688"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287838" y="1773238"/>
            <a:ext cx="3597275"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3749478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221177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lvl1pPr>
              <a:defRPr/>
            </a:lvl1pPr>
          </a:lstStyle>
          <a:p>
            <a:r>
              <a:rPr lang="de-DE" altLang="de-DE"/>
              <a:t>Elterninformationsveranstaltung Kindergarteneintritt, 23.01.2020</a:t>
            </a:r>
          </a:p>
        </p:txBody>
      </p:sp>
    </p:spTree>
    <p:extLst>
      <p:ext uri="{BB962C8B-B14F-4D97-AF65-F5344CB8AC3E}">
        <p14:creationId xmlns:p14="http://schemas.microsoft.com/office/powerpoint/2010/main" val="2192662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28925653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2240429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18268152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39157212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734527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49963" y="765175"/>
            <a:ext cx="1835150" cy="5327650"/>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539750" y="765175"/>
            <a:ext cx="5357813" cy="53276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19630568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grpSp>
        <p:nvGrpSpPr>
          <p:cNvPr id="8223" name="Group 31"/>
          <p:cNvGrpSpPr>
            <a:grpSpLocks/>
          </p:cNvGrpSpPr>
          <p:nvPr/>
        </p:nvGrpSpPr>
        <p:grpSpPr bwMode="auto">
          <a:xfrm>
            <a:off x="5373688" y="-3175"/>
            <a:ext cx="3771900" cy="2673350"/>
            <a:chOff x="3385" y="-2"/>
            <a:chExt cx="2376" cy="1684"/>
          </a:xfrm>
        </p:grpSpPr>
        <p:sp>
          <p:nvSpPr>
            <p:cNvPr id="8220" name="Freeform 28"/>
            <p:cNvSpPr>
              <a:spLocks/>
            </p:cNvSpPr>
            <p:nvPr userDrawn="1"/>
          </p:nvSpPr>
          <p:spPr bwMode="auto">
            <a:xfrm>
              <a:off x="5260" y="653"/>
              <a:ext cx="501" cy="489"/>
            </a:xfrm>
            <a:custGeom>
              <a:avLst/>
              <a:gdLst>
                <a:gd name="T0" fmla="*/ 1590 w 3501"/>
                <a:gd name="T1" fmla="*/ 1960 h 3422"/>
                <a:gd name="T2" fmla="*/ 1063 w 3501"/>
                <a:gd name="T3" fmla="*/ 1670 h 3422"/>
                <a:gd name="T4" fmla="*/ 722 w 3501"/>
                <a:gd name="T5" fmla="*/ 1421 h 3422"/>
                <a:gd name="T6" fmla="*/ 532 w 3501"/>
                <a:gd name="T7" fmla="*/ 1194 h 3422"/>
                <a:gd name="T8" fmla="*/ 458 w 3501"/>
                <a:gd name="T9" fmla="*/ 971 h 3422"/>
                <a:gd name="T10" fmla="*/ 489 w 3501"/>
                <a:gd name="T11" fmla="*/ 752 h 3422"/>
                <a:gd name="T12" fmla="*/ 573 w 3501"/>
                <a:gd name="T13" fmla="*/ 579 h 3422"/>
                <a:gd name="T14" fmla="*/ 743 w 3501"/>
                <a:gd name="T15" fmla="*/ 465 h 3422"/>
                <a:gd name="T16" fmla="*/ 945 w 3501"/>
                <a:gd name="T17" fmla="*/ 451 h 3422"/>
                <a:gd name="T18" fmla="*/ 1118 w 3501"/>
                <a:gd name="T19" fmla="*/ 503 h 3422"/>
                <a:gd name="T20" fmla="*/ 1267 w 3501"/>
                <a:gd name="T21" fmla="*/ 600 h 3422"/>
                <a:gd name="T22" fmla="*/ 1423 w 3501"/>
                <a:gd name="T23" fmla="*/ 768 h 3422"/>
                <a:gd name="T24" fmla="*/ 1464 w 3501"/>
                <a:gd name="T25" fmla="*/ 934 h 3422"/>
                <a:gd name="T26" fmla="*/ 1434 w 3501"/>
                <a:gd name="T27" fmla="*/ 1059 h 3422"/>
                <a:gd name="T28" fmla="*/ 1319 w 3501"/>
                <a:gd name="T29" fmla="*/ 1125 h 3422"/>
                <a:gd name="T30" fmla="*/ 1190 w 3501"/>
                <a:gd name="T31" fmla="*/ 1141 h 3422"/>
                <a:gd name="T32" fmla="*/ 1214 w 3501"/>
                <a:gd name="T33" fmla="*/ 1217 h 3422"/>
                <a:gd name="T34" fmla="*/ 1313 w 3501"/>
                <a:gd name="T35" fmla="*/ 1391 h 3422"/>
                <a:gd name="T36" fmla="*/ 1427 w 3501"/>
                <a:gd name="T37" fmla="*/ 1507 h 3422"/>
                <a:gd name="T38" fmla="*/ 1552 w 3501"/>
                <a:gd name="T39" fmla="*/ 1562 h 3422"/>
                <a:gd name="T40" fmla="*/ 1728 w 3501"/>
                <a:gd name="T41" fmla="*/ 1571 h 3422"/>
                <a:gd name="T42" fmla="*/ 1840 w 3501"/>
                <a:gd name="T43" fmla="*/ 1741 h 3422"/>
                <a:gd name="T44" fmla="*/ 1959 w 3501"/>
                <a:gd name="T45" fmla="*/ 1906 h 3422"/>
                <a:gd name="T46" fmla="*/ 2194 w 3501"/>
                <a:gd name="T47" fmla="*/ 2045 h 3422"/>
                <a:gd name="T48" fmla="*/ 2451 w 3501"/>
                <a:gd name="T49" fmla="*/ 2111 h 3422"/>
                <a:gd name="T50" fmla="*/ 2664 w 3501"/>
                <a:gd name="T51" fmla="*/ 2121 h 3422"/>
                <a:gd name="T52" fmla="*/ 2687 w 3501"/>
                <a:gd name="T53" fmla="*/ 2043 h 3422"/>
                <a:gd name="T54" fmla="*/ 2576 w 3501"/>
                <a:gd name="T55" fmla="*/ 1874 h 3422"/>
                <a:gd name="T56" fmla="*/ 2528 w 3501"/>
                <a:gd name="T57" fmla="*/ 1738 h 3422"/>
                <a:gd name="T58" fmla="*/ 2546 w 3501"/>
                <a:gd name="T59" fmla="*/ 1708 h 3422"/>
                <a:gd name="T60" fmla="*/ 2675 w 3501"/>
                <a:gd name="T61" fmla="*/ 1752 h 3422"/>
                <a:gd name="T62" fmla="*/ 2797 w 3501"/>
                <a:gd name="T63" fmla="*/ 1726 h 3422"/>
                <a:gd name="T64" fmla="*/ 2773 w 3501"/>
                <a:gd name="T65" fmla="*/ 1645 h 3422"/>
                <a:gd name="T66" fmla="*/ 2614 w 3501"/>
                <a:gd name="T67" fmla="*/ 1380 h 3422"/>
                <a:gd name="T68" fmla="*/ 2436 w 3501"/>
                <a:gd name="T69" fmla="*/ 986 h 3422"/>
                <a:gd name="T70" fmla="*/ 2296 w 3501"/>
                <a:gd name="T71" fmla="*/ 805 h 3422"/>
                <a:gd name="T72" fmla="*/ 2114 w 3501"/>
                <a:gd name="T73" fmla="*/ 701 h 3422"/>
                <a:gd name="T74" fmla="*/ 1979 w 3501"/>
                <a:gd name="T75" fmla="*/ 687 h 3422"/>
                <a:gd name="T76" fmla="*/ 1720 w 3501"/>
                <a:gd name="T77" fmla="*/ 439 h 3422"/>
                <a:gd name="T78" fmla="*/ 1506 w 3501"/>
                <a:gd name="T79" fmla="*/ 231 h 3422"/>
                <a:gd name="T80" fmla="*/ 1255 w 3501"/>
                <a:gd name="T81" fmla="*/ 77 h 3422"/>
                <a:gd name="T82" fmla="*/ 973 w 3501"/>
                <a:gd name="T83" fmla="*/ 4 h 3422"/>
                <a:gd name="T84" fmla="*/ 759 w 3501"/>
                <a:gd name="T85" fmla="*/ 7 h 3422"/>
                <a:gd name="T86" fmla="*/ 554 w 3501"/>
                <a:gd name="T87" fmla="*/ 49 h 3422"/>
                <a:gd name="T88" fmla="*/ 372 w 3501"/>
                <a:gd name="T89" fmla="*/ 130 h 3422"/>
                <a:gd name="T90" fmla="*/ 233 w 3501"/>
                <a:gd name="T91" fmla="*/ 242 h 3422"/>
                <a:gd name="T92" fmla="*/ 114 w 3501"/>
                <a:gd name="T93" fmla="*/ 407 h 3422"/>
                <a:gd name="T94" fmla="*/ 14 w 3501"/>
                <a:gd name="T95" fmla="*/ 724 h 3422"/>
                <a:gd name="T96" fmla="*/ 5 w 3501"/>
                <a:gd name="T97" fmla="*/ 981 h 3422"/>
                <a:gd name="T98" fmla="*/ 68 w 3501"/>
                <a:gd name="T99" fmla="*/ 1246 h 3422"/>
                <a:gd name="T100" fmla="*/ 240 w 3501"/>
                <a:gd name="T101" fmla="*/ 1524 h 3422"/>
                <a:gd name="T102" fmla="*/ 487 w 3501"/>
                <a:gd name="T103" fmla="*/ 1761 h 3422"/>
                <a:gd name="T104" fmla="*/ 1242 w 3501"/>
                <a:gd name="T105" fmla="*/ 2275 h 3422"/>
                <a:gd name="T106" fmla="*/ 1836 w 3501"/>
                <a:gd name="T107" fmla="*/ 2564 h 3422"/>
                <a:gd name="T108" fmla="*/ 2441 w 3501"/>
                <a:gd name="T109" fmla="*/ 2841 h 3422"/>
                <a:gd name="T110" fmla="*/ 3095 w 3501"/>
                <a:gd name="T111" fmla="*/ 3137 h 3422"/>
                <a:gd name="T112" fmla="*/ 3501 w 3501"/>
                <a:gd name="T113" fmla="*/ 3422 h 3422"/>
                <a:gd name="T114" fmla="*/ 3140 w 3501"/>
                <a:gd name="T115" fmla="*/ 2560 h 3422"/>
                <a:gd name="T116" fmla="*/ 2665 w 3501"/>
                <a:gd name="T117" fmla="*/ 2377 h 3422"/>
                <a:gd name="T118" fmla="*/ 2173 w 3501"/>
                <a:gd name="T119" fmla="*/ 2206 h 3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01" h="3422">
                  <a:moveTo>
                    <a:pt x="2115" y="2180"/>
                  </a:moveTo>
                  <a:lnTo>
                    <a:pt x="2034" y="2150"/>
                  </a:lnTo>
                  <a:lnTo>
                    <a:pt x="1954" y="2119"/>
                  </a:lnTo>
                  <a:lnTo>
                    <a:pt x="1878" y="2087"/>
                  </a:lnTo>
                  <a:lnTo>
                    <a:pt x="1804" y="2057"/>
                  </a:lnTo>
                  <a:lnTo>
                    <a:pt x="1731" y="2025"/>
                  </a:lnTo>
                  <a:lnTo>
                    <a:pt x="1660" y="1992"/>
                  </a:lnTo>
                  <a:lnTo>
                    <a:pt x="1590" y="1960"/>
                  </a:lnTo>
                  <a:lnTo>
                    <a:pt x="1523" y="1926"/>
                  </a:lnTo>
                  <a:lnTo>
                    <a:pt x="1455" y="1892"/>
                  </a:lnTo>
                  <a:lnTo>
                    <a:pt x="1389" y="1859"/>
                  </a:lnTo>
                  <a:lnTo>
                    <a:pt x="1323" y="1823"/>
                  </a:lnTo>
                  <a:lnTo>
                    <a:pt x="1258" y="1787"/>
                  </a:lnTo>
                  <a:lnTo>
                    <a:pt x="1193" y="1748"/>
                  </a:lnTo>
                  <a:lnTo>
                    <a:pt x="1128" y="1710"/>
                  </a:lnTo>
                  <a:lnTo>
                    <a:pt x="1063" y="1670"/>
                  </a:lnTo>
                  <a:lnTo>
                    <a:pt x="997" y="1628"/>
                  </a:lnTo>
                  <a:lnTo>
                    <a:pt x="952" y="1598"/>
                  </a:lnTo>
                  <a:lnTo>
                    <a:pt x="908" y="1568"/>
                  </a:lnTo>
                  <a:lnTo>
                    <a:pt x="867" y="1539"/>
                  </a:lnTo>
                  <a:lnTo>
                    <a:pt x="828" y="1509"/>
                  </a:lnTo>
                  <a:lnTo>
                    <a:pt x="790" y="1480"/>
                  </a:lnTo>
                  <a:lnTo>
                    <a:pt x="755" y="1451"/>
                  </a:lnTo>
                  <a:lnTo>
                    <a:pt x="722" y="1421"/>
                  </a:lnTo>
                  <a:lnTo>
                    <a:pt x="691" y="1393"/>
                  </a:lnTo>
                  <a:lnTo>
                    <a:pt x="663" y="1364"/>
                  </a:lnTo>
                  <a:lnTo>
                    <a:pt x="636" y="1336"/>
                  </a:lnTo>
                  <a:lnTo>
                    <a:pt x="611" y="1307"/>
                  </a:lnTo>
                  <a:lnTo>
                    <a:pt x="589" y="1278"/>
                  </a:lnTo>
                  <a:lnTo>
                    <a:pt x="568" y="1250"/>
                  </a:lnTo>
                  <a:lnTo>
                    <a:pt x="548" y="1221"/>
                  </a:lnTo>
                  <a:lnTo>
                    <a:pt x="532" y="1194"/>
                  </a:lnTo>
                  <a:lnTo>
                    <a:pt x="517" y="1165"/>
                  </a:lnTo>
                  <a:lnTo>
                    <a:pt x="503" y="1138"/>
                  </a:lnTo>
                  <a:lnTo>
                    <a:pt x="491" y="1109"/>
                  </a:lnTo>
                  <a:lnTo>
                    <a:pt x="482" y="1081"/>
                  </a:lnTo>
                  <a:lnTo>
                    <a:pt x="473" y="1054"/>
                  </a:lnTo>
                  <a:lnTo>
                    <a:pt x="467" y="1026"/>
                  </a:lnTo>
                  <a:lnTo>
                    <a:pt x="462" y="999"/>
                  </a:lnTo>
                  <a:lnTo>
                    <a:pt x="458" y="971"/>
                  </a:lnTo>
                  <a:lnTo>
                    <a:pt x="457" y="944"/>
                  </a:lnTo>
                  <a:lnTo>
                    <a:pt x="457" y="916"/>
                  </a:lnTo>
                  <a:lnTo>
                    <a:pt x="458" y="889"/>
                  </a:lnTo>
                  <a:lnTo>
                    <a:pt x="462" y="861"/>
                  </a:lnTo>
                  <a:lnTo>
                    <a:pt x="467" y="834"/>
                  </a:lnTo>
                  <a:lnTo>
                    <a:pt x="472" y="807"/>
                  </a:lnTo>
                  <a:lnTo>
                    <a:pt x="481" y="780"/>
                  </a:lnTo>
                  <a:lnTo>
                    <a:pt x="489" y="752"/>
                  </a:lnTo>
                  <a:lnTo>
                    <a:pt x="500" y="726"/>
                  </a:lnTo>
                  <a:lnTo>
                    <a:pt x="506" y="702"/>
                  </a:lnTo>
                  <a:lnTo>
                    <a:pt x="514" y="680"/>
                  </a:lnTo>
                  <a:lnTo>
                    <a:pt x="523" y="659"/>
                  </a:lnTo>
                  <a:lnTo>
                    <a:pt x="534" y="638"/>
                  </a:lnTo>
                  <a:lnTo>
                    <a:pt x="545" y="618"/>
                  </a:lnTo>
                  <a:lnTo>
                    <a:pt x="558" y="598"/>
                  </a:lnTo>
                  <a:lnTo>
                    <a:pt x="573" y="579"/>
                  </a:lnTo>
                  <a:lnTo>
                    <a:pt x="589" y="561"/>
                  </a:lnTo>
                  <a:lnTo>
                    <a:pt x="606" y="544"/>
                  </a:lnTo>
                  <a:lnTo>
                    <a:pt x="625" y="528"/>
                  </a:lnTo>
                  <a:lnTo>
                    <a:pt x="645" y="513"/>
                  </a:lnTo>
                  <a:lnTo>
                    <a:pt x="667" y="499"/>
                  </a:lnTo>
                  <a:lnTo>
                    <a:pt x="691" y="486"/>
                  </a:lnTo>
                  <a:lnTo>
                    <a:pt x="717" y="475"/>
                  </a:lnTo>
                  <a:lnTo>
                    <a:pt x="743" y="465"/>
                  </a:lnTo>
                  <a:lnTo>
                    <a:pt x="773" y="457"/>
                  </a:lnTo>
                  <a:lnTo>
                    <a:pt x="798" y="453"/>
                  </a:lnTo>
                  <a:lnTo>
                    <a:pt x="824" y="449"/>
                  </a:lnTo>
                  <a:lnTo>
                    <a:pt x="849" y="447"/>
                  </a:lnTo>
                  <a:lnTo>
                    <a:pt x="873" y="446"/>
                  </a:lnTo>
                  <a:lnTo>
                    <a:pt x="898" y="447"/>
                  </a:lnTo>
                  <a:lnTo>
                    <a:pt x="921" y="448"/>
                  </a:lnTo>
                  <a:lnTo>
                    <a:pt x="945" y="451"/>
                  </a:lnTo>
                  <a:lnTo>
                    <a:pt x="968" y="455"/>
                  </a:lnTo>
                  <a:lnTo>
                    <a:pt x="991" y="459"/>
                  </a:lnTo>
                  <a:lnTo>
                    <a:pt x="1013" y="464"/>
                  </a:lnTo>
                  <a:lnTo>
                    <a:pt x="1034" y="471"/>
                  </a:lnTo>
                  <a:lnTo>
                    <a:pt x="1057" y="478"/>
                  </a:lnTo>
                  <a:lnTo>
                    <a:pt x="1078" y="485"/>
                  </a:lnTo>
                  <a:lnTo>
                    <a:pt x="1098" y="494"/>
                  </a:lnTo>
                  <a:lnTo>
                    <a:pt x="1118" y="503"/>
                  </a:lnTo>
                  <a:lnTo>
                    <a:pt x="1138" y="514"/>
                  </a:lnTo>
                  <a:lnTo>
                    <a:pt x="1158" y="525"/>
                  </a:lnTo>
                  <a:lnTo>
                    <a:pt x="1177" y="535"/>
                  </a:lnTo>
                  <a:lnTo>
                    <a:pt x="1196" y="548"/>
                  </a:lnTo>
                  <a:lnTo>
                    <a:pt x="1214" y="559"/>
                  </a:lnTo>
                  <a:lnTo>
                    <a:pt x="1232" y="573"/>
                  </a:lnTo>
                  <a:lnTo>
                    <a:pt x="1249" y="586"/>
                  </a:lnTo>
                  <a:lnTo>
                    <a:pt x="1267" y="600"/>
                  </a:lnTo>
                  <a:lnTo>
                    <a:pt x="1284" y="615"/>
                  </a:lnTo>
                  <a:lnTo>
                    <a:pt x="1316" y="644"/>
                  </a:lnTo>
                  <a:lnTo>
                    <a:pt x="1347" y="674"/>
                  </a:lnTo>
                  <a:lnTo>
                    <a:pt x="1376" y="706"/>
                  </a:lnTo>
                  <a:lnTo>
                    <a:pt x="1404" y="737"/>
                  </a:lnTo>
                  <a:lnTo>
                    <a:pt x="1410" y="748"/>
                  </a:lnTo>
                  <a:lnTo>
                    <a:pt x="1418" y="757"/>
                  </a:lnTo>
                  <a:lnTo>
                    <a:pt x="1423" y="768"/>
                  </a:lnTo>
                  <a:lnTo>
                    <a:pt x="1429" y="779"/>
                  </a:lnTo>
                  <a:lnTo>
                    <a:pt x="1439" y="801"/>
                  </a:lnTo>
                  <a:lnTo>
                    <a:pt x="1447" y="823"/>
                  </a:lnTo>
                  <a:lnTo>
                    <a:pt x="1454" y="845"/>
                  </a:lnTo>
                  <a:lnTo>
                    <a:pt x="1458" y="869"/>
                  </a:lnTo>
                  <a:lnTo>
                    <a:pt x="1461" y="891"/>
                  </a:lnTo>
                  <a:lnTo>
                    <a:pt x="1463" y="913"/>
                  </a:lnTo>
                  <a:lnTo>
                    <a:pt x="1464" y="934"/>
                  </a:lnTo>
                  <a:lnTo>
                    <a:pt x="1463" y="955"/>
                  </a:lnTo>
                  <a:lnTo>
                    <a:pt x="1462" y="975"/>
                  </a:lnTo>
                  <a:lnTo>
                    <a:pt x="1460" y="993"/>
                  </a:lnTo>
                  <a:lnTo>
                    <a:pt x="1457" y="1009"/>
                  </a:lnTo>
                  <a:lnTo>
                    <a:pt x="1453" y="1023"/>
                  </a:lnTo>
                  <a:lnTo>
                    <a:pt x="1448" y="1036"/>
                  </a:lnTo>
                  <a:lnTo>
                    <a:pt x="1444" y="1047"/>
                  </a:lnTo>
                  <a:lnTo>
                    <a:pt x="1434" y="1059"/>
                  </a:lnTo>
                  <a:lnTo>
                    <a:pt x="1423" y="1072"/>
                  </a:lnTo>
                  <a:lnTo>
                    <a:pt x="1410" y="1083"/>
                  </a:lnTo>
                  <a:lnTo>
                    <a:pt x="1398" y="1092"/>
                  </a:lnTo>
                  <a:lnTo>
                    <a:pt x="1384" y="1101"/>
                  </a:lnTo>
                  <a:lnTo>
                    <a:pt x="1368" y="1109"/>
                  </a:lnTo>
                  <a:lnTo>
                    <a:pt x="1352" y="1115"/>
                  </a:lnTo>
                  <a:lnTo>
                    <a:pt x="1336" y="1121"/>
                  </a:lnTo>
                  <a:lnTo>
                    <a:pt x="1319" y="1125"/>
                  </a:lnTo>
                  <a:lnTo>
                    <a:pt x="1301" y="1129"/>
                  </a:lnTo>
                  <a:lnTo>
                    <a:pt x="1284" y="1132"/>
                  </a:lnTo>
                  <a:lnTo>
                    <a:pt x="1266" y="1134"/>
                  </a:lnTo>
                  <a:lnTo>
                    <a:pt x="1247" y="1135"/>
                  </a:lnTo>
                  <a:lnTo>
                    <a:pt x="1229" y="1135"/>
                  </a:lnTo>
                  <a:lnTo>
                    <a:pt x="1211" y="1135"/>
                  </a:lnTo>
                  <a:lnTo>
                    <a:pt x="1193" y="1134"/>
                  </a:lnTo>
                  <a:lnTo>
                    <a:pt x="1190" y="1141"/>
                  </a:lnTo>
                  <a:lnTo>
                    <a:pt x="1188" y="1147"/>
                  </a:lnTo>
                  <a:lnTo>
                    <a:pt x="1189" y="1153"/>
                  </a:lnTo>
                  <a:lnTo>
                    <a:pt x="1190" y="1162"/>
                  </a:lnTo>
                  <a:lnTo>
                    <a:pt x="1192" y="1170"/>
                  </a:lnTo>
                  <a:lnTo>
                    <a:pt x="1195" y="1179"/>
                  </a:lnTo>
                  <a:lnTo>
                    <a:pt x="1200" y="1188"/>
                  </a:lnTo>
                  <a:lnTo>
                    <a:pt x="1205" y="1198"/>
                  </a:lnTo>
                  <a:lnTo>
                    <a:pt x="1214" y="1217"/>
                  </a:lnTo>
                  <a:lnTo>
                    <a:pt x="1225" y="1235"/>
                  </a:lnTo>
                  <a:lnTo>
                    <a:pt x="1235" y="1253"/>
                  </a:lnTo>
                  <a:lnTo>
                    <a:pt x="1240" y="1268"/>
                  </a:lnTo>
                  <a:lnTo>
                    <a:pt x="1254" y="1293"/>
                  </a:lnTo>
                  <a:lnTo>
                    <a:pt x="1267" y="1318"/>
                  </a:lnTo>
                  <a:lnTo>
                    <a:pt x="1281" y="1342"/>
                  </a:lnTo>
                  <a:lnTo>
                    <a:pt x="1297" y="1366"/>
                  </a:lnTo>
                  <a:lnTo>
                    <a:pt x="1313" y="1391"/>
                  </a:lnTo>
                  <a:lnTo>
                    <a:pt x="1330" y="1414"/>
                  </a:lnTo>
                  <a:lnTo>
                    <a:pt x="1349" y="1437"/>
                  </a:lnTo>
                  <a:lnTo>
                    <a:pt x="1369" y="1458"/>
                  </a:lnTo>
                  <a:lnTo>
                    <a:pt x="1380" y="1469"/>
                  </a:lnTo>
                  <a:lnTo>
                    <a:pt x="1391" y="1478"/>
                  </a:lnTo>
                  <a:lnTo>
                    <a:pt x="1403" y="1488"/>
                  </a:lnTo>
                  <a:lnTo>
                    <a:pt x="1415" y="1498"/>
                  </a:lnTo>
                  <a:lnTo>
                    <a:pt x="1427" y="1507"/>
                  </a:lnTo>
                  <a:lnTo>
                    <a:pt x="1441" y="1516"/>
                  </a:lnTo>
                  <a:lnTo>
                    <a:pt x="1455" y="1524"/>
                  </a:lnTo>
                  <a:lnTo>
                    <a:pt x="1470" y="1531"/>
                  </a:lnTo>
                  <a:lnTo>
                    <a:pt x="1484" y="1539"/>
                  </a:lnTo>
                  <a:lnTo>
                    <a:pt x="1500" y="1545"/>
                  </a:lnTo>
                  <a:lnTo>
                    <a:pt x="1517" y="1552"/>
                  </a:lnTo>
                  <a:lnTo>
                    <a:pt x="1534" y="1557"/>
                  </a:lnTo>
                  <a:lnTo>
                    <a:pt x="1552" y="1562"/>
                  </a:lnTo>
                  <a:lnTo>
                    <a:pt x="1570" y="1566"/>
                  </a:lnTo>
                  <a:lnTo>
                    <a:pt x="1589" y="1571"/>
                  </a:lnTo>
                  <a:lnTo>
                    <a:pt x="1610" y="1574"/>
                  </a:lnTo>
                  <a:lnTo>
                    <a:pt x="1633" y="1575"/>
                  </a:lnTo>
                  <a:lnTo>
                    <a:pt x="1656" y="1575"/>
                  </a:lnTo>
                  <a:lnTo>
                    <a:pt x="1680" y="1574"/>
                  </a:lnTo>
                  <a:lnTo>
                    <a:pt x="1705" y="1572"/>
                  </a:lnTo>
                  <a:lnTo>
                    <a:pt x="1728" y="1571"/>
                  </a:lnTo>
                  <a:lnTo>
                    <a:pt x="1750" y="1570"/>
                  </a:lnTo>
                  <a:lnTo>
                    <a:pt x="1771" y="1568"/>
                  </a:lnTo>
                  <a:lnTo>
                    <a:pt x="1790" y="1571"/>
                  </a:lnTo>
                  <a:lnTo>
                    <a:pt x="1799" y="1608"/>
                  </a:lnTo>
                  <a:lnTo>
                    <a:pt x="1807" y="1643"/>
                  </a:lnTo>
                  <a:lnTo>
                    <a:pt x="1817" y="1676"/>
                  </a:lnTo>
                  <a:lnTo>
                    <a:pt x="1828" y="1709"/>
                  </a:lnTo>
                  <a:lnTo>
                    <a:pt x="1840" y="1741"/>
                  </a:lnTo>
                  <a:lnTo>
                    <a:pt x="1855" y="1772"/>
                  </a:lnTo>
                  <a:lnTo>
                    <a:pt x="1862" y="1787"/>
                  </a:lnTo>
                  <a:lnTo>
                    <a:pt x="1871" y="1802"/>
                  </a:lnTo>
                  <a:lnTo>
                    <a:pt x="1880" y="1817"/>
                  </a:lnTo>
                  <a:lnTo>
                    <a:pt x="1890" y="1831"/>
                  </a:lnTo>
                  <a:lnTo>
                    <a:pt x="1911" y="1858"/>
                  </a:lnTo>
                  <a:lnTo>
                    <a:pt x="1934" y="1883"/>
                  </a:lnTo>
                  <a:lnTo>
                    <a:pt x="1959" y="1906"/>
                  </a:lnTo>
                  <a:lnTo>
                    <a:pt x="1984" y="1928"/>
                  </a:lnTo>
                  <a:lnTo>
                    <a:pt x="2012" y="1949"/>
                  </a:lnTo>
                  <a:lnTo>
                    <a:pt x="2039" y="1969"/>
                  </a:lnTo>
                  <a:lnTo>
                    <a:pt x="2069" y="1986"/>
                  </a:lnTo>
                  <a:lnTo>
                    <a:pt x="2098" y="2003"/>
                  </a:lnTo>
                  <a:lnTo>
                    <a:pt x="2130" y="2018"/>
                  </a:lnTo>
                  <a:lnTo>
                    <a:pt x="2161" y="2032"/>
                  </a:lnTo>
                  <a:lnTo>
                    <a:pt x="2194" y="2045"/>
                  </a:lnTo>
                  <a:lnTo>
                    <a:pt x="2226" y="2057"/>
                  </a:lnTo>
                  <a:lnTo>
                    <a:pt x="2258" y="2067"/>
                  </a:lnTo>
                  <a:lnTo>
                    <a:pt x="2291" y="2077"/>
                  </a:lnTo>
                  <a:lnTo>
                    <a:pt x="2324" y="2085"/>
                  </a:lnTo>
                  <a:lnTo>
                    <a:pt x="2356" y="2093"/>
                  </a:lnTo>
                  <a:lnTo>
                    <a:pt x="2389" y="2100"/>
                  </a:lnTo>
                  <a:lnTo>
                    <a:pt x="2420" y="2105"/>
                  </a:lnTo>
                  <a:lnTo>
                    <a:pt x="2451" y="2111"/>
                  </a:lnTo>
                  <a:lnTo>
                    <a:pt x="2482" y="2114"/>
                  </a:lnTo>
                  <a:lnTo>
                    <a:pt x="2511" y="2117"/>
                  </a:lnTo>
                  <a:lnTo>
                    <a:pt x="2540" y="2119"/>
                  </a:lnTo>
                  <a:lnTo>
                    <a:pt x="2567" y="2121"/>
                  </a:lnTo>
                  <a:lnTo>
                    <a:pt x="2594" y="2122"/>
                  </a:lnTo>
                  <a:lnTo>
                    <a:pt x="2618" y="2122"/>
                  </a:lnTo>
                  <a:lnTo>
                    <a:pt x="2643" y="2122"/>
                  </a:lnTo>
                  <a:lnTo>
                    <a:pt x="2664" y="2121"/>
                  </a:lnTo>
                  <a:lnTo>
                    <a:pt x="2684" y="2120"/>
                  </a:lnTo>
                  <a:lnTo>
                    <a:pt x="2702" y="2118"/>
                  </a:lnTo>
                  <a:lnTo>
                    <a:pt x="2718" y="2115"/>
                  </a:lnTo>
                  <a:lnTo>
                    <a:pt x="2733" y="2113"/>
                  </a:lnTo>
                  <a:lnTo>
                    <a:pt x="2744" y="2110"/>
                  </a:lnTo>
                  <a:lnTo>
                    <a:pt x="2724" y="2087"/>
                  </a:lnTo>
                  <a:lnTo>
                    <a:pt x="2705" y="2065"/>
                  </a:lnTo>
                  <a:lnTo>
                    <a:pt x="2687" y="2043"/>
                  </a:lnTo>
                  <a:lnTo>
                    <a:pt x="2670" y="2022"/>
                  </a:lnTo>
                  <a:lnTo>
                    <a:pt x="2654" y="1999"/>
                  </a:lnTo>
                  <a:lnTo>
                    <a:pt x="2638" y="1978"/>
                  </a:lnTo>
                  <a:lnTo>
                    <a:pt x="2625" y="1958"/>
                  </a:lnTo>
                  <a:lnTo>
                    <a:pt x="2611" y="1937"/>
                  </a:lnTo>
                  <a:lnTo>
                    <a:pt x="2598" y="1916"/>
                  </a:lnTo>
                  <a:lnTo>
                    <a:pt x="2587" y="1895"/>
                  </a:lnTo>
                  <a:lnTo>
                    <a:pt x="2576" y="1874"/>
                  </a:lnTo>
                  <a:lnTo>
                    <a:pt x="2566" y="1853"/>
                  </a:lnTo>
                  <a:lnTo>
                    <a:pt x="2557" y="1832"/>
                  </a:lnTo>
                  <a:lnTo>
                    <a:pt x="2548" y="1811"/>
                  </a:lnTo>
                  <a:lnTo>
                    <a:pt x="2541" y="1790"/>
                  </a:lnTo>
                  <a:lnTo>
                    <a:pt x="2535" y="1769"/>
                  </a:lnTo>
                  <a:lnTo>
                    <a:pt x="2533" y="1759"/>
                  </a:lnTo>
                  <a:lnTo>
                    <a:pt x="2530" y="1748"/>
                  </a:lnTo>
                  <a:lnTo>
                    <a:pt x="2528" y="1738"/>
                  </a:lnTo>
                  <a:lnTo>
                    <a:pt x="2527" y="1727"/>
                  </a:lnTo>
                  <a:lnTo>
                    <a:pt x="2527" y="1722"/>
                  </a:lnTo>
                  <a:lnTo>
                    <a:pt x="2528" y="1718"/>
                  </a:lnTo>
                  <a:lnTo>
                    <a:pt x="2530" y="1715"/>
                  </a:lnTo>
                  <a:lnTo>
                    <a:pt x="2533" y="1711"/>
                  </a:lnTo>
                  <a:lnTo>
                    <a:pt x="2536" y="1709"/>
                  </a:lnTo>
                  <a:lnTo>
                    <a:pt x="2540" y="1708"/>
                  </a:lnTo>
                  <a:lnTo>
                    <a:pt x="2546" y="1708"/>
                  </a:lnTo>
                  <a:lnTo>
                    <a:pt x="2553" y="1709"/>
                  </a:lnTo>
                  <a:lnTo>
                    <a:pt x="2588" y="1725"/>
                  </a:lnTo>
                  <a:lnTo>
                    <a:pt x="2617" y="1737"/>
                  </a:lnTo>
                  <a:lnTo>
                    <a:pt x="2631" y="1741"/>
                  </a:lnTo>
                  <a:lnTo>
                    <a:pt x="2644" y="1745"/>
                  </a:lnTo>
                  <a:lnTo>
                    <a:pt x="2654" y="1747"/>
                  </a:lnTo>
                  <a:lnTo>
                    <a:pt x="2665" y="1750"/>
                  </a:lnTo>
                  <a:lnTo>
                    <a:pt x="2675" y="1752"/>
                  </a:lnTo>
                  <a:lnTo>
                    <a:pt x="2685" y="1752"/>
                  </a:lnTo>
                  <a:lnTo>
                    <a:pt x="2693" y="1752"/>
                  </a:lnTo>
                  <a:lnTo>
                    <a:pt x="2701" y="1752"/>
                  </a:lnTo>
                  <a:lnTo>
                    <a:pt x="2716" y="1750"/>
                  </a:lnTo>
                  <a:lnTo>
                    <a:pt x="2729" y="1746"/>
                  </a:lnTo>
                  <a:lnTo>
                    <a:pt x="2755" y="1738"/>
                  </a:lnTo>
                  <a:lnTo>
                    <a:pt x="2781" y="1729"/>
                  </a:lnTo>
                  <a:lnTo>
                    <a:pt x="2797" y="1726"/>
                  </a:lnTo>
                  <a:lnTo>
                    <a:pt x="2814" y="1724"/>
                  </a:lnTo>
                  <a:lnTo>
                    <a:pt x="2835" y="1724"/>
                  </a:lnTo>
                  <a:lnTo>
                    <a:pt x="2859" y="1727"/>
                  </a:lnTo>
                  <a:lnTo>
                    <a:pt x="2841" y="1712"/>
                  </a:lnTo>
                  <a:lnTo>
                    <a:pt x="2823" y="1697"/>
                  </a:lnTo>
                  <a:lnTo>
                    <a:pt x="2806" y="1680"/>
                  </a:lnTo>
                  <a:lnTo>
                    <a:pt x="2789" y="1663"/>
                  </a:lnTo>
                  <a:lnTo>
                    <a:pt x="2773" y="1645"/>
                  </a:lnTo>
                  <a:lnTo>
                    <a:pt x="2758" y="1626"/>
                  </a:lnTo>
                  <a:lnTo>
                    <a:pt x="2743" y="1607"/>
                  </a:lnTo>
                  <a:lnTo>
                    <a:pt x="2729" y="1586"/>
                  </a:lnTo>
                  <a:lnTo>
                    <a:pt x="2703" y="1546"/>
                  </a:lnTo>
                  <a:lnTo>
                    <a:pt x="2680" y="1506"/>
                  </a:lnTo>
                  <a:lnTo>
                    <a:pt x="2657" y="1466"/>
                  </a:lnTo>
                  <a:lnTo>
                    <a:pt x="2637" y="1428"/>
                  </a:lnTo>
                  <a:lnTo>
                    <a:pt x="2614" y="1380"/>
                  </a:lnTo>
                  <a:lnTo>
                    <a:pt x="2592" y="1330"/>
                  </a:lnTo>
                  <a:lnTo>
                    <a:pt x="2571" y="1278"/>
                  </a:lnTo>
                  <a:lnTo>
                    <a:pt x="2548" y="1225"/>
                  </a:lnTo>
                  <a:lnTo>
                    <a:pt x="2526" y="1171"/>
                  </a:lnTo>
                  <a:lnTo>
                    <a:pt x="2502" y="1117"/>
                  </a:lnTo>
                  <a:lnTo>
                    <a:pt x="2477" y="1063"/>
                  </a:lnTo>
                  <a:lnTo>
                    <a:pt x="2451" y="1012"/>
                  </a:lnTo>
                  <a:lnTo>
                    <a:pt x="2436" y="986"/>
                  </a:lnTo>
                  <a:lnTo>
                    <a:pt x="2421" y="961"/>
                  </a:lnTo>
                  <a:lnTo>
                    <a:pt x="2407" y="936"/>
                  </a:lnTo>
                  <a:lnTo>
                    <a:pt x="2391" y="912"/>
                  </a:lnTo>
                  <a:lnTo>
                    <a:pt x="2373" y="889"/>
                  </a:lnTo>
                  <a:lnTo>
                    <a:pt x="2356" y="867"/>
                  </a:lnTo>
                  <a:lnTo>
                    <a:pt x="2337" y="845"/>
                  </a:lnTo>
                  <a:lnTo>
                    <a:pt x="2317" y="824"/>
                  </a:lnTo>
                  <a:lnTo>
                    <a:pt x="2296" y="805"/>
                  </a:lnTo>
                  <a:lnTo>
                    <a:pt x="2274" y="787"/>
                  </a:lnTo>
                  <a:lnTo>
                    <a:pt x="2252" y="769"/>
                  </a:lnTo>
                  <a:lnTo>
                    <a:pt x="2228" y="753"/>
                  </a:lnTo>
                  <a:lnTo>
                    <a:pt x="2202" y="738"/>
                  </a:lnTo>
                  <a:lnTo>
                    <a:pt x="2176" y="726"/>
                  </a:lnTo>
                  <a:lnTo>
                    <a:pt x="2148" y="714"/>
                  </a:lnTo>
                  <a:lnTo>
                    <a:pt x="2119" y="703"/>
                  </a:lnTo>
                  <a:lnTo>
                    <a:pt x="2114" y="701"/>
                  </a:lnTo>
                  <a:lnTo>
                    <a:pt x="2102" y="698"/>
                  </a:lnTo>
                  <a:lnTo>
                    <a:pt x="2083" y="693"/>
                  </a:lnTo>
                  <a:lnTo>
                    <a:pt x="2058" y="688"/>
                  </a:lnTo>
                  <a:lnTo>
                    <a:pt x="2044" y="687"/>
                  </a:lnTo>
                  <a:lnTo>
                    <a:pt x="2029" y="685"/>
                  </a:lnTo>
                  <a:lnTo>
                    <a:pt x="2013" y="684"/>
                  </a:lnTo>
                  <a:lnTo>
                    <a:pt x="1996" y="685"/>
                  </a:lnTo>
                  <a:lnTo>
                    <a:pt x="1979" y="687"/>
                  </a:lnTo>
                  <a:lnTo>
                    <a:pt x="1961" y="689"/>
                  </a:lnTo>
                  <a:lnTo>
                    <a:pt x="1943" y="693"/>
                  </a:lnTo>
                  <a:lnTo>
                    <a:pt x="1925" y="699"/>
                  </a:lnTo>
                  <a:lnTo>
                    <a:pt x="1882" y="641"/>
                  </a:lnTo>
                  <a:lnTo>
                    <a:pt x="1839" y="582"/>
                  </a:lnTo>
                  <a:lnTo>
                    <a:pt x="1792" y="525"/>
                  </a:lnTo>
                  <a:lnTo>
                    <a:pt x="1746" y="467"/>
                  </a:lnTo>
                  <a:lnTo>
                    <a:pt x="1720" y="439"/>
                  </a:lnTo>
                  <a:lnTo>
                    <a:pt x="1696" y="411"/>
                  </a:lnTo>
                  <a:lnTo>
                    <a:pt x="1671" y="384"/>
                  </a:lnTo>
                  <a:lnTo>
                    <a:pt x="1644" y="357"/>
                  </a:lnTo>
                  <a:lnTo>
                    <a:pt x="1618" y="331"/>
                  </a:lnTo>
                  <a:lnTo>
                    <a:pt x="1590" y="304"/>
                  </a:lnTo>
                  <a:lnTo>
                    <a:pt x="1563" y="280"/>
                  </a:lnTo>
                  <a:lnTo>
                    <a:pt x="1535" y="256"/>
                  </a:lnTo>
                  <a:lnTo>
                    <a:pt x="1506" y="231"/>
                  </a:lnTo>
                  <a:lnTo>
                    <a:pt x="1477" y="209"/>
                  </a:lnTo>
                  <a:lnTo>
                    <a:pt x="1446" y="187"/>
                  </a:lnTo>
                  <a:lnTo>
                    <a:pt x="1417" y="166"/>
                  </a:lnTo>
                  <a:lnTo>
                    <a:pt x="1385" y="145"/>
                  </a:lnTo>
                  <a:lnTo>
                    <a:pt x="1353" y="126"/>
                  </a:lnTo>
                  <a:lnTo>
                    <a:pt x="1321" y="108"/>
                  </a:lnTo>
                  <a:lnTo>
                    <a:pt x="1287" y="93"/>
                  </a:lnTo>
                  <a:lnTo>
                    <a:pt x="1255" y="77"/>
                  </a:lnTo>
                  <a:lnTo>
                    <a:pt x="1220" y="62"/>
                  </a:lnTo>
                  <a:lnTo>
                    <a:pt x="1185" y="49"/>
                  </a:lnTo>
                  <a:lnTo>
                    <a:pt x="1149" y="37"/>
                  </a:lnTo>
                  <a:lnTo>
                    <a:pt x="1113" y="27"/>
                  </a:lnTo>
                  <a:lnTo>
                    <a:pt x="1076" y="18"/>
                  </a:lnTo>
                  <a:lnTo>
                    <a:pt x="1038" y="11"/>
                  </a:lnTo>
                  <a:lnTo>
                    <a:pt x="999" y="6"/>
                  </a:lnTo>
                  <a:lnTo>
                    <a:pt x="973" y="4"/>
                  </a:lnTo>
                  <a:lnTo>
                    <a:pt x="947" y="1"/>
                  </a:lnTo>
                  <a:lnTo>
                    <a:pt x="920" y="0"/>
                  </a:lnTo>
                  <a:lnTo>
                    <a:pt x="893" y="0"/>
                  </a:lnTo>
                  <a:lnTo>
                    <a:pt x="866" y="0"/>
                  </a:lnTo>
                  <a:lnTo>
                    <a:pt x="840" y="0"/>
                  </a:lnTo>
                  <a:lnTo>
                    <a:pt x="812" y="3"/>
                  </a:lnTo>
                  <a:lnTo>
                    <a:pt x="786" y="5"/>
                  </a:lnTo>
                  <a:lnTo>
                    <a:pt x="759" y="7"/>
                  </a:lnTo>
                  <a:lnTo>
                    <a:pt x="733" y="10"/>
                  </a:lnTo>
                  <a:lnTo>
                    <a:pt x="706" y="14"/>
                  </a:lnTo>
                  <a:lnTo>
                    <a:pt x="681" y="18"/>
                  </a:lnTo>
                  <a:lnTo>
                    <a:pt x="654" y="23"/>
                  </a:lnTo>
                  <a:lnTo>
                    <a:pt x="629" y="29"/>
                  </a:lnTo>
                  <a:lnTo>
                    <a:pt x="604" y="35"/>
                  </a:lnTo>
                  <a:lnTo>
                    <a:pt x="578" y="42"/>
                  </a:lnTo>
                  <a:lnTo>
                    <a:pt x="554" y="49"/>
                  </a:lnTo>
                  <a:lnTo>
                    <a:pt x="529" y="58"/>
                  </a:lnTo>
                  <a:lnTo>
                    <a:pt x="505" y="66"/>
                  </a:lnTo>
                  <a:lnTo>
                    <a:pt x="482" y="75"/>
                  </a:lnTo>
                  <a:lnTo>
                    <a:pt x="458" y="85"/>
                  </a:lnTo>
                  <a:lnTo>
                    <a:pt x="436" y="95"/>
                  </a:lnTo>
                  <a:lnTo>
                    <a:pt x="414" y="106"/>
                  </a:lnTo>
                  <a:lnTo>
                    <a:pt x="393" y="118"/>
                  </a:lnTo>
                  <a:lnTo>
                    <a:pt x="372" y="130"/>
                  </a:lnTo>
                  <a:lnTo>
                    <a:pt x="352" y="142"/>
                  </a:lnTo>
                  <a:lnTo>
                    <a:pt x="332" y="156"/>
                  </a:lnTo>
                  <a:lnTo>
                    <a:pt x="313" y="170"/>
                  </a:lnTo>
                  <a:lnTo>
                    <a:pt x="295" y="185"/>
                  </a:lnTo>
                  <a:lnTo>
                    <a:pt x="277" y="199"/>
                  </a:lnTo>
                  <a:lnTo>
                    <a:pt x="260" y="215"/>
                  </a:lnTo>
                  <a:lnTo>
                    <a:pt x="245" y="232"/>
                  </a:lnTo>
                  <a:lnTo>
                    <a:pt x="233" y="242"/>
                  </a:lnTo>
                  <a:lnTo>
                    <a:pt x="222" y="252"/>
                  </a:lnTo>
                  <a:lnTo>
                    <a:pt x="211" y="264"/>
                  </a:lnTo>
                  <a:lnTo>
                    <a:pt x="200" y="275"/>
                  </a:lnTo>
                  <a:lnTo>
                    <a:pt x="180" y="299"/>
                  </a:lnTo>
                  <a:lnTo>
                    <a:pt x="162" y="324"/>
                  </a:lnTo>
                  <a:lnTo>
                    <a:pt x="145" y="351"/>
                  </a:lnTo>
                  <a:lnTo>
                    <a:pt x="129" y="378"/>
                  </a:lnTo>
                  <a:lnTo>
                    <a:pt x="114" y="407"/>
                  </a:lnTo>
                  <a:lnTo>
                    <a:pt x="102" y="437"/>
                  </a:lnTo>
                  <a:lnTo>
                    <a:pt x="89" y="466"/>
                  </a:lnTo>
                  <a:lnTo>
                    <a:pt x="77" y="497"/>
                  </a:lnTo>
                  <a:lnTo>
                    <a:pt x="67" y="527"/>
                  </a:lnTo>
                  <a:lnTo>
                    <a:pt x="56" y="557"/>
                  </a:lnTo>
                  <a:lnTo>
                    <a:pt x="38" y="617"/>
                  </a:lnTo>
                  <a:lnTo>
                    <a:pt x="21" y="674"/>
                  </a:lnTo>
                  <a:lnTo>
                    <a:pt x="14" y="724"/>
                  </a:lnTo>
                  <a:lnTo>
                    <a:pt x="7" y="771"/>
                  </a:lnTo>
                  <a:lnTo>
                    <a:pt x="3" y="818"/>
                  </a:lnTo>
                  <a:lnTo>
                    <a:pt x="0" y="864"/>
                  </a:lnTo>
                  <a:lnTo>
                    <a:pt x="0" y="888"/>
                  </a:lnTo>
                  <a:lnTo>
                    <a:pt x="0" y="911"/>
                  </a:lnTo>
                  <a:lnTo>
                    <a:pt x="1" y="934"/>
                  </a:lnTo>
                  <a:lnTo>
                    <a:pt x="3" y="958"/>
                  </a:lnTo>
                  <a:lnTo>
                    <a:pt x="5" y="981"/>
                  </a:lnTo>
                  <a:lnTo>
                    <a:pt x="8" y="1004"/>
                  </a:lnTo>
                  <a:lnTo>
                    <a:pt x="13" y="1027"/>
                  </a:lnTo>
                  <a:lnTo>
                    <a:pt x="18" y="1052"/>
                  </a:lnTo>
                  <a:lnTo>
                    <a:pt x="23" y="1092"/>
                  </a:lnTo>
                  <a:lnTo>
                    <a:pt x="32" y="1131"/>
                  </a:lnTo>
                  <a:lnTo>
                    <a:pt x="41" y="1170"/>
                  </a:lnTo>
                  <a:lnTo>
                    <a:pt x="53" y="1209"/>
                  </a:lnTo>
                  <a:lnTo>
                    <a:pt x="68" y="1246"/>
                  </a:lnTo>
                  <a:lnTo>
                    <a:pt x="84" y="1283"/>
                  </a:lnTo>
                  <a:lnTo>
                    <a:pt x="102" y="1320"/>
                  </a:lnTo>
                  <a:lnTo>
                    <a:pt x="121" y="1355"/>
                  </a:lnTo>
                  <a:lnTo>
                    <a:pt x="142" y="1391"/>
                  </a:lnTo>
                  <a:lnTo>
                    <a:pt x="164" y="1424"/>
                  </a:lnTo>
                  <a:lnTo>
                    <a:pt x="188" y="1458"/>
                  </a:lnTo>
                  <a:lnTo>
                    <a:pt x="214" y="1491"/>
                  </a:lnTo>
                  <a:lnTo>
                    <a:pt x="240" y="1524"/>
                  </a:lnTo>
                  <a:lnTo>
                    <a:pt x="269" y="1556"/>
                  </a:lnTo>
                  <a:lnTo>
                    <a:pt x="298" y="1588"/>
                  </a:lnTo>
                  <a:lnTo>
                    <a:pt x="327" y="1618"/>
                  </a:lnTo>
                  <a:lnTo>
                    <a:pt x="358" y="1648"/>
                  </a:lnTo>
                  <a:lnTo>
                    <a:pt x="390" y="1678"/>
                  </a:lnTo>
                  <a:lnTo>
                    <a:pt x="421" y="1706"/>
                  </a:lnTo>
                  <a:lnTo>
                    <a:pt x="453" y="1734"/>
                  </a:lnTo>
                  <a:lnTo>
                    <a:pt x="487" y="1761"/>
                  </a:lnTo>
                  <a:lnTo>
                    <a:pt x="520" y="1788"/>
                  </a:lnTo>
                  <a:lnTo>
                    <a:pt x="554" y="1813"/>
                  </a:lnTo>
                  <a:lnTo>
                    <a:pt x="587" y="1838"/>
                  </a:lnTo>
                  <a:lnTo>
                    <a:pt x="654" y="1886"/>
                  </a:lnTo>
                  <a:lnTo>
                    <a:pt x="721" y="1932"/>
                  </a:lnTo>
                  <a:lnTo>
                    <a:pt x="786" y="1975"/>
                  </a:lnTo>
                  <a:lnTo>
                    <a:pt x="849" y="2014"/>
                  </a:lnTo>
                  <a:lnTo>
                    <a:pt x="1242" y="2275"/>
                  </a:lnTo>
                  <a:lnTo>
                    <a:pt x="1320" y="2314"/>
                  </a:lnTo>
                  <a:lnTo>
                    <a:pt x="1398" y="2352"/>
                  </a:lnTo>
                  <a:lnTo>
                    <a:pt x="1473" y="2390"/>
                  </a:lnTo>
                  <a:lnTo>
                    <a:pt x="1547" y="2426"/>
                  </a:lnTo>
                  <a:lnTo>
                    <a:pt x="1620" y="2461"/>
                  </a:lnTo>
                  <a:lnTo>
                    <a:pt x="1692" y="2496"/>
                  </a:lnTo>
                  <a:lnTo>
                    <a:pt x="1764" y="2530"/>
                  </a:lnTo>
                  <a:lnTo>
                    <a:pt x="1836" y="2564"/>
                  </a:lnTo>
                  <a:lnTo>
                    <a:pt x="1908" y="2597"/>
                  </a:lnTo>
                  <a:lnTo>
                    <a:pt x="1980" y="2630"/>
                  </a:lnTo>
                  <a:lnTo>
                    <a:pt x="2054" y="2664"/>
                  </a:lnTo>
                  <a:lnTo>
                    <a:pt x="2128" y="2698"/>
                  </a:lnTo>
                  <a:lnTo>
                    <a:pt x="2203" y="2732"/>
                  </a:lnTo>
                  <a:lnTo>
                    <a:pt x="2281" y="2768"/>
                  </a:lnTo>
                  <a:lnTo>
                    <a:pt x="2360" y="2804"/>
                  </a:lnTo>
                  <a:lnTo>
                    <a:pt x="2441" y="2841"/>
                  </a:lnTo>
                  <a:lnTo>
                    <a:pt x="2538" y="2878"/>
                  </a:lnTo>
                  <a:lnTo>
                    <a:pt x="2631" y="2915"/>
                  </a:lnTo>
                  <a:lnTo>
                    <a:pt x="2719" y="2952"/>
                  </a:lnTo>
                  <a:lnTo>
                    <a:pt x="2803" y="2989"/>
                  </a:lnTo>
                  <a:lnTo>
                    <a:pt x="2881" y="3026"/>
                  </a:lnTo>
                  <a:lnTo>
                    <a:pt x="2956" y="3064"/>
                  </a:lnTo>
                  <a:lnTo>
                    <a:pt x="3027" y="3101"/>
                  </a:lnTo>
                  <a:lnTo>
                    <a:pt x="3095" y="3137"/>
                  </a:lnTo>
                  <a:lnTo>
                    <a:pt x="3157" y="3174"/>
                  </a:lnTo>
                  <a:lnTo>
                    <a:pt x="3217" y="3210"/>
                  </a:lnTo>
                  <a:lnTo>
                    <a:pt x="3273" y="3246"/>
                  </a:lnTo>
                  <a:lnTo>
                    <a:pt x="3324" y="3282"/>
                  </a:lnTo>
                  <a:lnTo>
                    <a:pt x="3374" y="3318"/>
                  </a:lnTo>
                  <a:lnTo>
                    <a:pt x="3420" y="3353"/>
                  </a:lnTo>
                  <a:lnTo>
                    <a:pt x="3462" y="3388"/>
                  </a:lnTo>
                  <a:lnTo>
                    <a:pt x="3501" y="3422"/>
                  </a:lnTo>
                  <a:lnTo>
                    <a:pt x="3501" y="2727"/>
                  </a:lnTo>
                  <a:lnTo>
                    <a:pt x="3455" y="2701"/>
                  </a:lnTo>
                  <a:lnTo>
                    <a:pt x="3406" y="2677"/>
                  </a:lnTo>
                  <a:lnTo>
                    <a:pt x="3356" y="2653"/>
                  </a:lnTo>
                  <a:lnTo>
                    <a:pt x="3305" y="2628"/>
                  </a:lnTo>
                  <a:lnTo>
                    <a:pt x="3251" y="2605"/>
                  </a:lnTo>
                  <a:lnTo>
                    <a:pt x="3196" y="2582"/>
                  </a:lnTo>
                  <a:lnTo>
                    <a:pt x="3140" y="2560"/>
                  </a:lnTo>
                  <a:lnTo>
                    <a:pt x="3081" y="2537"/>
                  </a:lnTo>
                  <a:lnTo>
                    <a:pt x="3026" y="2512"/>
                  </a:lnTo>
                  <a:lnTo>
                    <a:pt x="2969" y="2488"/>
                  </a:lnTo>
                  <a:lnTo>
                    <a:pt x="2909" y="2464"/>
                  </a:lnTo>
                  <a:lnTo>
                    <a:pt x="2850" y="2441"/>
                  </a:lnTo>
                  <a:lnTo>
                    <a:pt x="2789" y="2420"/>
                  </a:lnTo>
                  <a:lnTo>
                    <a:pt x="2727" y="2399"/>
                  </a:lnTo>
                  <a:lnTo>
                    <a:pt x="2665" y="2377"/>
                  </a:lnTo>
                  <a:lnTo>
                    <a:pt x="2602" y="2357"/>
                  </a:lnTo>
                  <a:lnTo>
                    <a:pt x="2539" y="2337"/>
                  </a:lnTo>
                  <a:lnTo>
                    <a:pt x="2476" y="2316"/>
                  </a:lnTo>
                  <a:lnTo>
                    <a:pt x="2414" y="2295"/>
                  </a:lnTo>
                  <a:lnTo>
                    <a:pt x="2353" y="2274"/>
                  </a:lnTo>
                  <a:lnTo>
                    <a:pt x="2291" y="2252"/>
                  </a:lnTo>
                  <a:lnTo>
                    <a:pt x="2231" y="2229"/>
                  </a:lnTo>
                  <a:lnTo>
                    <a:pt x="2173" y="2206"/>
                  </a:lnTo>
                  <a:lnTo>
                    <a:pt x="2115" y="218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
          <p:nvSpPr>
            <p:cNvPr id="8221" name="Freeform 29"/>
            <p:cNvSpPr>
              <a:spLocks noEditPoints="1"/>
            </p:cNvSpPr>
            <p:nvPr userDrawn="1"/>
          </p:nvSpPr>
          <p:spPr bwMode="auto">
            <a:xfrm>
              <a:off x="3385" y="579"/>
              <a:ext cx="627" cy="77"/>
            </a:xfrm>
            <a:custGeom>
              <a:avLst/>
              <a:gdLst>
                <a:gd name="T0" fmla="*/ 91 w 4384"/>
                <a:gd name="T1" fmla="*/ 483 h 539"/>
                <a:gd name="T2" fmla="*/ 166 w 4384"/>
                <a:gd name="T3" fmla="*/ 426 h 539"/>
                <a:gd name="T4" fmla="*/ 65 w 4384"/>
                <a:gd name="T5" fmla="*/ 344 h 539"/>
                <a:gd name="T6" fmla="*/ 5 w 4384"/>
                <a:gd name="T7" fmla="*/ 211 h 539"/>
                <a:gd name="T8" fmla="*/ 145 w 4384"/>
                <a:gd name="T9" fmla="*/ 139 h 539"/>
                <a:gd name="T10" fmla="*/ 103 w 4384"/>
                <a:gd name="T11" fmla="*/ 195 h 539"/>
                <a:gd name="T12" fmla="*/ 66 w 4384"/>
                <a:gd name="T13" fmla="*/ 267 h 539"/>
                <a:gd name="T14" fmla="*/ 197 w 4384"/>
                <a:gd name="T15" fmla="*/ 343 h 539"/>
                <a:gd name="T16" fmla="*/ 210 w 4384"/>
                <a:gd name="T17" fmla="*/ 495 h 539"/>
                <a:gd name="T18" fmla="*/ 451 w 4384"/>
                <a:gd name="T19" fmla="*/ 538 h 539"/>
                <a:gd name="T20" fmla="*/ 330 w 4384"/>
                <a:gd name="T21" fmla="*/ 448 h 539"/>
                <a:gd name="T22" fmla="*/ 324 w 4384"/>
                <a:gd name="T23" fmla="*/ 254 h 539"/>
                <a:gd name="T24" fmla="*/ 428 w 4384"/>
                <a:gd name="T25" fmla="*/ 144 h 539"/>
                <a:gd name="T26" fmla="*/ 520 w 4384"/>
                <a:gd name="T27" fmla="*/ 199 h 539"/>
                <a:gd name="T28" fmla="*/ 392 w 4384"/>
                <a:gd name="T29" fmla="*/ 247 h 539"/>
                <a:gd name="T30" fmla="*/ 417 w 4384"/>
                <a:gd name="T31" fmla="*/ 463 h 539"/>
                <a:gd name="T32" fmla="*/ 553 w 4384"/>
                <a:gd name="T33" fmla="*/ 524 h 539"/>
                <a:gd name="T34" fmla="*/ 863 w 4384"/>
                <a:gd name="T35" fmla="*/ 213 h 539"/>
                <a:gd name="T36" fmla="*/ 740 w 4384"/>
                <a:gd name="T37" fmla="*/ 217 h 539"/>
                <a:gd name="T38" fmla="*/ 793 w 4384"/>
                <a:gd name="T39" fmla="*/ 143 h 539"/>
                <a:gd name="T40" fmla="*/ 926 w 4384"/>
                <a:gd name="T41" fmla="*/ 188 h 539"/>
                <a:gd name="T42" fmla="*/ 1231 w 4384"/>
                <a:gd name="T43" fmla="*/ 526 h 539"/>
                <a:gd name="T44" fmla="*/ 1092 w 4384"/>
                <a:gd name="T45" fmla="*/ 508 h 539"/>
                <a:gd name="T46" fmla="*/ 1141 w 4384"/>
                <a:gd name="T47" fmla="*/ 454 h 539"/>
                <a:gd name="T48" fmla="*/ 1226 w 4384"/>
                <a:gd name="T49" fmla="*/ 474 h 539"/>
                <a:gd name="T50" fmla="*/ 1965 w 4384"/>
                <a:gd name="T51" fmla="*/ 359 h 539"/>
                <a:gd name="T52" fmla="*/ 1830 w 4384"/>
                <a:gd name="T53" fmla="*/ 481 h 539"/>
                <a:gd name="T54" fmla="*/ 1845 w 4384"/>
                <a:gd name="T55" fmla="*/ 539 h 539"/>
                <a:gd name="T56" fmla="*/ 1704 w 4384"/>
                <a:gd name="T57" fmla="*/ 467 h 539"/>
                <a:gd name="T58" fmla="*/ 1694 w 4384"/>
                <a:gd name="T59" fmla="*/ 239 h 539"/>
                <a:gd name="T60" fmla="*/ 1853 w 4384"/>
                <a:gd name="T61" fmla="*/ 140 h 539"/>
                <a:gd name="T62" fmla="*/ 1965 w 4384"/>
                <a:gd name="T63" fmla="*/ 339 h 539"/>
                <a:gd name="T64" fmla="*/ 1754 w 4384"/>
                <a:gd name="T65" fmla="*/ 251 h 539"/>
                <a:gd name="T66" fmla="*/ 1873 w 4384"/>
                <a:gd name="T67" fmla="*/ 204 h 539"/>
                <a:gd name="T68" fmla="*/ 2404 w 4384"/>
                <a:gd name="T69" fmla="*/ 526 h 539"/>
                <a:gd name="T70" fmla="*/ 2265 w 4384"/>
                <a:gd name="T71" fmla="*/ 508 h 539"/>
                <a:gd name="T72" fmla="*/ 2313 w 4384"/>
                <a:gd name="T73" fmla="*/ 454 h 539"/>
                <a:gd name="T74" fmla="*/ 2398 w 4384"/>
                <a:gd name="T75" fmla="*/ 474 h 539"/>
                <a:gd name="T76" fmla="*/ 2662 w 4384"/>
                <a:gd name="T77" fmla="*/ 68 h 539"/>
                <a:gd name="T78" fmla="*/ 2722 w 4384"/>
                <a:gd name="T79" fmla="*/ 8 h 539"/>
                <a:gd name="T80" fmla="*/ 2665 w 4384"/>
                <a:gd name="T81" fmla="*/ 532 h 539"/>
                <a:gd name="T82" fmla="*/ 2901 w 4384"/>
                <a:gd name="T83" fmla="*/ 513 h 539"/>
                <a:gd name="T84" fmla="*/ 2949 w 4384"/>
                <a:gd name="T85" fmla="*/ 145 h 539"/>
                <a:gd name="T86" fmla="*/ 3005 w 4384"/>
                <a:gd name="T87" fmla="*/ 481 h 539"/>
                <a:gd name="T88" fmla="*/ 3140 w 4384"/>
                <a:gd name="T89" fmla="*/ 84 h 539"/>
                <a:gd name="T90" fmla="*/ 3157 w 4384"/>
                <a:gd name="T91" fmla="*/ 0 h 539"/>
                <a:gd name="T92" fmla="*/ 3174 w 4384"/>
                <a:gd name="T93" fmla="*/ 84 h 539"/>
                <a:gd name="T94" fmla="*/ 3409 w 4384"/>
                <a:gd name="T95" fmla="*/ 310 h 539"/>
                <a:gd name="T96" fmla="*/ 3713 w 4384"/>
                <a:gd name="T97" fmla="*/ 505 h 539"/>
                <a:gd name="T98" fmla="*/ 3661 w 4384"/>
                <a:gd name="T99" fmla="*/ 370 h 539"/>
                <a:gd name="T100" fmla="*/ 3692 w 4384"/>
                <a:gd name="T101" fmla="*/ 199 h 539"/>
                <a:gd name="T102" fmla="*/ 3844 w 4384"/>
                <a:gd name="T103" fmla="*/ 140 h 539"/>
                <a:gd name="T104" fmla="*/ 3960 w 4384"/>
                <a:gd name="T105" fmla="*/ 232 h 539"/>
                <a:gd name="T106" fmla="*/ 3967 w 4384"/>
                <a:gd name="T107" fmla="*/ 424 h 539"/>
                <a:gd name="T108" fmla="*/ 3872 w 4384"/>
                <a:gd name="T109" fmla="*/ 533 h 539"/>
                <a:gd name="T110" fmla="*/ 3750 w 4384"/>
                <a:gd name="T111" fmla="*/ 220 h 539"/>
                <a:gd name="T112" fmla="*/ 3752 w 4384"/>
                <a:gd name="T113" fmla="*/ 457 h 539"/>
                <a:gd name="T114" fmla="*/ 3854 w 4384"/>
                <a:gd name="T115" fmla="*/ 481 h 539"/>
                <a:gd name="T116" fmla="*/ 3905 w 4384"/>
                <a:gd name="T117" fmla="*/ 272 h 539"/>
                <a:gd name="T118" fmla="*/ 4318 w 4384"/>
                <a:gd name="T119" fmla="*/ 532 h 539"/>
                <a:gd name="T120" fmla="*/ 4246 w 4384"/>
                <a:gd name="T121" fmla="*/ 198 h 539"/>
                <a:gd name="T122" fmla="*/ 4186 w 4384"/>
                <a:gd name="T123" fmla="*/ 166 h 539"/>
                <a:gd name="T124" fmla="*/ 4336 w 4384"/>
                <a:gd name="T125" fmla="*/ 15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384" h="539">
                  <a:moveTo>
                    <a:pt x="91" y="539"/>
                  </a:moveTo>
                  <a:lnTo>
                    <a:pt x="76" y="538"/>
                  </a:lnTo>
                  <a:lnTo>
                    <a:pt x="60" y="536"/>
                  </a:lnTo>
                  <a:lnTo>
                    <a:pt x="46" y="534"/>
                  </a:lnTo>
                  <a:lnTo>
                    <a:pt x="34" y="531"/>
                  </a:lnTo>
                  <a:lnTo>
                    <a:pt x="13" y="526"/>
                  </a:lnTo>
                  <a:lnTo>
                    <a:pt x="6" y="523"/>
                  </a:lnTo>
                  <a:lnTo>
                    <a:pt x="6" y="465"/>
                  </a:lnTo>
                  <a:lnTo>
                    <a:pt x="15" y="468"/>
                  </a:lnTo>
                  <a:lnTo>
                    <a:pt x="37" y="474"/>
                  </a:lnTo>
                  <a:lnTo>
                    <a:pt x="51" y="477"/>
                  </a:lnTo>
                  <a:lnTo>
                    <a:pt x="65" y="480"/>
                  </a:lnTo>
                  <a:lnTo>
                    <a:pt x="79" y="482"/>
                  </a:lnTo>
                  <a:lnTo>
                    <a:pt x="91" y="483"/>
                  </a:lnTo>
                  <a:lnTo>
                    <a:pt x="106" y="482"/>
                  </a:lnTo>
                  <a:lnTo>
                    <a:pt x="118" y="481"/>
                  </a:lnTo>
                  <a:lnTo>
                    <a:pt x="125" y="479"/>
                  </a:lnTo>
                  <a:lnTo>
                    <a:pt x="131" y="478"/>
                  </a:lnTo>
                  <a:lnTo>
                    <a:pt x="137" y="476"/>
                  </a:lnTo>
                  <a:lnTo>
                    <a:pt x="143" y="473"/>
                  </a:lnTo>
                  <a:lnTo>
                    <a:pt x="148" y="469"/>
                  </a:lnTo>
                  <a:lnTo>
                    <a:pt x="152" y="465"/>
                  </a:lnTo>
                  <a:lnTo>
                    <a:pt x="156" y="461"/>
                  </a:lnTo>
                  <a:lnTo>
                    <a:pt x="160" y="456"/>
                  </a:lnTo>
                  <a:lnTo>
                    <a:pt x="163" y="449"/>
                  </a:lnTo>
                  <a:lnTo>
                    <a:pt x="164" y="442"/>
                  </a:lnTo>
                  <a:lnTo>
                    <a:pt x="166" y="434"/>
                  </a:lnTo>
                  <a:lnTo>
                    <a:pt x="166" y="426"/>
                  </a:lnTo>
                  <a:lnTo>
                    <a:pt x="166" y="419"/>
                  </a:lnTo>
                  <a:lnTo>
                    <a:pt x="165" y="412"/>
                  </a:lnTo>
                  <a:lnTo>
                    <a:pt x="164" y="406"/>
                  </a:lnTo>
                  <a:lnTo>
                    <a:pt x="162" y="401"/>
                  </a:lnTo>
                  <a:lnTo>
                    <a:pt x="160" y="396"/>
                  </a:lnTo>
                  <a:lnTo>
                    <a:pt x="157" y="391"/>
                  </a:lnTo>
                  <a:lnTo>
                    <a:pt x="154" y="388"/>
                  </a:lnTo>
                  <a:lnTo>
                    <a:pt x="151" y="385"/>
                  </a:lnTo>
                  <a:lnTo>
                    <a:pt x="144" y="378"/>
                  </a:lnTo>
                  <a:lnTo>
                    <a:pt x="134" y="373"/>
                  </a:lnTo>
                  <a:lnTo>
                    <a:pt x="125" y="369"/>
                  </a:lnTo>
                  <a:lnTo>
                    <a:pt x="114" y="365"/>
                  </a:lnTo>
                  <a:lnTo>
                    <a:pt x="76" y="349"/>
                  </a:lnTo>
                  <a:lnTo>
                    <a:pt x="65" y="344"/>
                  </a:lnTo>
                  <a:lnTo>
                    <a:pt x="53" y="338"/>
                  </a:lnTo>
                  <a:lnTo>
                    <a:pt x="40" y="330"/>
                  </a:lnTo>
                  <a:lnTo>
                    <a:pt x="28" y="319"/>
                  </a:lnTo>
                  <a:lnTo>
                    <a:pt x="22" y="313"/>
                  </a:lnTo>
                  <a:lnTo>
                    <a:pt x="17" y="305"/>
                  </a:lnTo>
                  <a:lnTo>
                    <a:pt x="12" y="298"/>
                  </a:lnTo>
                  <a:lnTo>
                    <a:pt x="8" y="289"/>
                  </a:lnTo>
                  <a:lnTo>
                    <a:pt x="5" y="280"/>
                  </a:lnTo>
                  <a:lnTo>
                    <a:pt x="2" y="269"/>
                  </a:lnTo>
                  <a:lnTo>
                    <a:pt x="1" y="259"/>
                  </a:lnTo>
                  <a:lnTo>
                    <a:pt x="0" y="246"/>
                  </a:lnTo>
                  <a:lnTo>
                    <a:pt x="1" y="233"/>
                  </a:lnTo>
                  <a:lnTo>
                    <a:pt x="3" y="222"/>
                  </a:lnTo>
                  <a:lnTo>
                    <a:pt x="5" y="211"/>
                  </a:lnTo>
                  <a:lnTo>
                    <a:pt x="9" y="200"/>
                  </a:lnTo>
                  <a:lnTo>
                    <a:pt x="15" y="191"/>
                  </a:lnTo>
                  <a:lnTo>
                    <a:pt x="20" y="181"/>
                  </a:lnTo>
                  <a:lnTo>
                    <a:pt x="27" y="174"/>
                  </a:lnTo>
                  <a:lnTo>
                    <a:pt x="35" y="167"/>
                  </a:lnTo>
                  <a:lnTo>
                    <a:pt x="44" y="160"/>
                  </a:lnTo>
                  <a:lnTo>
                    <a:pt x="54" y="154"/>
                  </a:lnTo>
                  <a:lnTo>
                    <a:pt x="63" y="150"/>
                  </a:lnTo>
                  <a:lnTo>
                    <a:pt x="75" y="145"/>
                  </a:lnTo>
                  <a:lnTo>
                    <a:pt x="87" y="142"/>
                  </a:lnTo>
                  <a:lnTo>
                    <a:pt x="99" y="140"/>
                  </a:lnTo>
                  <a:lnTo>
                    <a:pt x="113" y="139"/>
                  </a:lnTo>
                  <a:lnTo>
                    <a:pt x="127" y="139"/>
                  </a:lnTo>
                  <a:lnTo>
                    <a:pt x="145" y="139"/>
                  </a:lnTo>
                  <a:lnTo>
                    <a:pt x="162" y="141"/>
                  </a:lnTo>
                  <a:lnTo>
                    <a:pt x="177" y="143"/>
                  </a:lnTo>
                  <a:lnTo>
                    <a:pt x="189" y="146"/>
                  </a:lnTo>
                  <a:lnTo>
                    <a:pt x="207" y="152"/>
                  </a:lnTo>
                  <a:lnTo>
                    <a:pt x="214" y="154"/>
                  </a:lnTo>
                  <a:lnTo>
                    <a:pt x="214" y="209"/>
                  </a:lnTo>
                  <a:lnTo>
                    <a:pt x="206" y="206"/>
                  </a:lnTo>
                  <a:lnTo>
                    <a:pt x="186" y="200"/>
                  </a:lnTo>
                  <a:lnTo>
                    <a:pt x="173" y="198"/>
                  </a:lnTo>
                  <a:lnTo>
                    <a:pt x="159" y="195"/>
                  </a:lnTo>
                  <a:lnTo>
                    <a:pt x="144" y="194"/>
                  </a:lnTo>
                  <a:lnTo>
                    <a:pt x="129" y="193"/>
                  </a:lnTo>
                  <a:lnTo>
                    <a:pt x="115" y="194"/>
                  </a:lnTo>
                  <a:lnTo>
                    <a:pt x="103" y="195"/>
                  </a:lnTo>
                  <a:lnTo>
                    <a:pt x="92" y="198"/>
                  </a:lnTo>
                  <a:lnTo>
                    <a:pt x="81" y="204"/>
                  </a:lnTo>
                  <a:lnTo>
                    <a:pt x="77" y="206"/>
                  </a:lnTo>
                  <a:lnTo>
                    <a:pt x="74" y="210"/>
                  </a:lnTo>
                  <a:lnTo>
                    <a:pt x="70" y="214"/>
                  </a:lnTo>
                  <a:lnTo>
                    <a:pt x="67" y="218"/>
                  </a:lnTo>
                  <a:lnTo>
                    <a:pt x="65" y="224"/>
                  </a:lnTo>
                  <a:lnTo>
                    <a:pt x="63" y="229"/>
                  </a:lnTo>
                  <a:lnTo>
                    <a:pt x="62" y="235"/>
                  </a:lnTo>
                  <a:lnTo>
                    <a:pt x="62" y="243"/>
                  </a:lnTo>
                  <a:lnTo>
                    <a:pt x="62" y="250"/>
                  </a:lnTo>
                  <a:lnTo>
                    <a:pt x="63" y="257"/>
                  </a:lnTo>
                  <a:lnTo>
                    <a:pt x="64" y="262"/>
                  </a:lnTo>
                  <a:lnTo>
                    <a:pt x="66" y="267"/>
                  </a:lnTo>
                  <a:lnTo>
                    <a:pt x="69" y="271"/>
                  </a:lnTo>
                  <a:lnTo>
                    <a:pt x="72" y="276"/>
                  </a:lnTo>
                  <a:lnTo>
                    <a:pt x="75" y="280"/>
                  </a:lnTo>
                  <a:lnTo>
                    <a:pt x="78" y="283"/>
                  </a:lnTo>
                  <a:lnTo>
                    <a:pt x="85" y="288"/>
                  </a:lnTo>
                  <a:lnTo>
                    <a:pt x="93" y="293"/>
                  </a:lnTo>
                  <a:lnTo>
                    <a:pt x="101" y="296"/>
                  </a:lnTo>
                  <a:lnTo>
                    <a:pt x="109" y="299"/>
                  </a:lnTo>
                  <a:lnTo>
                    <a:pt x="147" y="314"/>
                  </a:lnTo>
                  <a:lnTo>
                    <a:pt x="163" y="320"/>
                  </a:lnTo>
                  <a:lnTo>
                    <a:pt x="177" y="329"/>
                  </a:lnTo>
                  <a:lnTo>
                    <a:pt x="184" y="333"/>
                  </a:lnTo>
                  <a:lnTo>
                    <a:pt x="190" y="338"/>
                  </a:lnTo>
                  <a:lnTo>
                    <a:pt x="197" y="343"/>
                  </a:lnTo>
                  <a:lnTo>
                    <a:pt x="203" y="350"/>
                  </a:lnTo>
                  <a:lnTo>
                    <a:pt x="208" y="356"/>
                  </a:lnTo>
                  <a:lnTo>
                    <a:pt x="214" y="364"/>
                  </a:lnTo>
                  <a:lnTo>
                    <a:pt x="218" y="372"/>
                  </a:lnTo>
                  <a:lnTo>
                    <a:pt x="222" y="382"/>
                  </a:lnTo>
                  <a:lnTo>
                    <a:pt x="224" y="391"/>
                  </a:lnTo>
                  <a:lnTo>
                    <a:pt x="226" y="402"/>
                  </a:lnTo>
                  <a:lnTo>
                    <a:pt x="228" y="413"/>
                  </a:lnTo>
                  <a:lnTo>
                    <a:pt x="228" y="426"/>
                  </a:lnTo>
                  <a:lnTo>
                    <a:pt x="227" y="443"/>
                  </a:lnTo>
                  <a:lnTo>
                    <a:pt x="225" y="458"/>
                  </a:lnTo>
                  <a:lnTo>
                    <a:pt x="222" y="472"/>
                  </a:lnTo>
                  <a:lnTo>
                    <a:pt x="217" y="484"/>
                  </a:lnTo>
                  <a:lnTo>
                    <a:pt x="210" y="495"/>
                  </a:lnTo>
                  <a:lnTo>
                    <a:pt x="203" y="503"/>
                  </a:lnTo>
                  <a:lnTo>
                    <a:pt x="195" y="512"/>
                  </a:lnTo>
                  <a:lnTo>
                    <a:pt x="185" y="518"/>
                  </a:lnTo>
                  <a:lnTo>
                    <a:pt x="175" y="523"/>
                  </a:lnTo>
                  <a:lnTo>
                    <a:pt x="164" y="529"/>
                  </a:lnTo>
                  <a:lnTo>
                    <a:pt x="153" y="532"/>
                  </a:lnTo>
                  <a:lnTo>
                    <a:pt x="142" y="535"/>
                  </a:lnTo>
                  <a:lnTo>
                    <a:pt x="129" y="536"/>
                  </a:lnTo>
                  <a:lnTo>
                    <a:pt x="116" y="538"/>
                  </a:lnTo>
                  <a:lnTo>
                    <a:pt x="103" y="538"/>
                  </a:lnTo>
                  <a:lnTo>
                    <a:pt x="91" y="539"/>
                  </a:lnTo>
                  <a:close/>
                  <a:moveTo>
                    <a:pt x="475" y="539"/>
                  </a:moveTo>
                  <a:lnTo>
                    <a:pt x="463" y="538"/>
                  </a:lnTo>
                  <a:lnTo>
                    <a:pt x="451" y="538"/>
                  </a:lnTo>
                  <a:lnTo>
                    <a:pt x="438" y="536"/>
                  </a:lnTo>
                  <a:lnTo>
                    <a:pt x="424" y="534"/>
                  </a:lnTo>
                  <a:lnTo>
                    <a:pt x="410" y="530"/>
                  </a:lnTo>
                  <a:lnTo>
                    <a:pt x="397" y="524"/>
                  </a:lnTo>
                  <a:lnTo>
                    <a:pt x="384" y="517"/>
                  </a:lnTo>
                  <a:lnTo>
                    <a:pt x="371" y="509"/>
                  </a:lnTo>
                  <a:lnTo>
                    <a:pt x="365" y="503"/>
                  </a:lnTo>
                  <a:lnTo>
                    <a:pt x="360" y="497"/>
                  </a:lnTo>
                  <a:lnTo>
                    <a:pt x="353" y="491"/>
                  </a:lnTo>
                  <a:lnTo>
                    <a:pt x="348" y="483"/>
                  </a:lnTo>
                  <a:lnTo>
                    <a:pt x="343" y="476"/>
                  </a:lnTo>
                  <a:lnTo>
                    <a:pt x="338" y="467"/>
                  </a:lnTo>
                  <a:lnTo>
                    <a:pt x="334" y="459"/>
                  </a:lnTo>
                  <a:lnTo>
                    <a:pt x="330" y="448"/>
                  </a:lnTo>
                  <a:lnTo>
                    <a:pt x="326" y="438"/>
                  </a:lnTo>
                  <a:lnTo>
                    <a:pt x="323" y="427"/>
                  </a:lnTo>
                  <a:lnTo>
                    <a:pt x="319" y="414"/>
                  </a:lnTo>
                  <a:lnTo>
                    <a:pt x="317" y="402"/>
                  </a:lnTo>
                  <a:lnTo>
                    <a:pt x="315" y="388"/>
                  </a:lnTo>
                  <a:lnTo>
                    <a:pt x="314" y="373"/>
                  </a:lnTo>
                  <a:lnTo>
                    <a:pt x="313" y="357"/>
                  </a:lnTo>
                  <a:lnTo>
                    <a:pt x="313" y="341"/>
                  </a:lnTo>
                  <a:lnTo>
                    <a:pt x="313" y="324"/>
                  </a:lnTo>
                  <a:lnTo>
                    <a:pt x="314" y="308"/>
                  </a:lnTo>
                  <a:lnTo>
                    <a:pt x="315" y="294"/>
                  </a:lnTo>
                  <a:lnTo>
                    <a:pt x="317" y="280"/>
                  </a:lnTo>
                  <a:lnTo>
                    <a:pt x="320" y="266"/>
                  </a:lnTo>
                  <a:lnTo>
                    <a:pt x="324" y="254"/>
                  </a:lnTo>
                  <a:lnTo>
                    <a:pt x="327" y="243"/>
                  </a:lnTo>
                  <a:lnTo>
                    <a:pt x="331" y="232"/>
                  </a:lnTo>
                  <a:lnTo>
                    <a:pt x="335" y="222"/>
                  </a:lnTo>
                  <a:lnTo>
                    <a:pt x="340" y="213"/>
                  </a:lnTo>
                  <a:lnTo>
                    <a:pt x="345" y="204"/>
                  </a:lnTo>
                  <a:lnTo>
                    <a:pt x="350" y="196"/>
                  </a:lnTo>
                  <a:lnTo>
                    <a:pt x="355" y="189"/>
                  </a:lnTo>
                  <a:lnTo>
                    <a:pt x="362" y="182"/>
                  </a:lnTo>
                  <a:lnTo>
                    <a:pt x="368" y="176"/>
                  </a:lnTo>
                  <a:lnTo>
                    <a:pt x="374" y="171"/>
                  </a:lnTo>
                  <a:lnTo>
                    <a:pt x="387" y="161"/>
                  </a:lnTo>
                  <a:lnTo>
                    <a:pt x="401" y="154"/>
                  </a:lnTo>
                  <a:lnTo>
                    <a:pt x="415" y="149"/>
                  </a:lnTo>
                  <a:lnTo>
                    <a:pt x="428" y="144"/>
                  </a:lnTo>
                  <a:lnTo>
                    <a:pt x="442" y="141"/>
                  </a:lnTo>
                  <a:lnTo>
                    <a:pt x="455" y="140"/>
                  </a:lnTo>
                  <a:lnTo>
                    <a:pt x="468" y="139"/>
                  </a:lnTo>
                  <a:lnTo>
                    <a:pt x="479" y="139"/>
                  </a:lnTo>
                  <a:lnTo>
                    <a:pt x="494" y="139"/>
                  </a:lnTo>
                  <a:lnTo>
                    <a:pt x="508" y="141"/>
                  </a:lnTo>
                  <a:lnTo>
                    <a:pt x="521" y="143"/>
                  </a:lnTo>
                  <a:lnTo>
                    <a:pt x="531" y="145"/>
                  </a:lnTo>
                  <a:lnTo>
                    <a:pt x="547" y="151"/>
                  </a:lnTo>
                  <a:lnTo>
                    <a:pt x="553" y="153"/>
                  </a:lnTo>
                  <a:lnTo>
                    <a:pt x="553" y="209"/>
                  </a:lnTo>
                  <a:lnTo>
                    <a:pt x="547" y="206"/>
                  </a:lnTo>
                  <a:lnTo>
                    <a:pt x="530" y="202"/>
                  </a:lnTo>
                  <a:lnTo>
                    <a:pt x="520" y="199"/>
                  </a:lnTo>
                  <a:lnTo>
                    <a:pt x="508" y="196"/>
                  </a:lnTo>
                  <a:lnTo>
                    <a:pt x="494" y="195"/>
                  </a:lnTo>
                  <a:lnTo>
                    <a:pt x="481" y="194"/>
                  </a:lnTo>
                  <a:lnTo>
                    <a:pt x="472" y="195"/>
                  </a:lnTo>
                  <a:lnTo>
                    <a:pt x="463" y="195"/>
                  </a:lnTo>
                  <a:lnTo>
                    <a:pt x="454" y="196"/>
                  </a:lnTo>
                  <a:lnTo>
                    <a:pt x="445" y="198"/>
                  </a:lnTo>
                  <a:lnTo>
                    <a:pt x="436" y="202"/>
                  </a:lnTo>
                  <a:lnTo>
                    <a:pt x="427" y="206"/>
                  </a:lnTo>
                  <a:lnTo>
                    <a:pt x="420" y="211"/>
                  </a:lnTo>
                  <a:lnTo>
                    <a:pt x="412" y="217"/>
                  </a:lnTo>
                  <a:lnTo>
                    <a:pt x="405" y="226"/>
                  </a:lnTo>
                  <a:lnTo>
                    <a:pt x="399" y="235"/>
                  </a:lnTo>
                  <a:lnTo>
                    <a:pt x="392" y="247"/>
                  </a:lnTo>
                  <a:lnTo>
                    <a:pt x="388" y="261"/>
                  </a:lnTo>
                  <a:lnTo>
                    <a:pt x="384" y="278"/>
                  </a:lnTo>
                  <a:lnTo>
                    <a:pt x="381" y="296"/>
                  </a:lnTo>
                  <a:lnTo>
                    <a:pt x="379" y="317"/>
                  </a:lnTo>
                  <a:lnTo>
                    <a:pt x="379" y="341"/>
                  </a:lnTo>
                  <a:lnTo>
                    <a:pt x="379" y="362"/>
                  </a:lnTo>
                  <a:lnTo>
                    <a:pt x="381" y="383"/>
                  </a:lnTo>
                  <a:lnTo>
                    <a:pt x="384" y="400"/>
                  </a:lnTo>
                  <a:lnTo>
                    <a:pt x="387" y="414"/>
                  </a:lnTo>
                  <a:lnTo>
                    <a:pt x="391" y="428"/>
                  </a:lnTo>
                  <a:lnTo>
                    <a:pt x="397" y="439"/>
                  </a:lnTo>
                  <a:lnTo>
                    <a:pt x="403" y="449"/>
                  </a:lnTo>
                  <a:lnTo>
                    <a:pt x="409" y="457"/>
                  </a:lnTo>
                  <a:lnTo>
                    <a:pt x="417" y="463"/>
                  </a:lnTo>
                  <a:lnTo>
                    <a:pt x="425" y="468"/>
                  </a:lnTo>
                  <a:lnTo>
                    <a:pt x="433" y="473"/>
                  </a:lnTo>
                  <a:lnTo>
                    <a:pt x="441" y="476"/>
                  </a:lnTo>
                  <a:lnTo>
                    <a:pt x="450" y="478"/>
                  </a:lnTo>
                  <a:lnTo>
                    <a:pt x="458" y="480"/>
                  </a:lnTo>
                  <a:lnTo>
                    <a:pt x="467" y="480"/>
                  </a:lnTo>
                  <a:lnTo>
                    <a:pt x="475" y="481"/>
                  </a:lnTo>
                  <a:lnTo>
                    <a:pt x="489" y="480"/>
                  </a:lnTo>
                  <a:lnTo>
                    <a:pt x="503" y="478"/>
                  </a:lnTo>
                  <a:lnTo>
                    <a:pt x="515" y="476"/>
                  </a:lnTo>
                  <a:lnTo>
                    <a:pt x="527" y="473"/>
                  </a:lnTo>
                  <a:lnTo>
                    <a:pt x="546" y="467"/>
                  </a:lnTo>
                  <a:lnTo>
                    <a:pt x="553" y="465"/>
                  </a:lnTo>
                  <a:lnTo>
                    <a:pt x="553" y="524"/>
                  </a:lnTo>
                  <a:lnTo>
                    <a:pt x="547" y="527"/>
                  </a:lnTo>
                  <a:lnTo>
                    <a:pt x="529" y="532"/>
                  </a:lnTo>
                  <a:lnTo>
                    <a:pt x="517" y="534"/>
                  </a:lnTo>
                  <a:lnTo>
                    <a:pt x="505" y="536"/>
                  </a:lnTo>
                  <a:lnTo>
                    <a:pt x="490" y="538"/>
                  </a:lnTo>
                  <a:lnTo>
                    <a:pt x="475" y="539"/>
                  </a:lnTo>
                  <a:close/>
                  <a:moveTo>
                    <a:pt x="873" y="532"/>
                  </a:moveTo>
                  <a:lnTo>
                    <a:pt x="873" y="251"/>
                  </a:lnTo>
                  <a:lnTo>
                    <a:pt x="873" y="243"/>
                  </a:lnTo>
                  <a:lnTo>
                    <a:pt x="872" y="234"/>
                  </a:lnTo>
                  <a:lnTo>
                    <a:pt x="871" y="228"/>
                  </a:lnTo>
                  <a:lnTo>
                    <a:pt x="869" y="223"/>
                  </a:lnTo>
                  <a:lnTo>
                    <a:pt x="866" y="217"/>
                  </a:lnTo>
                  <a:lnTo>
                    <a:pt x="863" y="213"/>
                  </a:lnTo>
                  <a:lnTo>
                    <a:pt x="859" y="209"/>
                  </a:lnTo>
                  <a:lnTo>
                    <a:pt x="855" y="206"/>
                  </a:lnTo>
                  <a:lnTo>
                    <a:pt x="851" y="204"/>
                  </a:lnTo>
                  <a:lnTo>
                    <a:pt x="847" y="202"/>
                  </a:lnTo>
                  <a:lnTo>
                    <a:pt x="841" y="200"/>
                  </a:lnTo>
                  <a:lnTo>
                    <a:pt x="836" y="199"/>
                  </a:lnTo>
                  <a:lnTo>
                    <a:pt x="824" y="198"/>
                  </a:lnTo>
                  <a:lnTo>
                    <a:pt x="812" y="198"/>
                  </a:lnTo>
                  <a:lnTo>
                    <a:pt x="802" y="198"/>
                  </a:lnTo>
                  <a:lnTo>
                    <a:pt x="793" y="199"/>
                  </a:lnTo>
                  <a:lnTo>
                    <a:pt x="783" y="202"/>
                  </a:lnTo>
                  <a:lnTo>
                    <a:pt x="774" y="205"/>
                  </a:lnTo>
                  <a:lnTo>
                    <a:pt x="757" y="211"/>
                  </a:lnTo>
                  <a:lnTo>
                    <a:pt x="740" y="217"/>
                  </a:lnTo>
                  <a:lnTo>
                    <a:pt x="715" y="231"/>
                  </a:lnTo>
                  <a:lnTo>
                    <a:pt x="706" y="238"/>
                  </a:lnTo>
                  <a:lnTo>
                    <a:pt x="706" y="532"/>
                  </a:lnTo>
                  <a:lnTo>
                    <a:pt x="640" y="532"/>
                  </a:lnTo>
                  <a:lnTo>
                    <a:pt x="640" y="8"/>
                  </a:lnTo>
                  <a:lnTo>
                    <a:pt x="706" y="8"/>
                  </a:lnTo>
                  <a:lnTo>
                    <a:pt x="706" y="192"/>
                  </a:lnTo>
                  <a:lnTo>
                    <a:pt x="715" y="184"/>
                  </a:lnTo>
                  <a:lnTo>
                    <a:pt x="742" y="166"/>
                  </a:lnTo>
                  <a:lnTo>
                    <a:pt x="751" y="160"/>
                  </a:lnTo>
                  <a:lnTo>
                    <a:pt x="761" y="156"/>
                  </a:lnTo>
                  <a:lnTo>
                    <a:pt x="770" y="151"/>
                  </a:lnTo>
                  <a:lnTo>
                    <a:pt x="781" y="146"/>
                  </a:lnTo>
                  <a:lnTo>
                    <a:pt x="793" y="143"/>
                  </a:lnTo>
                  <a:lnTo>
                    <a:pt x="804" y="141"/>
                  </a:lnTo>
                  <a:lnTo>
                    <a:pt x="816" y="139"/>
                  </a:lnTo>
                  <a:lnTo>
                    <a:pt x="829" y="139"/>
                  </a:lnTo>
                  <a:lnTo>
                    <a:pt x="840" y="139"/>
                  </a:lnTo>
                  <a:lnTo>
                    <a:pt x="851" y="140"/>
                  </a:lnTo>
                  <a:lnTo>
                    <a:pt x="863" y="141"/>
                  </a:lnTo>
                  <a:lnTo>
                    <a:pt x="872" y="144"/>
                  </a:lnTo>
                  <a:lnTo>
                    <a:pt x="883" y="148"/>
                  </a:lnTo>
                  <a:lnTo>
                    <a:pt x="891" y="152"/>
                  </a:lnTo>
                  <a:lnTo>
                    <a:pt x="900" y="157"/>
                  </a:lnTo>
                  <a:lnTo>
                    <a:pt x="907" y="162"/>
                  </a:lnTo>
                  <a:lnTo>
                    <a:pt x="914" y="170"/>
                  </a:lnTo>
                  <a:lnTo>
                    <a:pt x="921" y="178"/>
                  </a:lnTo>
                  <a:lnTo>
                    <a:pt x="926" y="188"/>
                  </a:lnTo>
                  <a:lnTo>
                    <a:pt x="930" y="198"/>
                  </a:lnTo>
                  <a:lnTo>
                    <a:pt x="935" y="210"/>
                  </a:lnTo>
                  <a:lnTo>
                    <a:pt x="937" y="223"/>
                  </a:lnTo>
                  <a:lnTo>
                    <a:pt x="939" y="238"/>
                  </a:lnTo>
                  <a:lnTo>
                    <a:pt x="939" y="253"/>
                  </a:lnTo>
                  <a:lnTo>
                    <a:pt x="939" y="532"/>
                  </a:lnTo>
                  <a:lnTo>
                    <a:pt x="873" y="532"/>
                  </a:lnTo>
                  <a:close/>
                  <a:moveTo>
                    <a:pt x="1301" y="532"/>
                  </a:moveTo>
                  <a:lnTo>
                    <a:pt x="1292" y="481"/>
                  </a:lnTo>
                  <a:lnTo>
                    <a:pt x="1283" y="491"/>
                  </a:lnTo>
                  <a:lnTo>
                    <a:pt x="1259" y="510"/>
                  </a:lnTo>
                  <a:lnTo>
                    <a:pt x="1250" y="516"/>
                  </a:lnTo>
                  <a:lnTo>
                    <a:pt x="1241" y="520"/>
                  </a:lnTo>
                  <a:lnTo>
                    <a:pt x="1231" y="526"/>
                  </a:lnTo>
                  <a:lnTo>
                    <a:pt x="1221" y="530"/>
                  </a:lnTo>
                  <a:lnTo>
                    <a:pt x="1210" y="534"/>
                  </a:lnTo>
                  <a:lnTo>
                    <a:pt x="1199" y="536"/>
                  </a:lnTo>
                  <a:lnTo>
                    <a:pt x="1188" y="538"/>
                  </a:lnTo>
                  <a:lnTo>
                    <a:pt x="1175" y="539"/>
                  </a:lnTo>
                  <a:lnTo>
                    <a:pt x="1164" y="538"/>
                  </a:lnTo>
                  <a:lnTo>
                    <a:pt x="1153" y="537"/>
                  </a:lnTo>
                  <a:lnTo>
                    <a:pt x="1142" y="536"/>
                  </a:lnTo>
                  <a:lnTo>
                    <a:pt x="1133" y="533"/>
                  </a:lnTo>
                  <a:lnTo>
                    <a:pt x="1123" y="530"/>
                  </a:lnTo>
                  <a:lnTo>
                    <a:pt x="1115" y="526"/>
                  </a:lnTo>
                  <a:lnTo>
                    <a:pt x="1107" y="520"/>
                  </a:lnTo>
                  <a:lnTo>
                    <a:pt x="1100" y="514"/>
                  </a:lnTo>
                  <a:lnTo>
                    <a:pt x="1092" y="508"/>
                  </a:lnTo>
                  <a:lnTo>
                    <a:pt x="1087" y="499"/>
                  </a:lnTo>
                  <a:lnTo>
                    <a:pt x="1082" y="490"/>
                  </a:lnTo>
                  <a:lnTo>
                    <a:pt x="1078" y="480"/>
                  </a:lnTo>
                  <a:lnTo>
                    <a:pt x="1074" y="468"/>
                  </a:lnTo>
                  <a:lnTo>
                    <a:pt x="1072" y="456"/>
                  </a:lnTo>
                  <a:lnTo>
                    <a:pt x="1070" y="441"/>
                  </a:lnTo>
                  <a:lnTo>
                    <a:pt x="1070" y="426"/>
                  </a:lnTo>
                  <a:lnTo>
                    <a:pt x="1070" y="145"/>
                  </a:lnTo>
                  <a:lnTo>
                    <a:pt x="1136" y="145"/>
                  </a:lnTo>
                  <a:lnTo>
                    <a:pt x="1136" y="411"/>
                  </a:lnTo>
                  <a:lnTo>
                    <a:pt x="1136" y="428"/>
                  </a:lnTo>
                  <a:lnTo>
                    <a:pt x="1138" y="442"/>
                  </a:lnTo>
                  <a:lnTo>
                    <a:pt x="1139" y="447"/>
                  </a:lnTo>
                  <a:lnTo>
                    <a:pt x="1141" y="454"/>
                  </a:lnTo>
                  <a:lnTo>
                    <a:pt x="1143" y="459"/>
                  </a:lnTo>
                  <a:lnTo>
                    <a:pt x="1146" y="463"/>
                  </a:lnTo>
                  <a:lnTo>
                    <a:pt x="1149" y="467"/>
                  </a:lnTo>
                  <a:lnTo>
                    <a:pt x="1154" y="470"/>
                  </a:lnTo>
                  <a:lnTo>
                    <a:pt x="1158" y="474"/>
                  </a:lnTo>
                  <a:lnTo>
                    <a:pt x="1163" y="476"/>
                  </a:lnTo>
                  <a:lnTo>
                    <a:pt x="1169" y="478"/>
                  </a:lnTo>
                  <a:lnTo>
                    <a:pt x="1175" y="479"/>
                  </a:lnTo>
                  <a:lnTo>
                    <a:pt x="1182" y="480"/>
                  </a:lnTo>
                  <a:lnTo>
                    <a:pt x="1190" y="480"/>
                  </a:lnTo>
                  <a:lnTo>
                    <a:pt x="1199" y="479"/>
                  </a:lnTo>
                  <a:lnTo>
                    <a:pt x="1208" y="478"/>
                  </a:lnTo>
                  <a:lnTo>
                    <a:pt x="1216" y="476"/>
                  </a:lnTo>
                  <a:lnTo>
                    <a:pt x="1226" y="474"/>
                  </a:lnTo>
                  <a:lnTo>
                    <a:pt x="1242" y="467"/>
                  </a:lnTo>
                  <a:lnTo>
                    <a:pt x="1256" y="460"/>
                  </a:lnTo>
                  <a:lnTo>
                    <a:pt x="1280" y="445"/>
                  </a:lnTo>
                  <a:lnTo>
                    <a:pt x="1288" y="439"/>
                  </a:lnTo>
                  <a:lnTo>
                    <a:pt x="1288" y="145"/>
                  </a:lnTo>
                  <a:lnTo>
                    <a:pt x="1354" y="145"/>
                  </a:lnTo>
                  <a:lnTo>
                    <a:pt x="1354" y="532"/>
                  </a:lnTo>
                  <a:lnTo>
                    <a:pt x="1301" y="532"/>
                  </a:lnTo>
                  <a:close/>
                  <a:moveTo>
                    <a:pt x="1496" y="532"/>
                  </a:moveTo>
                  <a:lnTo>
                    <a:pt x="1496" y="8"/>
                  </a:lnTo>
                  <a:lnTo>
                    <a:pt x="1561" y="8"/>
                  </a:lnTo>
                  <a:lnTo>
                    <a:pt x="1561" y="532"/>
                  </a:lnTo>
                  <a:lnTo>
                    <a:pt x="1496" y="532"/>
                  </a:lnTo>
                  <a:close/>
                  <a:moveTo>
                    <a:pt x="1965" y="359"/>
                  </a:moveTo>
                  <a:lnTo>
                    <a:pt x="1746" y="359"/>
                  </a:lnTo>
                  <a:lnTo>
                    <a:pt x="1747" y="380"/>
                  </a:lnTo>
                  <a:lnTo>
                    <a:pt x="1750" y="400"/>
                  </a:lnTo>
                  <a:lnTo>
                    <a:pt x="1753" y="416"/>
                  </a:lnTo>
                  <a:lnTo>
                    <a:pt x="1757" y="430"/>
                  </a:lnTo>
                  <a:lnTo>
                    <a:pt x="1763" y="442"/>
                  </a:lnTo>
                  <a:lnTo>
                    <a:pt x="1769" y="452"/>
                  </a:lnTo>
                  <a:lnTo>
                    <a:pt x="1775" y="460"/>
                  </a:lnTo>
                  <a:lnTo>
                    <a:pt x="1783" y="466"/>
                  </a:lnTo>
                  <a:lnTo>
                    <a:pt x="1790" y="472"/>
                  </a:lnTo>
                  <a:lnTo>
                    <a:pt x="1799" y="476"/>
                  </a:lnTo>
                  <a:lnTo>
                    <a:pt x="1806" y="478"/>
                  </a:lnTo>
                  <a:lnTo>
                    <a:pt x="1814" y="480"/>
                  </a:lnTo>
                  <a:lnTo>
                    <a:pt x="1830" y="481"/>
                  </a:lnTo>
                  <a:lnTo>
                    <a:pt x="1845" y="481"/>
                  </a:lnTo>
                  <a:lnTo>
                    <a:pt x="1860" y="481"/>
                  </a:lnTo>
                  <a:lnTo>
                    <a:pt x="1876" y="478"/>
                  </a:lnTo>
                  <a:lnTo>
                    <a:pt x="1893" y="476"/>
                  </a:lnTo>
                  <a:lnTo>
                    <a:pt x="1909" y="472"/>
                  </a:lnTo>
                  <a:lnTo>
                    <a:pt x="1934" y="465"/>
                  </a:lnTo>
                  <a:lnTo>
                    <a:pt x="1945" y="462"/>
                  </a:lnTo>
                  <a:lnTo>
                    <a:pt x="1945" y="520"/>
                  </a:lnTo>
                  <a:lnTo>
                    <a:pt x="1936" y="523"/>
                  </a:lnTo>
                  <a:lnTo>
                    <a:pt x="1913" y="530"/>
                  </a:lnTo>
                  <a:lnTo>
                    <a:pt x="1898" y="533"/>
                  </a:lnTo>
                  <a:lnTo>
                    <a:pt x="1881" y="536"/>
                  </a:lnTo>
                  <a:lnTo>
                    <a:pt x="1863" y="538"/>
                  </a:lnTo>
                  <a:lnTo>
                    <a:pt x="1845" y="539"/>
                  </a:lnTo>
                  <a:lnTo>
                    <a:pt x="1830" y="538"/>
                  </a:lnTo>
                  <a:lnTo>
                    <a:pt x="1817" y="538"/>
                  </a:lnTo>
                  <a:lnTo>
                    <a:pt x="1802" y="536"/>
                  </a:lnTo>
                  <a:lnTo>
                    <a:pt x="1787" y="534"/>
                  </a:lnTo>
                  <a:lnTo>
                    <a:pt x="1773" y="530"/>
                  </a:lnTo>
                  <a:lnTo>
                    <a:pt x="1759" y="524"/>
                  </a:lnTo>
                  <a:lnTo>
                    <a:pt x="1747" y="517"/>
                  </a:lnTo>
                  <a:lnTo>
                    <a:pt x="1735" y="509"/>
                  </a:lnTo>
                  <a:lnTo>
                    <a:pt x="1729" y="503"/>
                  </a:lnTo>
                  <a:lnTo>
                    <a:pt x="1723" y="497"/>
                  </a:lnTo>
                  <a:lnTo>
                    <a:pt x="1718" y="491"/>
                  </a:lnTo>
                  <a:lnTo>
                    <a:pt x="1713" y="483"/>
                  </a:lnTo>
                  <a:lnTo>
                    <a:pt x="1709" y="476"/>
                  </a:lnTo>
                  <a:lnTo>
                    <a:pt x="1704" y="467"/>
                  </a:lnTo>
                  <a:lnTo>
                    <a:pt x="1700" y="458"/>
                  </a:lnTo>
                  <a:lnTo>
                    <a:pt x="1696" y="448"/>
                  </a:lnTo>
                  <a:lnTo>
                    <a:pt x="1693" y="438"/>
                  </a:lnTo>
                  <a:lnTo>
                    <a:pt x="1689" y="426"/>
                  </a:lnTo>
                  <a:lnTo>
                    <a:pt x="1687" y="413"/>
                  </a:lnTo>
                  <a:lnTo>
                    <a:pt x="1685" y="401"/>
                  </a:lnTo>
                  <a:lnTo>
                    <a:pt x="1683" y="387"/>
                  </a:lnTo>
                  <a:lnTo>
                    <a:pt x="1682" y="371"/>
                  </a:lnTo>
                  <a:lnTo>
                    <a:pt x="1681" y="355"/>
                  </a:lnTo>
                  <a:lnTo>
                    <a:pt x="1681" y="339"/>
                  </a:lnTo>
                  <a:lnTo>
                    <a:pt x="1682" y="310"/>
                  </a:lnTo>
                  <a:lnTo>
                    <a:pt x="1684" y="283"/>
                  </a:lnTo>
                  <a:lnTo>
                    <a:pt x="1688" y="260"/>
                  </a:lnTo>
                  <a:lnTo>
                    <a:pt x="1694" y="239"/>
                  </a:lnTo>
                  <a:lnTo>
                    <a:pt x="1700" y="221"/>
                  </a:lnTo>
                  <a:lnTo>
                    <a:pt x="1707" y="204"/>
                  </a:lnTo>
                  <a:lnTo>
                    <a:pt x="1717" y="190"/>
                  </a:lnTo>
                  <a:lnTo>
                    <a:pt x="1727" y="178"/>
                  </a:lnTo>
                  <a:lnTo>
                    <a:pt x="1737" y="168"/>
                  </a:lnTo>
                  <a:lnTo>
                    <a:pt x="1749" y="159"/>
                  </a:lnTo>
                  <a:lnTo>
                    <a:pt x="1760" y="153"/>
                  </a:lnTo>
                  <a:lnTo>
                    <a:pt x="1773" y="148"/>
                  </a:lnTo>
                  <a:lnTo>
                    <a:pt x="1786" y="143"/>
                  </a:lnTo>
                  <a:lnTo>
                    <a:pt x="1800" y="140"/>
                  </a:lnTo>
                  <a:lnTo>
                    <a:pt x="1813" y="139"/>
                  </a:lnTo>
                  <a:lnTo>
                    <a:pt x="1827" y="139"/>
                  </a:lnTo>
                  <a:lnTo>
                    <a:pt x="1840" y="139"/>
                  </a:lnTo>
                  <a:lnTo>
                    <a:pt x="1853" y="140"/>
                  </a:lnTo>
                  <a:lnTo>
                    <a:pt x="1865" y="142"/>
                  </a:lnTo>
                  <a:lnTo>
                    <a:pt x="1878" y="145"/>
                  </a:lnTo>
                  <a:lnTo>
                    <a:pt x="1890" y="151"/>
                  </a:lnTo>
                  <a:lnTo>
                    <a:pt x="1901" y="157"/>
                  </a:lnTo>
                  <a:lnTo>
                    <a:pt x="1913" y="164"/>
                  </a:lnTo>
                  <a:lnTo>
                    <a:pt x="1923" y="175"/>
                  </a:lnTo>
                  <a:lnTo>
                    <a:pt x="1933" y="187"/>
                  </a:lnTo>
                  <a:lnTo>
                    <a:pt x="1941" y="200"/>
                  </a:lnTo>
                  <a:lnTo>
                    <a:pt x="1949" y="216"/>
                  </a:lnTo>
                  <a:lnTo>
                    <a:pt x="1955" y="235"/>
                  </a:lnTo>
                  <a:lnTo>
                    <a:pt x="1961" y="257"/>
                  </a:lnTo>
                  <a:lnTo>
                    <a:pt x="1964" y="281"/>
                  </a:lnTo>
                  <a:lnTo>
                    <a:pt x="1965" y="308"/>
                  </a:lnTo>
                  <a:lnTo>
                    <a:pt x="1965" y="339"/>
                  </a:lnTo>
                  <a:lnTo>
                    <a:pt x="1965" y="359"/>
                  </a:lnTo>
                  <a:close/>
                  <a:moveTo>
                    <a:pt x="1827" y="188"/>
                  </a:moveTo>
                  <a:lnTo>
                    <a:pt x="1818" y="189"/>
                  </a:lnTo>
                  <a:lnTo>
                    <a:pt x="1810" y="189"/>
                  </a:lnTo>
                  <a:lnTo>
                    <a:pt x="1802" y="191"/>
                  </a:lnTo>
                  <a:lnTo>
                    <a:pt x="1794" y="193"/>
                  </a:lnTo>
                  <a:lnTo>
                    <a:pt x="1788" y="196"/>
                  </a:lnTo>
                  <a:lnTo>
                    <a:pt x="1782" y="200"/>
                  </a:lnTo>
                  <a:lnTo>
                    <a:pt x="1775" y="206"/>
                  </a:lnTo>
                  <a:lnTo>
                    <a:pt x="1770" y="212"/>
                  </a:lnTo>
                  <a:lnTo>
                    <a:pt x="1765" y="221"/>
                  </a:lnTo>
                  <a:lnTo>
                    <a:pt x="1760" y="229"/>
                  </a:lnTo>
                  <a:lnTo>
                    <a:pt x="1757" y="240"/>
                  </a:lnTo>
                  <a:lnTo>
                    <a:pt x="1754" y="251"/>
                  </a:lnTo>
                  <a:lnTo>
                    <a:pt x="1751" y="264"/>
                  </a:lnTo>
                  <a:lnTo>
                    <a:pt x="1749" y="279"/>
                  </a:lnTo>
                  <a:lnTo>
                    <a:pt x="1748" y="296"/>
                  </a:lnTo>
                  <a:lnTo>
                    <a:pt x="1747" y="314"/>
                  </a:lnTo>
                  <a:lnTo>
                    <a:pt x="1900" y="314"/>
                  </a:lnTo>
                  <a:lnTo>
                    <a:pt x="1900" y="295"/>
                  </a:lnTo>
                  <a:lnTo>
                    <a:pt x="1899" y="277"/>
                  </a:lnTo>
                  <a:lnTo>
                    <a:pt x="1897" y="262"/>
                  </a:lnTo>
                  <a:lnTo>
                    <a:pt x="1894" y="248"/>
                  </a:lnTo>
                  <a:lnTo>
                    <a:pt x="1891" y="236"/>
                  </a:lnTo>
                  <a:lnTo>
                    <a:pt x="1887" y="226"/>
                  </a:lnTo>
                  <a:lnTo>
                    <a:pt x="1883" y="217"/>
                  </a:lnTo>
                  <a:lnTo>
                    <a:pt x="1878" y="210"/>
                  </a:lnTo>
                  <a:lnTo>
                    <a:pt x="1873" y="204"/>
                  </a:lnTo>
                  <a:lnTo>
                    <a:pt x="1867" y="199"/>
                  </a:lnTo>
                  <a:lnTo>
                    <a:pt x="1861" y="195"/>
                  </a:lnTo>
                  <a:lnTo>
                    <a:pt x="1855" y="192"/>
                  </a:lnTo>
                  <a:lnTo>
                    <a:pt x="1848" y="190"/>
                  </a:lnTo>
                  <a:lnTo>
                    <a:pt x="1841" y="189"/>
                  </a:lnTo>
                  <a:lnTo>
                    <a:pt x="1833" y="188"/>
                  </a:lnTo>
                  <a:lnTo>
                    <a:pt x="1827" y="188"/>
                  </a:lnTo>
                  <a:close/>
                  <a:moveTo>
                    <a:pt x="2473" y="532"/>
                  </a:moveTo>
                  <a:lnTo>
                    <a:pt x="2464" y="481"/>
                  </a:lnTo>
                  <a:lnTo>
                    <a:pt x="2456" y="491"/>
                  </a:lnTo>
                  <a:lnTo>
                    <a:pt x="2431" y="510"/>
                  </a:lnTo>
                  <a:lnTo>
                    <a:pt x="2422" y="516"/>
                  </a:lnTo>
                  <a:lnTo>
                    <a:pt x="2414" y="520"/>
                  </a:lnTo>
                  <a:lnTo>
                    <a:pt x="2404" y="526"/>
                  </a:lnTo>
                  <a:lnTo>
                    <a:pt x="2394" y="530"/>
                  </a:lnTo>
                  <a:lnTo>
                    <a:pt x="2383" y="534"/>
                  </a:lnTo>
                  <a:lnTo>
                    <a:pt x="2371" y="536"/>
                  </a:lnTo>
                  <a:lnTo>
                    <a:pt x="2360" y="538"/>
                  </a:lnTo>
                  <a:lnTo>
                    <a:pt x="2348" y="539"/>
                  </a:lnTo>
                  <a:lnTo>
                    <a:pt x="2336" y="538"/>
                  </a:lnTo>
                  <a:lnTo>
                    <a:pt x="2326" y="537"/>
                  </a:lnTo>
                  <a:lnTo>
                    <a:pt x="2315" y="536"/>
                  </a:lnTo>
                  <a:lnTo>
                    <a:pt x="2306" y="533"/>
                  </a:lnTo>
                  <a:lnTo>
                    <a:pt x="2296" y="530"/>
                  </a:lnTo>
                  <a:lnTo>
                    <a:pt x="2288" y="526"/>
                  </a:lnTo>
                  <a:lnTo>
                    <a:pt x="2279" y="520"/>
                  </a:lnTo>
                  <a:lnTo>
                    <a:pt x="2272" y="514"/>
                  </a:lnTo>
                  <a:lnTo>
                    <a:pt x="2265" y="508"/>
                  </a:lnTo>
                  <a:lnTo>
                    <a:pt x="2259" y="499"/>
                  </a:lnTo>
                  <a:lnTo>
                    <a:pt x="2254" y="490"/>
                  </a:lnTo>
                  <a:lnTo>
                    <a:pt x="2250" y="480"/>
                  </a:lnTo>
                  <a:lnTo>
                    <a:pt x="2246" y="468"/>
                  </a:lnTo>
                  <a:lnTo>
                    <a:pt x="2244" y="456"/>
                  </a:lnTo>
                  <a:lnTo>
                    <a:pt x="2243" y="441"/>
                  </a:lnTo>
                  <a:lnTo>
                    <a:pt x="2242" y="426"/>
                  </a:lnTo>
                  <a:lnTo>
                    <a:pt x="2242" y="145"/>
                  </a:lnTo>
                  <a:lnTo>
                    <a:pt x="2308" y="145"/>
                  </a:lnTo>
                  <a:lnTo>
                    <a:pt x="2308" y="411"/>
                  </a:lnTo>
                  <a:lnTo>
                    <a:pt x="2309" y="428"/>
                  </a:lnTo>
                  <a:lnTo>
                    <a:pt x="2310" y="442"/>
                  </a:lnTo>
                  <a:lnTo>
                    <a:pt x="2312" y="447"/>
                  </a:lnTo>
                  <a:lnTo>
                    <a:pt x="2313" y="454"/>
                  </a:lnTo>
                  <a:lnTo>
                    <a:pt x="2316" y="459"/>
                  </a:lnTo>
                  <a:lnTo>
                    <a:pt x="2318" y="463"/>
                  </a:lnTo>
                  <a:lnTo>
                    <a:pt x="2322" y="467"/>
                  </a:lnTo>
                  <a:lnTo>
                    <a:pt x="2326" y="470"/>
                  </a:lnTo>
                  <a:lnTo>
                    <a:pt x="2330" y="474"/>
                  </a:lnTo>
                  <a:lnTo>
                    <a:pt x="2335" y="476"/>
                  </a:lnTo>
                  <a:lnTo>
                    <a:pt x="2341" y="478"/>
                  </a:lnTo>
                  <a:lnTo>
                    <a:pt x="2347" y="479"/>
                  </a:lnTo>
                  <a:lnTo>
                    <a:pt x="2354" y="480"/>
                  </a:lnTo>
                  <a:lnTo>
                    <a:pt x="2363" y="480"/>
                  </a:lnTo>
                  <a:lnTo>
                    <a:pt x="2371" y="479"/>
                  </a:lnTo>
                  <a:lnTo>
                    <a:pt x="2380" y="478"/>
                  </a:lnTo>
                  <a:lnTo>
                    <a:pt x="2389" y="476"/>
                  </a:lnTo>
                  <a:lnTo>
                    <a:pt x="2398" y="474"/>
                  </a:lnTo>
                  <a:lnTo>
                    <a:pt x="2415" y="467"/>
                  </a:lnTo>
                  <a:lnTo>
                    <a:pt x="2430" y="460"/>
                  </a:lnTo>
                  <a:lnTo>
                    <a:pt x="2452" y="445"/>
                  </a:lnTo>
                  <a:lnTo>
                    <a:pt x="2460" y="439"/>
                  </a:lnTo>
                  <a:lnTo>
                    <a:pt x="2460" y="145"/>
                  </a:lnTo>
                  <a:lnTo>
                    <a:pt x="2526" y="145"/>
                  </a:lnTo>
                  <a:lnTo>
                    <a:pt x="2526" y="532"/>
                  </a:lnTo>
                  <a:lnTo>
                    <a:pt x="2473" y="532"/>
                  </a:lnTo>
                  <a:close/>
                  <a:moveTo>
                    <a:pt x="2697" y="87"/>
                  </a:moveTo>
                  <a:lnTo>
                    <a:pt x="2689" y="87"/>
                  </a:lnTo>
                  <a:lnTo>
                    <a:pt x="2680" y="84"/>
                  </a:lnTo>
                  <a:lnTo>
                    <a:pt x="2674" y="80"/>
                  </a:lnTo>
                  <a:lnTo>
                    <a:pt x="2668" y="74"/>
                  </a:lnTo>
                  <a:lnTo>
                    <a:pt x="2662" y="68"/>
                  </a:lnTo>
                  <a:lnTo>
                    <a:pt x="2658" y="61"/>
                  </a:lnTo>
                  <a:lnTo>
                    <a:pt x="2656" y="52"/>
                  </a:lnTo>
                  <a:lnTo>
                    <a:pt x="2655" y="44"/>
                  </a:lnTo>
                  <a:lnTo>
                    <a:pt x="2656" y="35"/>
                  </a:lnTo>
                  <a:lnTo>
                    <a:pt x="2658" y="27"/>
                  </a:lnTo>
                  <a:lnTo>
                    <a:pt x="2662" y="19"/>
                  </a:lnTo>
                  <a:lnTo>
                    <a:pt x="2668" y="13"/>
                  </a:lnTo>
                  <a:lnTo>
                    <a:pt x="2674" y="8"/>
                  </a:lnTo>
                  <a:lnTo>
                    <a:pt x="2680" y="4"/>
                  </a:lnTo>
                  <a:lnTo>
                    <a:pt x="2689" y="1"/>
                  </a:lnTo>
                  <a:lnTo>
                    <a:pt x="2697" y="0"/>
                  </a:lnTo>
                  <a:lnTo>
                    <a:pt x="2707" y="1"/>
                  </a:lnTo>
                  <a:lnTo>
                    <a:pt x="2714" y="4"/>
                  </a:lnTo>
                  <a:lnTo>
                    <a:pt x="2722" y="8"/>
                  </a:lnTo>
                  <a:lnTo>
                    <a:pt x="2728" y="13"/>
                  </a:lnTo>
                  <a:lnTo>
                    <a:pt x="2733" y="19"/>
                  </a:lnTo>
                  <a:lnTo>
                    <a:pt x="2738" y="27"/>
                  </a:lnTo>
                  <a:lnTo>
                    <a:pt x="2740" y="35"/>
                  </a:lnTo>
                  <a:lnTo>
                    <a:pt x="2741" y="44"/>
                  </a:lnTo>
                  <a:lnTo>
                    <a:pt x="2740" y="52"/>
                  </a:lnTo>
                  <a:lnTo>
                    <a:pt x="2738" y="61"/>
                  </a:lnTo>
                  <a:lnTo>
                    <a:pt x="2733" y="68"/>
                  </a:lnTo>
                  <a:lnTo>
                    <a:pt x="2728" y="74"/>
                  </a:lnTo>
                  <a:lnTo>
                    <a:pt x="2722" y="80"/>
                  </a:lnTo>
                  <a:lnTo>
                    <a:pt x="2714" y="84"/>
                  </a:lnTo>
                  <a:lnTo>
                    <a:pt x="2707" y="87"/>
                  </a:lnTo>
                  <a:lnTo>
                    <a:pt x="2697" y="87"/>
                  </a:lnTo>
                  <a:close/>
                  <a:moveTo>
                    <a:pt x="2665" y="532"/>
                  </a:moveTo>
                  <a:lnTo>
                    <a:pt x="2665" y="145"/>
                  </a:lnTo>
                  <a:lnTo>
                    <a:pt x="2730" y="145"/>
                  </a:lnTo>
                  <a:lnTo>
                    <a:pt x="2730" y="532"/>
                  </a:lnTo>
                  <a:lnTo>
                    <a:pt x="2665" y="532"/>
                  </a:lnTo>
                  <a:close/>
                  <a:moveTo>
                    <a:pt x="2971" y="539"/>
                  </a:moveTo>
                  <a:lnTo>
                    <a:pt x="2961" y="538"/>
                  </a:lnTo>
                  <a:lnTo>
                    <a:pt x="2951" y="538"/>
                  </a:lnTo>
                  <a:lnTo>
                    <a:pt x="2942" y="536"/>
                  </a:lnTo>
                  <a:lnTo>
                    <a:pt x="2933" y="534"/>
                  </a:lnTo>
                  <a:lnTo>
                    <a:pt x="2926" y="532"/>
                  </a:lnTo>
                  <a:lnTo>
                    <a:pt x="2919" y="529"/>
                  </a:lnTo>
                  <a:lnTo>
                    <a:pt x="2912" y="523"/>
                  </a:lnTo>
                  <a:lnTo>
                    <a:pt x="2906" y="519"/>
                  </a:lnTo>
                  <a:lnTo>
                    <a:pt x="2901" y="513"/>
                  </a:lnTo>
                  <a:lnTo>
                    <a:pt x="2896" y="506"/>
                  </a:lnTo>
                  <a:lnTo>
                    <a:pt x="2892" y="498"/>
                  </a:lnTo>
                  <a:lnTo>
                    <a:pt x="2889" y="490"/>
                  </a:lnTo>
                  <a:lnTo>
                    <a:pt x="2887" y="479"/>
                  </a:lnTo>
                  <a:lnTo>
                    <a:pt x="2885" y="468"/>
                  </a:lnTo>
                  <a:lnTo>
                    <a:pt x="2884" y="456"/>
                  </a:lnTo>
                  <a:lnTo>
                    <a:pt x="2884" y="442"/>
                  </a:lnTo>
                  <a:lnTo>
                    <a:pt x="2884" y="196"/>
                  </a:lnTo>
                  <a:lnTo>
                    <a:pt x="2818" y="196"/>
                  </a:lnTo>
                  <a:lnTo>
                    <a:pt x="2818" y="145"/>
                  </a:lnTo>
                  <a:lnTo>
                    <a:pt x="2884" y="145"/>
                  </a:lnTo>
                  <a:lnTo>
                    <a:pt x="2886" y="59"/>
                  </a:lnTo>
                  <a:lnTo>
                    <a:pt x="2949" y="29"/>
                  </a:lnTo>
                  <a:lnTo>
                    <a:pt x="2949" y="145"/>
                  </a:lnTo>
                  <a:lnTo>
                    <a:pt x="3036" y="145"/>
                  </a:lnTo>
                  <a:lnTo>
                    <a:pt x="3029" y="196"/>
                  </a:lnTo>
                  <a:lnTo>
                    <a:pt x="2949" y="196"/>
                  </a:lnTo>
                  <a:lnTo>
                    <a:pt x="2949" y="444"/>
                  </a:lnTo>
                  <a:lnTo>
                    <a:pt x="2949" y="456"/>
                  </a:lnTo>
                  <a:lnTo>
                    <a:pt x="2951" y="465"/>
                  </a:lnTo>
                  <a:lnTo>
                    <a:pt x="2954" y="472"/>
                  </a:lnTo>
                  <a:lnTo>
                    <a:pt x="2958" y="477"/>
                  </a:lnTo>
                  <a:lnTo>
                    <a:pt x="2963" y="480"/>
                  </a:lnTo>
                  <a:lnTo>
                    <a:pt x="2969" y="482"/>
                  </a:lnTo>
                  <a:lnTo>
                    <a:pt x="2977" y="483"/>
                  </a:lnTo>
                  <a:lnTo>
                    <a:pt x="2985" y="483"/>
                  </a:lnTo>
                  <a:lnTo>
                    <a:pt x="2995" y="483"/>
                  </a:lnTo>
                  <a:lnTo>
                    <a:pt x="3005" y="481"/>
                  </a:lnTo>
                  <a:lnTo>
                    <a:pt x="3016" y="479"/>
                  </a:lnTo>
                  <a:lnTo>
                    <a:pt x="3027" y="477"/>
                  </a:lnTo>
                  <a:lnTo>
                    <a:pt x="3044" y="473"/>
                  </a:lnTo>
                  <a:lnTo>
                    <a:pt x="3051" y="470"/>
                  </a:lnTo>
                  <a:lnTo>
                    <a:pt x="3051" y="526"/>
                  </a:lnTo>
                  <a:lnTo>
                    <a:pt x="3044" y="528"/>
                  </a:lnTo>
                  <a:lnTo>
                    <a:pt x="3027" y="532"/>
                  </a:lnTo>
                  <a:lnTo>
                    <a:pt x="3014" y="535"/>
                  </a:lnTo>
                  <a:lnTo>
                    <a:pt x="3001" y="537"/>
                  </a:lnTo>
                  <a:lnTo>
                    <a:pt x="2986" y="538"/>
                  </a:lnTo>
                  <a:lnTo>
                    <a:pt x="2971" y="539"/>
                  </a:lnTo>
                  <a:close/>
                  <a:moveTo>
                    <a:pt x="3157" y="87"/>
                  </a:moveTo>
                  <a:lnTo>
                    <a:pt x="3148" y="87"/>
                  </a:lnTo>
                  <a:lnTo>
                    <a:pt x="3140" y="84"/>
                  </a:lnTo>
                  <a:lnTo>
                    <a:pt x="3133" y="80"/>
                  </a:lnTo>
                  <a:lnTo>
                    <a:pt x="3126" y="74"/>
                  </a:lnTo>
                  <a:lnTo>
                    <a:pt x="3121" y="68"/>
                  </a:lnTo>
                  <a:lnTo>
                    <a:pt x="3118" y="61"/>
                  </a:lnTo>
                  <a:lnTo>
                    <a:pt x="3115" y="52"/>
                  </a:lnTo>
                  <a:lnTo>
                    <a:pt x="3115" y="44"/>
                  </a:lnTo>
                  <a:lnTo>
                    <a:pt x="3115" y="35"/>
                  </a:lnTo>
                  <a:lnTo>
                    <a:pt x="3118" y="27"/>
                  </a:lnTo>
                  <a:lnTo>
                    <a:pt x="3121" y="19"/>
                  </a:lnTo>
                  <a:lnTo>
                    <a:pt x="3126" y="13"/>
                  </a:lnTo>
                  <a:lnTo>
                    <a:pt x="3133" y="8"/>
                  </a:lnTo>
                  <a:lnTo>
                    <a:pt x="3140" y="4"/>
                  </a:lnTo>
                  <a:lnTo>
                    <a:pt x="3148" y="1"/>
                  </a:lnTo>
                  <a:lnTo>
                    <a:pt x="3157" y="0"/>
                  </a:lnTo>
                  <a:lnTo>
                    <a:pt x="3165" y="1"/>
                  </a:lnTo>
                  <a:lnTo>
                    <a:pt x="3174" y="4"/>
                  </a:lnTo>
                  <a:lnTo>
                    <a:pt x="3181" y="8"/>
                  </a:lnTo>
                  <a:lnTo>
                    <a:pt x="3188" y="13"/>
                  </a:lnTo>
                  <a:lnTo>
                    <a:pt x="3193" y="19"/>
                  </a:lnTo>
                  <a:lnTo>
                    <a:pt x="3197" y="27"/>
                  </a:lnTo>
                  <a:lnTo>
                    <a:pt x="3199" y="35"/>
                  </a:lnTo>
                  <a:lnTo>
                    <a:pt x="3200" y="44"/>
                  </a:lnTo>
                  <a:lnTo>
                    <a:pt x="3199" y="52"/>
                  </a:lnTo>
                  <a:lnTo>
                    <a:pt x="3197" y="61"/>
                  </a:lnTo>
                  <a:lnTo>
                    <a:pt x="3193" y="68"/>
                  </a:lnTo>
                  <a:lnTo>
                    <a:pt x="3188" y="74"/>
                  </a:lnTo>
                  <a:lnTo>
                    <a:pt x="3181" y="80"/>
                  </a:lnTo>
                  <a:lnTo>
                    <a:pt x="3174" y="84"/>
                  </a:lnTo>
                  <a:lnTo>
                    <a:pt x="3165" y="87"/>
                  </a:lnTo>
                  <a:lnTo>
                    <a:pt x="3157" y="87"/>
                  </a:lnTo>
                  <a:close/>
                  <a:moveTo>
                    <a:pt x="3124" y="532"/>
                  </a:moveTo>
                  <a:lnTo>
                    <a:pt x="3124" y="145"/>
                  </a:lnTo>
                  <a:lnTo>
                    <a:pt x="3190" y="145"/>
                  </a:lnTo>
                  <a:lnTo>
                    <a:pt x="3190" y="532"/>
                  </a:lnTo>
                  <a:lnTo>
                    <a:pt x="3124" y="532"/>
                  </a:lnTo>
                  <a:close/>
                  <a:moveTo>
                    <a:pt x="3328" y="532"/>
                  </a:moveTo>
                  <a:lnTo>
                    <a:pt x="3328" y="8"/>
                  </a:lnTo>
                  <a:lnTo>
                    <a:pt x="3394" y="8"/>
                  </a:lnTo>
                  <a:lnTo>
                    <a:pt x="3394" y="532"/>
                  </a:lnTo>
                  <a:lnTo>
                    <a:pt x="3328" y="532"/>
                  </a:lnTo>
                  <a:close/>
                  <a:moveTo>
                    <a:pt x="3542" y="539"/>
                  </a:moveTo>
                  <a:lnTo>
                    <a:pt x="3409" y="310"/>
                  </a:lnTo>
                  <a:lnTo>
                    <a:pt x="3524" y="145"/>
                  </a:lnTo>
                  <a:lnTo>
                    <a:pt x="3605" y="145"/>
                  </a:lnTo>
                  <a:lnTo>
                    <a:pt x="3476" y="308"/>
                  </a:lnTo>
                  <a:lnTo>
                    <a:pt x="3620" y="532"/>
                  </a:lnTo>
                  <a:lnTo>
                    <a:pt x="3542" y="539"/>
                  </a:lnTo>
                  <a:close/>
                  <a:moveTo>
                    <a:pt x="3818" y="539"/>
                  </a:moveTo>
                  <a:lnTo>
                    <a:pt x="3805" y="538"/>
                  </a:lnTo>
                  <a:lnTo>
                    <a:pt x="3791" y="537"/>
                  </a:lnTo>
                  <a:lnTo>
                    <a:pt x="3777" y="535"/>
                  </a:lnTo>
                  <a:lnTo>
                    <a:pt x="3764" y="533"/>
                  </a:lnTo>
                  <a:lnTo>
                    <a:pt x="3751" y="528"/>
                  </a:lnTo>
                  <a:lnTo>
                    <a:pt x="3737" y="522"/>
                  </a:lnTo>
                  <a:lnTo>
                    <a:pt x="3724" y="515"/>
                  </a:lnTo>
                  <a:lnTo>
                    <a:pt x="3713" y="505"/>
                  </a:lnTo>
                  <a:lnTo>
                    <a:pt x="3707" y="500"/>
                  </a:lnTo>
                  <a:lnTo>
                    <a:pt x="3702" y="494"/>
                  </a:lnTo>
                  <a:lnTo>
                    <a:pt x="3697" y="487"/>
                  </a:lnTo>
                  <a:lnTo>
                    <a:pt x="3692" y="480"/>
                  </a:lnTo>
                  <a:lnTo>
                    <a:pt x="3687" y="472"/>
                  </a:lnTo>
                  <a:lnTo>
                    <a:pt x="3683" y="463"/>
                  </a:lnTo>
                  <a:lnTo>
                    <a:pt x="3679" y="455"/>
                  </a:lnTo>
                  <a:lnTo>
                    <a:pt x="3675" y="445"/>
                  </a:lnTo>
                  <a:lnTo>
                    <a:pt x="3671" y="434"/>
                  </a:lnTo>
                  <a:lnTo>
                    <a:pt x="3668" y="423"/>
                  </a:lnTo>
                  <a:lnTo>
                    <a:pt x="3666" y="411"/>
                  </a:lnTo>
                  <a:lnTo>
                    <a:pt x="3664" y="398"/>
                  </a:lnTo>
                  <a:lnTo>
                    <a:pt x="3662" y="385"/>
                  </a:lnTo>
                  <a:lnTo>
                    <a:pt x="3661" y="370"/>
                  </a:lnTo>
                  <a:lnTo>
                    <a:pt x="3660" y="355"/>
                  </a:lnTo>
                  <a:lnTo>
                    <a:pt x="3660" y="339"/>
                  </a:lnTo>
                  <a:lnTo>
                    <a:pt x="3660" y="323"/>
                  </a:lnTo>
                  <a:lnTo>
                    <a:pt x="3661" y="307"/>
                  </a:lnTo>
                  <a:lnTo>
                    <a:pt x="3662" y="294"/>
                  </a:lnTo>
                  <a:lnTo>
                    <a:pt x="3664" y="280"/>
                  </a:lnTo>
                  <a:lnTo>
                    <a:pt x="3666" y="268"/>
                  </a:lnTo>
                  <a:lnTo>
                    <a:pt x="3668" y="256"/>
                  </a:lnTo>
                  <a:lnTo>
                    <a:pt x="3671" y="245"/>
                  </a:lnTo>
                  <a:lnTo>
                    <a:pt x="3675" y="234"/>
                  </a:lnTo>
                  <a:lnTo>
                    <a:pt x="3679" y="225"/>
                  </a:lnTo>
                  <a:lnTo>
                    <a:pt x="3683" y="215"/>
                  </a:lnTo>
                  <a:lnTo>
                    <a:pt x="3687" y="207"/>
                  </a:lnTo>
                  <a:lnTo>
                    <a:pt x="3692" y="199"/>
                  </a:lnTo>
                  <a:lnTo>
                    <a:pt x="3697" y="192"/>
                  </a:lnTo>
                  <a:lnTo>
                    <a:pt x="3702" y="186"/>
                  </a:lnTo>
                  <a:lnTo>
                    <a:pt x="3707" y="179"/>
                  </a:lnTo>
                  <a:lnTo>
                    <a:pt x="3713" y="174"/>
                  </a:lnTo>
                  <a:lnTo>
                    <a:pt x="3725" y="164"/>
                  </a:lnTo>
                  <a:lnTo>
                    <a:pt x="3738" y="156"/>
                  </a:lnTo>
                  <a:lnTo>
                    <a:pt x="3751" y="150"/>
                  </a:lnTo>
                  <a:lnTo>
                    <a:pt x="3765" y="145"/>
                  </a:lnTo>
                  <a:lnTo>
                    <a:pt x="3777" y="142"/>
                  </a:lnTo>
                  <a:lnTo>
                    <a:pt x="3791" y="140"/>
                  </a:lnTo>
                  <a:lnTo>
                    <a:pt x="3805" y="139"/>
                  </a:lnTo>
                  <a:lnTo>
                    <a:pt x="3818" y="139"/>
                  </a:lnTo>
                  <a:lnTo>
                    <a:pt x="3831" y="139"/>
                  </a:lnTo>
                  <a:lnTo>
                    <a:pt x="3844" y="140"/>
                  </a:lnTo>
                  <a:lnTo>
                    <a:pt x="3858" y="142"/>
                  </a:lnTo>
                  <a:lnTo>
                    <a:pt x="3872" y="144"/>
                  </a:lnTo>
                  <a:lnTo>
                    <a:pt x="3884" y="150"/>
                  </a:lnTo>
                  <a:lnTo>
                    <a:pt x="3898" y="155"/>
                  </a:lnTo>
                  <a:lnTo>
                    <a:pt x="3911" y="162"/>
                  </a:lnTo>
                  <a:lnTo>
                    <a:pt x="3922" y="172"/>
                  </a:lnTo>
                  <a:lnTo>
                    <a:pt x="3928" y="177"/>
                  </a:lnTo>
                  <a:lnTo>
                    <a:pt x="3934" y="184"/>
                  </a:lnTo>
                  <a:lnTo>
                    <a:pt x="3939" y="190"/>
                  </a:lnTo>
                  <a:lnTo>
                    <a:pt x="3944" y="197"/>
                  </a:lnTo>
                  <a:lnTo>
                    <a:pt x="3949" y="205"/>
                  </a:lnTo>
                  <a:lnTo>
                    <a:pt x="3953" y="213"/>
                  </a:lnTo>
                  <a:lnTo>
                    <a:pt x="3957" y="223"/>
                  </a:lnTo>
                  <a:lnTo>
                    <a:pt x="3960" y="232"/>
                  </a:lnTo>
                  <a:lnTo>
                    <a:pt x="3964" y="243"/>
                  </a:lnTo>
                  <a:lnTo>
                    <a:pt x="3967" y="254"/>
                  </a:lnTo>
                  <a:lnTo>
                    <a:pt x="3970" y="266"/>
                  </a:lnTo>
                  <a:lnTo>
                    <a:pt x="3972" y="279"/>
                  </a:lnTo>
                  <a:lnTo>
                    <a:pt x="3973" y="293"/>
                  </a:lnTo>
                  <a:lnTo>
                    <a:pt x="3974" y="307"/>
                  </a:lnTo>
                  <a:lnTo>
                    <a:pt x="3975" y="322"/>
                  </a:lnTo>
                  <a:lnTo>
                    <a:pt x="3975" y="339"/>
                  </a:lnTo>
                  <a:lnTo>
                    <a:pt x="3975" y="355"/>
                  </a:lnTo>
                  <a:lnTo>
                    <a:pt x="3974" y="371"/>
                  </a:lnTo>
                  <a:lnTo>
                    <a:pt x="3973" y="385"/>
                  </a:lnTo>
                  <a:lnTo>
                    <a:pt x="3972" y="398"/>
                  </a:lnTo>
                  <a:lnTo>
                    <a:pt x="3970" y="412"/>
                  </a:lnTo>
                  <a:lnTo>
                    <a:pt x="3967" y="424"/>
                  </a:lnTo>
                  <a:lnTo>
                    <a:pt x="3964" y="436"/>
                  </a:lnTo>
                  <a:lnTo>
                    <a:pt x="3960" y="446"/>
                  </a:lnTo>
                  <a:lnTo>
                    <a:pt x="3957" y="456"/>
                  </a:lnTo>
                  <a:lnTo>
                    <a:pt x="3953" y="465"/>
                  </a:lnTo>
                  <a:lnTo>
                    <a:pt x="3949" y="474"/>
                  </a:lnTo>
                  <a:lnTo>
                    <a:pt x="3944" y="481"/>
                  </a:lnTo>
                  <a:lnTo>
                    <a:pt x="3939" y="488"/>
                  </a:lnTo>
                  <a:lnTo>
                    <a:pt x="3934" y="495"/>
                  </a:lnTo>
                  <a:lnTo>
                    <a:pt x="3929" y="501"/>
                  </a:lnTo>
                  <a:lnTo>
                    <a:pt x="3922" y="506"/>
                  </a:lnTo>
                  <a:lnTo>
                    <a:pt x="3911" y="516"/>
                  </a:lnTo>
                  <a:lnTo>
                    <a:pt x="3898" y="523"/>
                  </a:lnTo>
                  <a:lnTo>
                    <a:pt x="3885" y="529"/>
                  </a:lnTo>
                  <a:lnTo>
                    <a:pt x="3872" y="533"/>
                  </a:lnTo>
                  <a:lnTo>
                    <a:pt x="3858" y="536"/>
                  </a:lnTo>
                  <a:lnTo>
                    <a:pt x="3844" y="537"/>
                  </a:lnTo>
                  <a:lnTo>
                    <a:pt x="3831" y="538"/>
                  </a:lnTo>
                  <a:lnTo>
                    <a:pt x="3818" y="539"/>
                  </a:lnTo>
                  <a:close/>
                  <a:moveTo>
                    <a:pt x="3818" y="189"/>
                  </a:moveTo>
                  <a:lnTo>
                    <a:pt x="3810" y="189"/>
                  </a:lnTo>
                  <a:lnTo>
                    <a:pt x="3803" y="190"/>
                  </a:lnTo>
                  <a:lnTo>
                    <a:pt x="3794" y="191"/>
                  </a:lnTo>
                  <a:lnTo>
                    <a:pt x="3787" y="193"/>
                  </a:lnTo>
                  <a:lnTo>
                    <a:pt x="3778" y="195"/>
                  </a:lnTo>
                  <a:lnTo>
                    <a:pt x="3771" y="199"/>
                  </a:lnTo>
                  <a:lnTo>
                    <a:pt x="3764" y="205"/>
                  </a:lnTo>
                  <a:lnTo>
                    <a:pt x="3756" y="211"/>
                  </a:lnTo>
                  <a:lnTo>
                    <a:pt x="3750" y="220"/>
                  </a:lnTo>
                  <a:lnTo>
                    <a:pt x="3744" y="230"/>
                  </a:lnTo>
                  <a:lnTo>
                    <a:pt x="3739" y="242"/>
                  </a:lnTo>
                  <a:lnTo>
                    <a:pt x="3734" y="257"/>
                  </a:lnTo>
                  <a:lnTo>
                    <a:pt x="3731" y="272"/>
                  </a:lnTo>
                  <a:lnTo>
                    <a:pt x="3728" y="293"/>
                  </a:lnTo>
                  <a:lnTo>
                    <a:pt x="3726" y="314"/>
                  </a:lnTo>
                  <a:lnTo>
                    <a:pt x="3725" y="339"/>
                  </a:lnTo>
                  <a:lnTo>
                    <a:pt x="3726" y="364"/>
                  </a:lnTo>
                  <a:lnTo>
                    <a:pt x="3728" y="385"/>
                  </a:lnTo>
                  <a:lnTo>
                    <a:pt x="3731" y="404"/>
                  </a:lnTo>
                  <a:lnTo>
                    <a:pt x="3735" y="421"/>
                  </a:lnTo>
                  <a:lnTo>
                    <a:pt x="3740" y="434"/>
                  </a:lnTo>
                  <a:lnTo>
                    <a:pt x="3746" y="447"/>
                  </a:lnTo>
                  <a:lnTo>
                    <a:pt x="3752" y="457"/>
                  </a:lnTo>
                  <a:lnTo>
                    <a:pt x="3759" y="465"/>
                  </a:lnTo>
                  <a:lnTo>
                    <a:pt x="3767" y="473"/>
                  </a:lnTo>
                  <a:lnTo>
                    <a:pt x="3774" y="478"/>
                  </a:lnTo>
                  <a:lnTo>
                    <a:pt x="3782" y="481"/>
                  </a:lnTo>
                  <a:lnTo>
                    <a:pt x="3790" y="484"/>
                  </a:lnTo>
                  <a:lnTo>
                    <a:pt x="3797" y="486"/>
                  </a:lnTo>
                  <a:lnTo>
                    <a:pt x="3805" y="487"/>
                  </a:lnTo>
                  <a:lnTo>
                    <a:pt x="3811" y="487"/>
                  </a:lnTo>
                  <a:lnTo>
                    <a:pt x="3818" y="487"/>
                  </a:lnTo>
                  <a:lnTo>
                    <a:pt x="3824" y="487"/>
                  </a:lnTo>
                  <a:lnTo>
                    <a:pt x="3831" y="487"/>
                  </a:lnTo>
                  <a:lnTo>
                    <a:pt x="3839" y="486"/>
                  </a:lnTo>
                  <a:lnTo>
                    <a:pt x="3846" y="484"/>
                  </a:lnTo>
                  <a:lnTo>
                    <a:pt x="3854" y="481"/>
                  </a:lnTo>
                  <a:lnTo>
                    <a:pt x="3861" y="477"/>
                  </a:lnTo>
                  <a:lnTo>
                    <a:pt x="3869" y="472"/>
                  </a:lnTo>
                  <a:lnTo>
                    <a:pt x="3877" y="464"/>
                  </a:lnTo>
                  <a:lnTo>
                    <a:pt x="3883" y="457"/>
                  </a:lnTo>
                  <a:lnTo>
                    <a:pt x="3890" y="446"/>
                  </a:lnTo>
                  <a:lnTo>
                    <a:pt x="3896" y="434"/>
                  </a:lnTo>
                  <a:lnTo>
                    <a:pt x="3900" y="420"/>
                  </a:lnTo>
                  <a:lnTo>
                    <a:pt x="3904" y="404"/>
                  </a:lnTo>
                  <a:lnTo>
                    <a:pt x="3908" y="385"/>
                  </a:lnTo>
                  <a:lnTo>
                    <a:pt x="3910" y="362"/>
                  </a:lnTo>
                  <a:lnTo>
                    <a:pt x="3911" y="339"/>
                  </a:lnTo>
                  <a:lnTo>
                    <a:pt x="3910" y="314"/>
                  </a:lnTo>
                  <a:lnTo>
                    <a:pt x="3908" y="292"/>
                  </a:lnTo>
                  <a:lnTo>
                    <a:pt x="3905" y="272"/>
                  </a:lnTo>
                  <a:lnTo>
                    <a:pt x="3901" y="256"/>
                  </a:lnTo>
                  <a:lnTo>
                    <a:pt x="3897" y="241"/>
                  </a:lnTo>
                  <a:lnTo>
                    <a:pt x="3892" y="229"/>
                  </a:lnTo>
                  <a:lnTo>
                    <a:pt x="3885" y="218"/>
                  </a:lnTo>
                  <a:lnTo>
                    <a:pt x="3879" y="210"/>
                  </a:lnTo>
                  <a:lnTo>
                    <a:pt x="3872" y="204"/>
                  </a:lnTo>
                  <a:lnTo>
                    <a:pt x="3864" y="198"/>
                  </a:lnTo>
                  <a:lnTo>
                    <a:pt x="3857" y="195"/>
                  </a:lnTo>
                  <a:lnTo>
                    <a:pt x="3849" y="192"/>
                  </a:lnTo>
                  <a:lnTo>
                    <a:pt x="3841" y="191"/>
                  </a:lnTo>
                  <a:lnTo>
                    <a:pt x="3833" y="190"/>
                  </a:lnTo>
                  <a:lnTo>
                    <a:pt x="3825" y="189"/>
                  </a:lnTo>
                  <a:lnTo>
                    <a:pt x="3818" y="189"/>
                  </a:lnTo>
                  <a:close/>
                  <a:moveTo>
                    <a:pt x="4318" y="532"/>
                  </a:moveTo>
                  <a:lnTo>
                    <a:pt x="4318" y="250"/>
                  </a:lnTo>
                  <a:lnTo>
                    <a:pt x="4318" y="242"/>
                  </a:lnTo>
                  <a:lnTo>
                    <a:pt x="4317" y="233"/>
                  </a:lnTo>
                  <a:lnTo>
                    <a:pt x="4315" y="227"/>
                  </a:lnTo>
                  <a:lnTo>
                    <a:pt x="4313" y="221"/>
                  </a:lnTo>
                  <a:lnTo>
                    <a:pt x="4310" y="215"/>
                  </a:lnTo>
                  <a:lnTo>
                    <a:pt x="4307" y="211"/>
                  </a:lnTo>
                  <a:lnTo>
                    <a:pt x="4302" y="208"/>
                  </a:lnTo>
                  <a:lnTo>
                    <a:pt x="4298" y="205"/>
                  </a:lnTo>
                  <a:lnTo>
                    <a:pt x="4289" y="200"/>
                  </a:lnTo>
                  <a:lnTo>
                    <a:pt x="4278" y="198"/>
                  </a:lnTo>
                  <a:lnTo>
                    <a:pt x="4268" y="197"/>
                  </a:lnTo>
                  <a:lnTo>
                    <a:pt x="4257" y="197"/>
                  </a:lnTo>
                  <a:lnTo>
                    <a:pt x="4246" y="198"/>
                  </a:lnTo>
                  <a:lnTo>
                    <a:pt x="4237" y="199"/>
                  </a:lnTo>
                  <a:lnTo>
                    <a:pt x="4227" y="202"/>
                  </a:lnTo>
                  <a:lnTo>
                    <a:pt x="4218" y="204"/>
                  </a:lnTo>
                  <a:lnTo>
                    <a:pt x="4200" y="210"/>
                  </a:lnTo>
                  <a:lnTo>
                    <a:pt x="4184" y="216"/>
                  </a:lnTo>
                  <a:lnTo>
                    <a:pt x="4161" y="230"/>
                  </a:lnTo>
                  <a:lnTo>
                    <a:pt x="4151" y="236"/>
                  </a:lnTo>
                  <a:lnTo>
                    <a:pt x="4151" y="532"/>
                  </a:lnTo>
                  <a:lnTo>
                    <a:pt x="4085" y="532"/>
                  </a:lnTo>
                  <a:lnTo>
                    <a:pt x="4085" y="145"/>
                  </a:lnTo>
                  <a:lnTo>
                    <a:pt x="4134" y="145"/>
                  </a:lnTo>
                  <a:lnTo>
                    <a:pt x="4149" y="193"/>
                  </a:lnTo>
                  <a:lnTo>
                    <a:pt x="4158" y="185"/>
                  </a:lnTo>
                  <a:lnTo>
                    <a:pt x="4186" y="166"/>
                  </a:lnTo>
                  <a:lnTo>
                    <a:pt x="4194" y="161"/>
                  </a:lnTo>
                  <a:lnTo>
                    <a:pt x="4204" y="156"/>
                  </a:lnTo>
                  <a:lnTo>
                    <a:pt x="4215" y="151"/>
                  </a:lnTo>
                  <a:lnTo>
                    <a:pt x="4225" y="148"/>
                  </a:lnTo>
                  <a:lnTo>
                    <a:pt x="4237" y="143"/>
                  </a:lnTo>
                  <a:lnTo>
                    <a:pt x="4248" y="141"/>
                  </a:lnTo>
                  <a:lnTo>
                    <a:pt x="4261" y="139"/>
                  </a:lnTo>
                  <a:lnTo>
                    <a:pt x="4274" y="139"/>
                  </a:lnTo>
                  <a:lnTo>
                    <a:pt x="4286" y="139"/>
                  </a:lnTo>
                  <a:lnTo>
                    <a:pt x="4296" y="140"/>
                  </a:lnTo>
                  <a:lnTo>
                    <a:pt x="4308" y="141"/>
                  </a:lnTo>
                  <a:lnTo>
                    <a:pt x="4317" y="144"/>
                  </a:lnTo>
                  <a:lnTo>
                    <a:pt x="4328" y="148"/>
                  </a:lnTo>
                  <a:lnTo>
                    <a:pt x="4336" y="152"/>
                  </a:lnTo>
                  <a:lnTo>
                    <a:pt x="4345" y="157"/>
                  </a:lnTo>
                  <a:lnTo>
                    <a:pt x="4352" y="162"/>
                  </a:lnTo>
                  <a:lnTo>
                    <a:pt x="4360" y="170"/>
                  </a:lnTo>
                  <a:lnTo>
                    <a:pt x="4366" y="178"/>
                  </a:lnTo>
                  <a:lnTo>
                    <a:pt x="4371" y="188"/>
                  </a:lnTo>
                  <a:lnTo>
                    <a:pt x="4376" y="198"/>
                  </a:lnTo>
                  <a:lnTo>
                    <a:pt x="4380" y="210"/>
                  </a:lnTo>
                  <a:lnTo>
                    <a:pt x="4382" y="223"/>
                  </a:lnTo>
                  <a:lnTo>
                    <a:pt x="4384" y="238"/>
                  </a:lnTo>
                  <a:lnTo>
                    <a:pt x="4384" y="253"/>
                  </a:lnTo>
                  <a:lnTo>
                    <a:pt x="4384" y="532"/>
                  </a:lnTo>
                  <a:lnTo>
                    <a:pt x="4318" y="53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
          <p:nvSpPr>
            <p:cNvPr id="8222" name="Freeform 30"/>
            <p:cNvSpPr>
              <a:spLocks noEditPoints="1"/>
            </p:cNvSpPr>
            <p:nvPr userDrawn="1"/>
          </p:nvSpPr>
          <p:spPr bwMode="auto">
            <a:xfrm>
              <a:off x="4228" y="-2"/>
              <a:ext cx="1533" cy="1684"/>
            </a:xfrm>
            <a:custGeom>
              <a:avLst/>
              <a:gdLst>
                <a:gd name="T0" fmla="*/ 8047 w 10725"/>
                <a:gd name="T1" fmla="*/ 6915 h 11784"/>
                <a:gd name="T2" fmla="*/ 6483 w 10725"/>
                <a:gd name="T3" fmla="*/ 4089 h 11784"/>
                <a:gd name="T4" fmla="*/ 7092 w 10725"/>
                <a:gd name="T5" fmla="*/ 3269 h 11784"/>
                <a:gd name="T6" fmla="*/ 6729 w 10725"/>
                <a:gd name="T7" fmla="*/ 2536 h 11784"/>
                <a:gd name="T8" fmla="*/ 5830 w 10725"/>
                <a:gd name="T9" fmla="*/ 1966 h 11784"/>
                <a:gd name="T10" fmla="*/ 5041 w 10725"/>
                <a:gd name="T11" fmla="*/ 2381 h 11784"/>
                <a:gd name="T12" fmla="*/ 4810 w 10725"/>
                <a:gd name="T13" fmla="*/ 1657 h 11784"/>
                <a:gd name="T14" fmla="*/ 4161 w 10725"/>
                <a:gd name="T15" fmla="*/ 2216 h 11784"/>
                <a:gd name="T16" fmla="*/ 4686 w 10725"/>
                <a:gd name="T17" fmla="*/ 3144 h 11784"/>
                <a:gd name="T18" fmla="*/ 3276 w 10725"/>
                <a:gd name="T19" fmla="*/ 1280 h 11784"/>
                <a:gd name="T20" fmla="*/ 3375 w 10725"/>
                <a:gd name="T21" fmla="*/ 278 h 11784"/>
                <a:gd name="T22" fmla="*/ 2983 w 10725"/>
                <a:gd name="T23" fmla="*/ 178 h 11784"/>
                <a:gd name="T24" fmla="*/ 2501 w 10725"/>
                <a:gd name="T25" fmla="*/ 263 h 11784"/>
                <a:gd name="T26" fmla="*/ 1919 w 10725"/>
                <a:gd name="T27" fmla="*/ 326 h 11784"/>
                <a:gd name="T28" fmla="*/ 2222 w 10725"/>
                <a:gd name="T29" fmla="*/ 968 h 11784"/>
                <a:gd name="T30" fmla="*/ 1837 w 10725"/>
                <a:gd name="T31" fmla="*/ 1232 h 11784"/>
                <a:gd name="T32" fmla="*/ 2572 w 10725"/>
                <a:gd name="T33" fmla="*/ 1688 h 11784"/>
                <a:gd name="T34" fmla="*/ 2575 w 10725"/>
                <a:gd name="T35" fmla="*/ 2289 h 11784"/>
                <a:gd name="T36" fmla="*/ 2676 w 10725"/>
                <a:gd name="T37" fmla="*/ 2618 h 11784"/>
                <a:gd name="T38" fmla="*/ 2775 w 10725"/>
                <a:gd name="T39" fmla="*/ 3164 h 11784"/>
                <a:gd name="T40" fmla="*/ 2906 w 10725"/>
                <a:gd name="T41" fmla="*/ 3419 h 11784"/>
                <a:gd name="T42" fmla="*/ 3166 w 10725"/>
                <a:gd name="T43" fmla="*/ 3995 h 11784"/>
                <a:gd name="T44" fmla="*/ 2191 w 10725"/>
                <a:gd name="T45" fmla="*/ 4437 h 11784"/>
                <a:gd name="T46" fmla="*/ 944 w 10725"/>
                <a:gd name="T47" fmla="*/ 3347 h 11784"/>
                <a:gd name="T48" fmla="*/ 768 w 10725"/>
                <a:gd name="T49" fmla="*/ 3801 h 11784"/>
                <a:gd name="T50" fmla="*/ 7 w 10725"/>
                <a:gd name="T51" fmla="*/ 3912 h 11784"/>
                <a:gd name="T52" fmla="*/ 110 w 10725"/>
                <a:gd name="T53" fmla="*/ 4379 h 11784"/>
                <a:gd name="T54" fmla="*/ 500 w 10725"/>
                <a:gd name="T55" fmla="*/ 4828 h 11784"/>
                <a:gd name="T56" fmla="*/ 830 w 10725"/>
                <a:gd name="T57" fmla="*/ 5190 h 11784"/>
                <a:gd name="T58" fmla="*/ 1611 w 10725"/>
                <a:gd name="T59" fmla="*/ 5022 h 11784"/>
                <a:gd name="T60" fmla="*/ 2429 w 10725"/>
                <a:gd name="T61" fmla="*/ 5677 h 11784"/>
                <a:gd name="T62" fmla="*/ 2721 w 10725"/>
                <a:gd name="T63" fmla="*/ 5825 h 11784"/>
                <a:gd name="T64" fmla="*/ 3093 w 10725"/>
                <a:gd name="T65" fmla="*/ 5960 h 11784"/>
                <a:gd name="T66" fmla="*/ 3604 w 10725"/>
                <a:gd name="T67" fmla="*/ 6087 h 11784"/>
                <a:gd name="T68" fmla="*/ 3920 w 10725"/>
                <a:gd name="T69" fmla="*/ 6198 h 11784"/>
                <a:gd name="T70" fmla="*/ 4143 w 10725"/>
                <a:gd name="T71" fmla="*/ 6421 h 11784"/>
                <a:gd name="T72" fmla="*/ 4629 w 10725"/>
                <a:gd name="T73" fmla="*/ 6402 h 11784"/>
                <a:gd name="T74" fmla="*/ 5458 w 10725"/>
                <a:gd name="T75" fmla="*/ 7339 h 11784"/>
                <a:gd name="T76" fmla="*/ 4750 w 10725"/>
                <a:gd name="T77" fmla="*/ 7784 h 11784"/>
                <a:gd name="T78" fmla="*/ 4289 w 10725"/>
                <a:gd name="T79" fmla="*/ 7150 h 11784"/>
                <a:gd name="T80" fmla="*/ 4122 w 10725"/>
                <a:gd name="T81" fmla="*/ 7527 h 11784"/>
                <a:gd name="T82" fmla="*/ 3621 w 10725"/>
                <a:gd name="T83" fmla="*/ 7775 h 11784"/>
                <a:gd name="T84" fmla="*/ 4258 w 10725"/>
                <a:gd name="T85" fmla="*/ 8182 h 11784"/>
                <a:gd name="T86" fmla="*/ 4398 w 10725"/>
                <a:gd name="T87" fmla="*/ 8742 h 11784"/>
                <a:gd name="T88" fmla="*/ 4839 w 10725"/>
                <a:gd name="T89" fmla="*/ 9039 h 11784"/>
                <a:gd name="T90" fmla="*/ 5981 w 10725"/>
                <a:gd name="T91" fmla="*/ 8753 h 11784"/>
                <a:gd name="T92" fmla="*/ 6216 w 10725"/>
                <a:gd name="T93" fmla="*/ 9148 h 11784"/>
                <a:gd name="T94" fmla="*/ 6722 w 10725"/>
                <a:gd name="T95" fmla="*/ 8907 h 11784"/>
                <a:gd name="T96" fmla="*/ 6631 w 10725"/>
                <a:gd name="T97" fmla="*/ 8167 h 11784"/>
                <a:gd name="T98" fmla="*/ 7806 w 10725"/>
                <a:gd name="T99" fmla="*/ 9675 h 11784"/>
                <a:gd name="T100" fmla="*/ 7508 w 10725"/>
                <a:gd name="T101" fmla="*/ 10256 h 11784"/>
                <a:gd name="T102" fmla="*/ 6725 w 10725"/>
                <a:gd name="T103" fmla="*/ 10079 h 11784"/>
                <a:gd name="T104" fmla="*/ 6582 w 10725"/>
                <a:gd name="T105" fmla="*/ 10449 h 11784"/>
                <a:gd name="T106" fmla="*/ 6889 w 10725"/>
                <a:gd name="T107" fmla="*/ 10936 h 11784"/>
                <a:gd name="T108" fmla="*/ 7073 w 10725"/>
                <a:gd name="T109" fmla="*/ 11268 h 11784"/>
                <a:gd name="T110" fmla="*/ 7555 w 10725"/>
                <a:gd name="T111" fmla="*/ 11439 h 11784"/>
                <a:gd name="T112" fmla="*/ 7878 w 10725"/>
                <a:gd name="T113" fmla="*/ 11718 h 11784"/>
                <a:gd name="T114" fmla="*/ 8890 w 10725"/>
                <a:gd name="T115" fmla="*/ 11226 h 11784"/>
                <a:gd name="T116" fmla="*/ 9308 w 10725"/>
                <a:gd name="T117" fmla="*/ 11558 h 11784"/>
                <a:gd name="T118" fmla="*/ 9730 w 10725"/>
                <a:gd name="T119" fmla="*/ 10767 h 11784"/>
                <a:gd name="T120" fmla="*/ 9241 w 10725"/>
                <a:gd name="T121" fmla="*/ 9192 h 11784"/>
                <a:gd name="T122" fmla="*/ 5310 w 10725"/>
                <a:gd name="T123" fmla="*/ 3050 h 11784"/>
                <a:gd name="T124" fmla="*/ 5362 w 10725"/>
                <a:gd name="T125" fmla="*/ 2845 h 11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725" h="11784">
                  <a:moveTo>
                    <a:pt x="10508" y="9123"/>
                  </a:moveTo>
                  <a:lnTo>
                    <a:pt x="10484" y="9125"/>
                  </a:lnTo>
                  <a:lnTo>
                    <a:pt x="10460" y="9123"/>
                  </a:lnTo>
                  <a:lnTo>
                    <a:pt x="10436" y="9123"/>
                  </a:lnTo>
                  <a:lnTo>
                    <a:pt x="10413" y="9122"/>
                  </a:lnTo>
                  <a:lnTo>
                    <a:pt x="10390" y="9120"/>
                  </a:lnTo>
                  <a:lnTo>
                    <a:pt x="10367" y="9118"/>
                  </a:lnTo>
                  <a:lnTo>
                    <a:pt x="10345" y="9115"/>
                  </a:lnTo>
                  <a:lnTo>
                    <a:pt x="10323" y="9112"/>
                  </a:lnTo>
                  <a:lnTo>
                    <a:pt x="10301" y="9108"/>
                  </a:lnTo>
                  <a:lnTo>
                    <a:pt x="10280" y="9103"/>
                  </a:lnTo>
                  <a:lnTo>
                    <a:pt x="10258" y="9098"/>
                  </a:lnTo>
                  <a:lnTo>
                    <a:pt x="10237" y="9093"/>
                  </a:lnTo>
                  <a:lnTo>
                    <a:pt x="10196" y="9080"/>
                  </a:lnTo>
                  <a:lnTo>
                    <a:pt x="10156" y="9066"/>
                  </a:lnTo>
                  <a:lnTo>
                    <a:pt x="10115" y="9050"/>
                  </a:lnTo>
                  <a:lnTo>
                    <a:pt x="10077" y="9033"/>
                  </a:lnTo>
                  <a:lnTo>
                    <a:pt x="10039" y="9015"/>
                  </a:lnTo>
                  <a:lnTo>
                    <a:pt x="10001" y="8995"/>
                  </a:lnTo>
                  <a:lnTo>
                    <a:pt x="9964" y="8975"/>
                  </a:lnTo>
                  <a:lnTo>
                    <a:pt x="9928" y="8953"/>
                  </a:lnTo>
                  <a:lnTo>
                    <a:pt x="9892" y="8930"/>
                  </a:lnTo>
                  <a:lnTo>
                    <a:pt x="9856" y="8906"/>
                  </a:lnTo>
                  <a:lnTo>
                    <a:pt x="9797" y="8857"/>
                  </a:lnTo>
                  <a:lnTo>
                    <a:pt x="9740" y="8806"/>
                  </a:lnTo>
                  <a:lnTo>
                    <a:pt x="9685" y="8756"/>
                  </a:lnTo>
                  <a:lnTo>
                    <a:pt x="9631" y="8704"/>
                  </a:lnTo>
                  <a:lnTo>
                    <a:pt x="9580" y="8652"/>
                  </a:lnTo>
                  <a:lnTo>
                    <a:pt x="9529" y="8599"/>
                  </a:lnTo>
                  <a:lnTo>
                    <a:pt x="9480" y="8545"/>
                  </a:lnTo>
                  <a:lnTo>
                    <a:pt x="9433" y="8490"/>
                  </a:lnTo>
                  <a:lnTo>
                    <a:pt x="9386" y="8435"/>
                  </a:lnTo>
                  <a:lnTo>
                    <a:pt x="9339" y="8378"/>
                  </a:lnTo>
                  <a:lnTo>
                    <a:pt x="9295" y="8320"/>
                  </a:lnTo>
                  <a:lnTo>
                    <a:pt x="9249" y="8262"/>
                  </a:lnTo>
                  <a:lnTo>
                    <a:pt x="9205" y="8201"/>
                  </a:lnTo>
                  <a:lnTo>
                    <a:pt x="9160" y="8139"/>
                  </a:lnTo>
                  <a:lnTo>
                    <a:pt x="9115" y="8076"/>
                  </a:lnTo>
                  <a:lnTo>
                    <a:pt x="9070" y="8012"/>
                  </a:lnTo>
                  <a:lnTo>
                    <a:pt x="9040" y="7965"/>
                  </a:lnTo>
                  <a:lnTo>
                    <a:pt x="9006" y="7916"/>
                  </a:lnTo>
                  <a:lnTo>
                    <a:pt x="8968" y="7866"/>
                  </a:lnTo>
                  <a:lnTo>
                    <a:pt x="8926" y="7813"/>
                  </a:lnTo>
                  <a:lnTo>
                    <a:pt x="8882" y="7759"/>
                  </a:lnTo>
                  <a:lnTo>
                    <a:pt x="8834" y="7703"/>
                  </a:lnTo>
                  <a:lnTo>
                    <a:pt x="8785" y="7646"/>
                  </a:lnTo>
                  <a:lnTo>
                    <a:pt x="8733" y="7589"/>
                  </a:lnTo>
                  <a:lnTo>
                    <a:pt x="8678" y="7531"/>
                  </a:lnTo>
                  <a:lnTo>
                    <a:pt x="8623" y="7473"/>
                  </a:lnTo>
                  <a:lnTo>
                    <a:pt x="8565" y="7415"/>
                  </a:lnTo>
                  <a:lnTo>
                    <a:pt x="8507" y="7355"/>
                  </a:lnTo>
                  <a:lnTo>
                    <a:pt x="8390" y="7240"/>
                  </a:lnTo>
                  <a:lnTo>
                    <a:pt x="8272" y="7127"/>
                  </a:lnTo>
                  <a:lnTo>
                    <a:pt x="8157" y="7017"/>
                  </a:lnTo>
                  <a:lnTo>
                    <a:pt x="8047" y="6915"/>
                  </a:lnTo>
                  <a:lnTo>
                    <a:pt x="7943" y="6821"/>
                  </a:lnTo>
                  <a:lnTo>
                    <a:pt x="7850" y="6736"/>
                  </a:lnTo>
                  <a:lnTo>
                    <a:pt x="7769" y="6664"/>
                  </a:lnTo>
                  <a:lnTo>
                    <a:pt x="7704" y="6605"/>
                  </a:lnTo>
                  <a:lnTo>
                    <a:pt x="7655" y="6560"/>
                  </a:lnTo>
                  <a:lnTo>
                    <a:pt x="7626" y="6533"/>
                  </a:lnTo>
                  <a:lnTo>
                    <a:pt x="7516" y="6432"/>
                  </a:lnTo>
                  <a:lnTo>
                    <a:pt x="7407" y="6330"/>
                  </a:lnTo>
                  <a:lnTo>
                    <a:pt x="7298" y="6228"/>
                  </a:lnTo>
                  <a:lnTo>
                    <a:pt x="7191" y="6124"/>
                  </a:lnTo>
                  <a:lnTo>
                    <a:pt x="7084" y="6019"/>
                  </a:lnTo>
                  <a:lnTo>
                    <a:pt x="6978" y="5913"/>
                  </a:lnTo>
                  <a:lnTo>
                    <a:pt x="6874" y="5807"/>
                  </a:lnTo>
                  <a:lnTo>
                    <a:pt x="6769" y="5700"/>
                  </a:lnTo>
                  <a:lnTo>
                    <a:pt x="6664" y="5594"/>
                  </a:lnTo>
                  <a:lnTo>
                    <a:pt x="6560" y="5488"/>
                  </a:lnTo>
                  <a:lnTo>
                    <a:pt x="6455" y="5382"/>
                  </a:lnTo>
                  <a:lnTo>
                    <a:pt x="6352" y="5276"/>
                  </a:lnTo>
                  <a:lnTo>
                    <a:pt x="6248" y="5171"/>
                  </a:lnTo>
                  <a:lnTo>
                    <a:pt x="6144" y="5066"/>
                  </a:lnTo>
                  <a:lnTo>
                    <a:pt x="6039" y="4963"/>
                  </a:lnTo>
                  <a:lnTo>
                    <a:pt x="5934" y="4861"/>
                  </a:lnTo>
                  <a:lnTo>
                    <a:pt x="6032" y="4712"/>
                  </a:lnTo>
                  <a:lnTo>
                    <a:pt x="6046" y="4694"/>
                  </a:lnTo>
                  <a:lnTo>
                    <a:pt x="6062" y="4676"/>
                  </a:lnTo>
                  <a:lnTo>
                    <a:pt x="6080" y="4660"/>
                  </a:lnTo>
                  <a:lnTo>
                    <a:pt x="6100" y="4644"/>
                  </a:lnTo>
                  <a:lnTo>
                    <a:pt x="6121" y="4629"/>
                  </a:lnTo>
                  <a:lnTo>
                    <a:pt x="6142" y="4614"/>
                  </a:lnTo>
                  <a:lnTo>
                    <a:pt x="6165" y="4600"/>
                  </a:lnTo>
                  <a:lnTo>
                    <a:pt x="6188" y="4586"/>
                  </a:lnTo>
                  <a:lnTo>
                    <a:pt x="6234" y="4561"/>
                  </a:lnTo>
                  <a:lnTo>
                    <a:pt x="6280" y="4537"/>
                  </a:lnTo>
                  <a:lnTo>
                    <a:pt x="6321" y="4513"/>
                  </a:lnTo>
                  <a:lnTo>
                    <a:pt x="6358" y="4491"/>
                  </a:lnTo>
                  <a:lnTo>
                    <a:pt x="6367" y="4483"/>
                  </a:lnTo>
                  <a:lnTo>
                    <a:pt x="6377" y="4473"/>
                  </a:lnTo>
                  <a:lnTo>
                    <a:pt x="6387" y="4464"/>
                  </a:lnTo>
                  <a:lnTo>
                    <a:pt x="6395" y="4454"/>
                  </a:lnTo>
                  <a:lnTo>
                    <a:pt x="6403" y="4444"/>
                  </a:lnTo>
                  <a:lnTo>
                    <a:pt x="6411" y="4433"/>
                  </a:lnTo>
                  <a:lnTo>
                    <a:pt x="6418" y="4422"/>
                  </a:lnTo>
                  <a:lnTo>
                    <a:pt x="6425" y="4412"/>
                  </a:lnTo>
                  <a:lnTo>
                    <a:pt x="6437" y="4390"/>
                  </a:lnTo>
                  <a:lnTo>
                    <a:pt x="6448" y="4366"/>
                  </a:lnTo>
                  <a:lnTo>
                    <a:pt x="6456" y="4342"/>
                  </a:lnTo>
                  <a:lnTo>
                    <a:pt x="6464" y="4316"/>
                  </a:lnTo>
                  <a:lnTo>
                    <a:pt x="6470" y="4290"/>
                  </a:lnTo>
                  <a:lnTo>
                    <a:pt x="6474" y="4264"/>
                  </a:lnTo>
                  <a:lnTo>
                    <a:pt x="6478" y="4236"/>
                  </a:lnTo>
                  <a:lnTo>
                    <a:pt x="6481" y="4207"/>
                  </a:lnTo>
                  <a:lnTo>
                    <a:pt x="6482" y="4179"/>
                  </a:lnTo>
                  <a:lnTo>
                    <a:pt x="6483" y="4149"/>
                  </a:lnTo>
                  <a:lnTo>
                    <a:pt x="6483" y="4120"/>
                  </a:lnTo>
                  <a:lnTo>
                    <a:pt x="6483" y="4089"/>
                  </a:lnTo>
                  <a:lnTo>
                    <a:pt x="6489" y="4075"/>
                  </a:lnTo>
                  <a:lnTo>
                    <a:pt x="6499" y="4062"/>
                  </a:lnTo>
                  <a:lnTo>
                    <a:pt x="6509" y="4050"/>
                  </a:lnTo>
                  <a:lnTo>
                    <a:pt x="6520" y="4039"/>
                  </a:lnTo>
                  <a:lnTo>
                    <a:pt x="6539" y="4021"/>
                  </a:lnTo>
                  <a:lnTo>
                    <a:pt x="6547" y="4015"/>
                  </a:lnTo>
                  <a:lnTo>
                    <a:pt x="6572" y="3992"/>
                  </a:lnTo>
                  <a:lnTo>
                    <a:pt x="6596" y="3970"/>
                  </a:lnTo>
                  <a:lnTo>
                    <a:pt x="6621" y="3948"/>
                  </a:lnTo>
                  <a:lnTo>
                    <a:pt x="6643" y="3925"/>
                  </a:lnTo>
                  <a:lnTo>
                    <a:pt x="6665" y="3900"/>
                  </a:lnTo>
                  <a:lnTo>
                    <a:pt x="6686" y="3876"/>
                  </a:lnTo>
                  <a:lnTo>
                    <a:pt x="6706" y="3851"/>
                  </a:lnTo>
                  <a:lnTo>
                    <a:pt x="6724" y="3825"/>
                  </a:lnTo>
                  <a:lnTo>
                    <a:pt x="6742" y="3798"/>
                  </a:lnTo>
                  <a:lnTo>
                    <a:pt x="6757" y="3770"/>
                  </a:lnTo>
                  <a:lnTo>
                    <a:pt x="6765" y="3755"/>
                  </a:lnTo>
                  <a:lnTo>
                    <a:pt x="6772" y="3740"/>
                  </a:lnTo>
                  <a:lnTo>
                    <a:pt x="6777" y="3726"/>
                  </a:lnTo>
                  <a:lnTo>
                    <a:pt x="6784" y="3711"/>
                  </a:lnTo>
                  <a:lnTo>
                    <a:pt x="6789" y="3695"/>
                  </a:lnTo>
                  <a:lnTo>
                    <a:pt x="6794" y="3679"/>
                  </a:lnTo>
                  <a:lnTo>
                    <a:pt x="6798" y="3662"/>
                  </a:lnTo>
                  <a:lnTo>
                    <a:pt x="6802" y="3645"/>
                  </a:lnTo>
                  <a:lnTo>
                    <a:pt x="6805" y="3628"/>
                  </a:lnTo>
                  <a:lnTo>
                    <a:pt x="6808" y="3611"/>
                  </a:lnTo>
                  <a:lnTo>
                    <a:pt x="6810" y="3593"/>
                  </a:lnTo>
                  <a:lnTo>
                    <a:pt x="6811" y="3575"/>
                  </a:lnTo>
                  <a:lnTo>
                    <a:pt x="6835" y="3565"/>
                  </a:lnTo>
                  <a:lnTo>
                    <a:pt x="6859" y="3552"/>
                  </a:lnTo>
                  <a:lnTo>
                    <a:pt x="6882" y="3539"/>
                  </a:lnTo>
                  <a:lnTo>
                    <a:pt x="6904" y="3524"/>
                  </a:lnTo>
                  <a:lnTo>
                    <a:pt x="6947" y="3493"/>
                  </a:lnTo>
                  <a:lnTo>
                    <a:pt x="6989" y="3461"/>
                  </a:lnTo>
                  <a:lnTo>
                    <a:pt x="7010" y="3444"/>
                  </a:lnTo>
                  <a:lnTo>
                    <a:pt x="7031" y="3429"/>
                  </a:lnTo>
                  <a:lnTo>
                    <a:pt x="7054" y="3413"/>
                  </a:lnTo>
                  <a:lnTo>
                    <a:pt x="7076" y="3400"/>
                  </a:lnTo>
                  <a:lnTo>
                    <a:pt x="7099" y="3386"/>
                  </a:lnTo>
                  <a:lnTo>
                    <a:pt x="7123" y="3374"/>
                  </a:lnTo>
                  <a:lnTo>
                    <a:pt x="7148" y="3364"/>
                  </a:lnTo>
                  <a:lnTo>
                    <a:pt x="7174" y="3354"/>
                  </a:lnTo>
                  <a:lnTo>
                    <a:pt x="7175" y="3354"/>
                  </a:lnTo>
                  <a:lnTo>
                    <a:pt x="7177" y="3352"/>
                  </a:lnTo>
                  <a:lnTo>
                    <a:pt x="7180" y="3349"/>
                  </a:lnTo>
                  <a:lnTo>
                    <a:pt x="7181" y="3344"/>
                  </a:lnTo>
                  <a:lnTo>
                    <a:pt x="7180" y="3338"/>
                  </a:lnTo>
                  <a:lnTo>
                    <a:pt x="7177" y="3335"/>
                  </a:lnTo>
                  <a:lnTo>
                    <a:pt x="7175" y="3334"/>
                  </a:lnTo>
                  <a:lnTo>
                    <a:pt x="7174" y="3333"/>
                  </a:lnTo>
                  <a:lnTo>
                    <a:pt x="7155" y="3322"/>
                  </a:lnTo>
                  <a:lnTo>
                    <a:pt x="7137" y="3311"/>
                  </a:lnTo>
                  <a:lnTo>
                    <a:pt x="7120" y="3298"/>
                  </a:lnTo>
                  <a:lnTo>
                    <a:pt x="7105" y="3284"/>
                  </a:lnTo>
                  <a:lnTo>
                    <a:pt x="7092" y="3269"/>
                  </a:lnTo>
                  <a:lnTo>
                    <a:pt x="7079" y="3253"/>
                  </a:lnTo>
                  <a:lnTo>
                    <a:pt x="7067" y="3236"/>
                  </a:lnTo>
                  <a:lnTo>
                    <a:pt x="7057" y="3220"/>
                  </a:lnTo>
                  <a:lnTo>
                    <a:pt x="7047" y="3203"/>
                  </a:lnTo>
                  <a:lnTo>
                    <a:pt x="7038" y="3185"/>
                  </a:lnTo>
                  <a:lnTo>
                    <a:pt x="7029" y="3166"/>
                  </a:lnTo>
                  <a:lnTo>
                    <a:pt x="7021" y="3148"/>
                  </a:lnTo>
                  <a:lnTo>
                    <a:pt x="7006" y="3109"/>
                  </a:lnTo>
                  <a:lnTo>
                    <a:pt x="6991" y="3071"/>
                  </a:lnTo>
                  <a:lnTo>
                    <a:pt x="6975" y="3033"/>
                  </a:lnTo>
                  <a:lnTo>
                    <a:pt x="6959" y="2997"/>
                  </a:lnTo>
                  <a:lnTo>
                    <a:pt x="6950" y="2979"/>
                  </a:lnTo>
                  <a:lnTo>
                    <a:pt x="6940" y="2962"/>
                  </a:lnTo>
                  <a:lnTo>
                    <a:pt x="6930" y="2946"/>
                  </a:lnTo>
                  <a:lnTo>
                    <a:pt x="6918" y="2930"/>
                  </a:lnTo>
                  <a:lnTo>
                    <a:pt x="6905" y="2916"/>
                  </a:lnTo>
                  <a:lnTo>
                    <a:pt x="6892" y="2901"/>
                  </a:lnTo>
                  <a:lnTo>
                    <a:pt x="6877" y="2888"/>
                  </a:lnTo>
                  <a:lnTo>
                    <a:pt x="6861" y="2876"/>
                  </a:lnTo>
                  <a:lnTo>
                    <a:pt x="6843" y="2866"/>
                  </a:lnTo>
                  <a:lnTo>
                    <a:pt x="6824" y="2856"/>
                  </a:lnTo>
                  <a:lnTo>
                    <a:pt x="6803" y="2848"/>
                  </a:lnTo>
                  <a:lnTo>
                    <a:pt x="6779" y="2840"/>
                  </a:lnTo>
                  <a:lnTo>
                    <a:pt x="6773" y="2838"/>
                  </a:lnTo>
                  <a:lnTo>
                    <a:pt x="6767" y="2836"/>
                  </a:lnTo>
                  <a:lnTo>
                    <a:pt x="6759" y="2835"/>
                  </a:lnTo>
                  <a:lnTo>
                    <a:pt x="6752" y="2834"/>
                  </a:lnTo>
                  <a:lnTo>
                    <a:pt x="6737" y="2834"/>
                  </a:lnTo>
                  <a:lnTo>
                    <a:pt x="6722" y="2834"/>
                  </a:lnTo>
                  <a:lnTo>
                    <a:pt x="6707" y="2833"/>
                  </a:lnTo>
                  <a:lnTo>
                    <a:pt x="6694" y="2830"/>
                  </a:lnTo>
                  <a:lnTo>
                    <a:pt x="6687" y="2827"/>
                  </a:lnTo>
                  <a:lnTo>
                    <a:pt x="6682" y="2824"/>
                  </a:lnTo>
                  <a:lnTo>
                    <a:pt x="6678" y="2819"/>
                  </a:lnTo>
                  <a:lnTo>
                    <a:pt x="6673" y="2813"/>
                  </a:lnTo>
                  <a:lnTo>
                    <a:pt x="6670" y="2808"/>
                  </a:lnTo>
                  <a:lnTo>
                    <a:pt x="6669" y="2801"/>
                  </a:lnTo>
                  <a:lnTo>
                    <a:pt x="6669" y="2795"/>
                  </a:lnTo>
                  <a:lnTo>
                    <a:pt x="6669" y="2789"/>
                  </a:lnTo>
                  <a:lnTo>
                    <a:pt x="6670" y="2782"/>
                  </a:lnTo>
                  <a:lnTo>
                    <a:pt x="6672" y="2776"/>
                  </a:lnTo>
                  <a:lnTo>
                    <a:pt x="6675" y="2770"/>
                  </a:lnTo>
                  <a:lnTo>
                    <a:pt x="6678" y="2763"/>
                  </a:lnTo>
                  <a:lnTo>
                    <a:pt x="6691" y="2737"/>
                  </a:lnTo>
                  <a:lnTo>
                    <a:pt x="6706" y="2712"/>
                  </a:lnTo>
                  <a:lnTo>
                    <a:pt x="6713" y="2693"/>
                  </a:lnTo>
                  <a:lnTo>
                    <a:pt x="6719" y="2673"/>
                  </a:lnTo>
                  <a:lnTo>
                    <a:pt x="6725" y="2653"/>
                  </a:lnTo>
                  <a:lnTo>
                    <a:pt x="6730" y="2632"/>
                  </a:lnTo>
                  <a:lnTo>
                    <a:pt x="6733" y="2613"/>
                  </a:lnTo>
                  <a:lnTo>
                    <a:pt x="6735" y="2593"/>
                  </a:lnTo>
                  <a:lnTo>
                    <a:pt x="6735" y="2573"/>
                  </a:lnTo>
                  <a:lnTo>
                    <a:pt x="6733" y="2554"/>
                  </a:lnTo>
                  <a:lnTo>
                    <a:pt x="6731" y="2544"/>
                  </a:lnTo>
                  <a:lnTo>
                    <a:pt x="6729" y="2536"/>
                  </a:lnTo>
                  <a:lnTo>
                    <a:pt x="6724" y="2526"/>
                  </a:lnTo>
                  <a:lnTo>
                    <a:pt x="6721" y="2518"/>
                  </a:lnTo>
                  <a:lnTo>
                    <a:pt x="6716" y="2508"/>
                  </a:lnTo>
                  <a:lnTo>
                    <a:pt x="6711" y="2500"/>
                  </a:lnTo>
                  <a:lnTo>
                    <a:pt x="6704" y="2492"/>
                  </a:lnTo>
                  <a:lnTo>
                    <a:pt x="6698" y="2484"/>
                  </a:lnTo>
                  <a:lnTo>
                    <a:pt x="6689" y="2476"/>
                  </a:lnTo>
                  <a:lnTo>
                    <a:pt x="6681" y="2469"/>
                  </a:lnTo>
                  <a:lnTo>
                    <a:pt x="6671" y="2461"/>
                  </a:lnTo>
                  <a:lnTo>
                    <a:pt x="6660" y="2454"/>
                  </a:lnTo>
                  <a:lnTo>
                    <a:pt x="6648" y="2448"/>
                  </a:lnTo>
                  <a:lnTo>
                    <a:pt x="6635" y="2441"/>
                  </a:lnTo>
                  <a:lnTo>
                    <a:pt x="6622" y="2436"/>
                  </a:lnTo>
                  <a:lnTo>
                    <a:pt x="6607" y="2430"/>
                  </a:lnTo>
                  <a:lnTo>
                    <a:pt x="6589" y="2425"/>
                  </a:lnTo>
                  <a:lnTo>
                    <a:pt x="6571" y="2421"/>
                  </a:lnTo>
                  <a:lnTo>
                    <a:pt x="6555" y="2415"/>
                  </a:lnTo>
                  <a:lnTo>
                    <a:pt x="6539" y="2408"/>
                  </a:lnTo>
                  <a:lnTo>
                    <a:pt x="6523" y="2402"/>
                  </a:lnTo>
                  <a:lnTo>
                    <a:pt x="6508" y="2395"/>
                  </a:lnTo>
                  <a:lnTo>
                    <a:pt x="6495" y="2386"/>
                  </a:lnTo>
                  <a:lnTo>
                    <a:pt x="6481" y="2378"/>
                  </a:lnTo>
                  <a:lnTo>
                    <a:pt x="6468" y="2368"/>
                  </a:lnTo>
                  <a:lnTo>
                    <a:pt x="6455" y="2359"/>
                  </a:lnTo>
                  <a:lnTo>
                    <a:pt x="6443" y="2349"/>
                  </a:lnTo>
                  <a:lnTo>
                    <a:pt x="6431" y="2339"/>
                  </a:lnTo>
                  <a:lnTo>
                    <a:pt x="6408" y="2317"/>
                  </a:lnTo>
                  <a:lnTo>
                    <a:pt x="6387" y="2295"/>
                  </a:lnTo>
                  <a:lnTo>
                    <a:pt x="6343" y="2250"/>
                  </a:lnTo>
                  <a:lnTo>
                    <a:pt x="6300" y="2204"/>
                  </a:lnTo>
                  <a:lnTo>
                    <a:pt x="6277" y="2183"/>
                  </a:lnTo>
                  <a:lnTo>
                    <a:pt x="6253" y="2164"/>
                  </a:lnTo>
                  <a:lnTo>
                    <a:pt x="6240" y="2154"/>
                  </a:lnTo>
                  <a:lnTo>
                    <a:pt x="6228" y="2145"/>
                  </a:lnTo>
                  <a:lnTo>
                    <a:pt x="6214" y="2137"/>
                  </a:lnTo>
                  <a:lnTo>
                    <a:pt x="6200" y="2129"/>
                  </a:lnTo>
                  <a:lnTo>
                    <a:pt x="6190" y="2120"/>
                  </a:lnTo>
                  <a:lnTo>
                    <a:pt x="6179" y="2113"/>
                  </a:lnTo>
                  <a:lnTo>
                    <a:pt x="6168" y="2107"/>
                  </a:lnTo>
                  <a:lnTo>
                    <a:pt x="6158" y="2099"/>
                  </a:lnTo>
                  <a:lnTo>
                    <a:pt x="6136" y="2089"/>
                  </a:lnTo>
                  <a:lnTo>
                    <a:pt x="6113" y="2078"/>
                  </a:lnTo>
                  <a:lnTo>
                    <a:pt x="6090" y="2070"/>
                  </a:lnTo>
                  <a:lnTo>
                    <a:pt x="6066" y="2062"/>
                  </a:lnTo>
                  <a:lnTo>
                    <a:pt x="6041" y="2055"/>
                  </a:lnTo>
                  <a:lnTo>
                    <a:pt x="6017" y="2048"/>
                  </a:lnTo>
                  <a:lnTo>
                    <a:pt x="5992" y="2041"/>
                  </a:lnTo>
                  <a:lnTo>
                    <a:pt x="5966" y="2034"/>
                  </a:lnTo>
                  <a:lnTo>
                    <a:pt x="5942" y="2025"/>
                  </a:lnTo>
                  <a:lnTo>
                    <a:pt x="5916" y="2015"/>
                  </a:lnTo>
                  <a:lnTo>
                    <a:pt x="5891" y="2004"/>
                  </a:lnTo>
                  <a:lnTo>
                    <a:pt x="5867" y="1990"/>
                  </a:lnTo>
                  <a:lnTo>
                    <a:pt x="5854" y="1983"/>
                  </a:lnTo>
                  <a:lnTo>
                    <a:pt x="5842" y="1974"/>
                  </a:lnTo>
                  <a:lnTo>
                    <a:pt x="5830" y="1966"/>
                  </a:lnTo>
                  <a:lnTo>
                    <a:pt x="5818" y="1956"/>
                  </a:lnTo>
                  <a:lnTo>
                    <a:pt x="5766" y="1925"/>
                  </a:lnTo>
                  <a:lnTo>
                    <a:pt x="5712" y="1890"/>
                  </a:lnTo>
                  <a:lnTo>
                    <a:pt x="5684" y="1872"/>
                  </a:lnTo>
                  <a:lnTo>
                    <a:pt x="5655" y="1855"/>
                  </a:lnTo>
                  <a:lnTo>
                    <a:pt x="5625" y="1839"/>
                  </a:lnTo>
                  <a:lnTo>
                    <a:pt x="5597" y="1825"/>
                  </a:lnTo>
                  <a:lnTo>
                    <a:pt x="5582" y="1818"/>
                  </a:lnTo>
                  <a:lnTo>
                    <a:pt x="5568" y="1812"/>
                  </a:lnTo>
                  <a:lnTo>
                    <a:pt x="5553" y="1807"/>
                  </a:lnTo>
                  <a:lnTo>
                    <a:pt x="5538" y="1803"/>
                  </a:lnTo>
                  <a:lnTo>
                    <a:pt x="5525" y="1799"/>
                  </a:lnTo>
                  <a:lnTo>
                    <a:pt x="5511" y="1795"/>
                  </a:lnTo>
                  <a:lnTo>
                    <a:pt x="5496" y="1793"/>
                  </a:lnTo>
                  <a:lnTo>
                    <a:pt x="5482" y="1792"/>
                  </a:lnTo>
                  <a:lnTo>
                    <a:pt x="5469" y="1792"/>
                  </a:lnTo>
                  <a:lnTo>
                    <a:pt x="5455" y="1793"/>
                  </a:lnTo>
                  <a:lnTo>
                    <a:pt x="5441" y="1795"/>
                  </a:lnTo>
                  <a:lnTo>
                    <a:pt x="5428" y="1799"/>
                  </a:lnTo>
                  <a:lnTo>
                    <a:pt x="5416" y="1803"/>
                  </a:lnTo>
                  <a:lnTo>
                    <a:pt x="5403" y="1809"/>
                  </a:lnTo>
                  <a:lnTo>
                    <a:pt x="5390" y="1817"/>
                  </a:lnTo>
                  <a:lnTo>
                    <a:pt x="5378" y="1825"/>
                  </a:lnTo>
                  <a:lnTo>
                    <a:pt x="5370" y="1832"/>
                  </a:lnTo>
                  <a:lnTo>
                    <a:pt x="5363" y="1841"/>
                  </a:lnTo>
                  <a:lnTo>
                    <a:pt x="5356" y="1849"/>
                  </a:lnTo>
                  <a:lnTo>
                    <a:pt x="5351" y="1859"/>
                  </a:lnTo>
                  <a:lnTo>
                    <a:pt x="5346" y="1868"/>
                  </a:lnTo>
                  <a:lnTo>
                    <a:pt x="5342" y="1878"/>
                  </a:lnTo>
                  <a:lnTo>
                    <a:pt x="5337" y="1890"/>
                  </a:lnTo>
                  <a:lnTo>
                    <a:pt x="5334" y="1900"/>
                  </a:lnTo>
                  <a:lnTo>
                    <a:pt x="5328" y="1922"/>
                  </a:lnTo>
                  <a:lnTo>
                    <a:pt x="5324" y="1947"/>
                  </a:lnTo>
                  <a:lnTo>
                    <a:pt x="5320" y="1971"/>
                  </a:lnTo>
                  <a:lnTo>
                    <a:pt x="5318" y="1994"/>
                  </a:lnTo>
                  <a:lnTo>
                    <a:pt x="5180" y="2063"/>
                  </a:lnTo>
                  <a:lnTo>
                    <a:pt x="5162" y="2075"/>
                  </a:lnTo>
                  <a:lnTo>
                    <a:pt x="5145" y="2088"/>
                  </a:lnTo>
                  <a:lnTo>
                    <a:pt x="5130" y="2102"/>
                  </a:lnTo>
                  <a:lnTo>
                    <a:pt x="5116" y="2118"/>
                  </a:lnTo>
                  <a:lnTo>
                    <a:pt x="5103" y="2135"/>
                  </a:lnTo>
                  <a:lnTo>
                    <a:pt x="5093" y="2153"/>
                  </a:lnTo>
                  <a:lnTo>
                    <a:pt x="5083" y="2171"/>
                  </a:lnTo>
                  <a:lnTo>
                    <a:pt x="5075" y="2190"/>
                  </a:lnTo>
                  <a:lnTo>
                    <a:pt x="5067" y="2210"/>
                  </a:lnTo>
                  <a:lnTo>
                    <a:pt x="5061" y="2230"/>
                  </a:lnTo>
                  <a:lnTo>
                    <a:pt x="5056" y="2250"/>
                  </a:lnTo>
                  <a:lnTo>
                    <a:pt x="5051" y="2270"/>
                  </a:lnTo>
                  <a:lnTo>
                    <a:pt x="5048" y="2290"/>
                  </a:lnTo>
                  <a:lnTo>
                    <a:pt x="5046" y="2310"/>
                  </a:lnTo>
                  <a:lnTo>
                    <a:pt x="5044" y="2330"/>
                  </a:lnTo>
                  <a:lnTo>
                    <a:pt x="5044" y="2349"/>
                  </a:lnTo>
                  <a:lnTo>
                    <a:pt x="5044" y="2363"/>
                  </a:lnTo>
                  <a:lnTo>
                    <a:pt x="5043" y="2376"/>
                  </a:lnTo>
                  <a:lnTo>
                    <a:pt x="5041" y="2381"/>
                  </a:lnTo>
                  <a:lnTo>
                    <a:pt x="5039" y="2387"/>
                  </a:lnTo>
                  <a:lnTo>
                    <a:pt x="5037" y="2395"/>
                  </a:lnTo>
                  <a:lnTo>
                    <a:pt x="5032" y="2402"/>
                  </a:lnTo>
                  <a:lnTo>
                    <a:pt x="4993" y="2433"/>
                  </a:lnTo>
                  <a:lnTo>
                    <a:pt x="4957" y="2461"/>
                  </a:lnTo>
                  <a:lnTo>
                    <a:pt x="4940" y="2474"/>
                  </a:lnTo>
                  <a:lnTo>
                    <a:pt x="4923" y="2487"/>
                  </a:lnTo>
                  <a:lnTo>
                    <a:pt x="4906" y="2497"/>
                  </a:lnTo>
                  <a:lnTo>
                    <a:pt x="4888" y="2507"/>
                  </a:lnTo>
                  <a:lnTo>
                    <a:pt x="4859" y="2482"/>
                  </a:lnTo>
                  <a:lnTo>
                    <a:pt x="4830" y="2456"/>
                  </a:lnTo>
                  <a:lnTo>
                    <a:pt x="4802" y="2429"/>
                  </a:lnTo>
                  <a:lnTo>
                    <a:pt x="4775" y="2401"/>
                  </a:lnTo>
                  <a:lnTo>
                    <a:pt x="4749" y="2371"/>
                  </a:lnTo>
                  <a:lnTo>
                    <a:pt x="4723" y="2343"/>
                  </a:lnTo>
                  <a:lnTo>
                    <a:pt x="4700" y="2312"/>
                  </a:lnTo>
                  <a:lnTo>
                    <a:pt x="4679" y="2280"/>
                  </a:lnTo>
                  <a:lnTo>
                    <a:pt x="4668" y="2264"/>
                  </a:lnTo>
                  <a:lnTo>
                    <a:pt x="4659" y="2249"/>
                  </a:lnTo>
                  <a:lnTo>
                    <a:pt x="4650" y="2232"/>
                  </a:lnTo>
                  <a:lnTo>
                    <a:pt x="4642" y="2215"/>
                  </a:lnTo>
                  <a:lnTo>
                    <a:pt x="4633" y="2198"/>
                  </a:lnTo>
                  <a:lnTo>
                    <a:pt x="4626" y="2181"/>
                  </a:lnTo>
                  <a:lnTo>
                    <a:pt x="4619" y="2163"/>
                  </a:lnTo>
                  <a:lnTo>
                    <a:pt x="4613" y="2146"/>
                  </a:lnTo>
                  <a:lnTo>
                    <a:pt x="4608" y="2128"/>
                  </a:lnTo>
                  <a:lnTo>
                    <a:pt x="4603" y="2110"/>
                  </a:lnTo>
                  <a:lnTo>
                    <a:pt x="4598" y="2091"/>
                  </a:lnTo>
                  <a:lnTo>
                    <a:pt x="4595" y="2072"/>
                  </a:lnTo>
                  <a:lnTo>
                    <a:pt x="4592" y="2053"/>
                  </a:lnTo>
                  <a:lnTo>
                    <a:pt x="4591" y="2034"/>
                  </a:lnTo>
                  <a:lnTo>
                    <a:pt x="4590" y="2015"/>
                  </a:lnTo>
                  <a:lnTo>
                    <a:pt x="4589" y="1994"/>
                  </a:lnTo>
                  <a:lnTo>
                    <a:pt x="4590" y="1982"/>
                  </a:lnTo>
                  <a:lnTo>
                    <a:pt x="4591" y="1969"/>
                  </a:lnTo>
                  <a:lnTo>
                    <a:pt x="4593" y="1956"/>
                  </a:lnTo>
                  <a:lnTo>
                    <a:pt x="4595" y="1944"/>
                  </a:lnTo>
                  <a:lnTo>
                    <a:pt x="4598" y="1931"/>
                  </a:lnTo>
                  <a:lnTo>
                    <a:pt x="4601" y="1918"/>
                  </a:lnTo>
                  <a:lnTo>
                    <a:pt x="4606" y="1907"/>
                  </a:lnTo>
                  <a:lnTo>
                    <a:pt x="4611" y="1894"/>
                  </a:lnTo>
                  <a:lnTo>
                    <a:pt x="4622" y="1871"/>
                  </a:lnTo>
                  <a:lnTo>
                    <a:pt x="4634" y="1847"/>
                  </a:lnTo>
                  <a:lnTo>
                    <a:pt x="4649" y="1825"/>
                  </a:lnTo>
                  <a:lnTo>
                    <a:pt x="4664" y="1803"/>
                  </a:lnTo>
                  <a:lnTo>
                    <a:pt x="4681" y="1783"/>
                  </a:lnTo>
                  <a:lnTo>
                    <a:pt x="4699" y="1763"/>
                  </a:lnTo>
                  <a:lnTo>
                    <a:pt x="4718" y="1745"/>
                  </a:lnTo>
                  <a:lnTo>
                    <a:pt x="4737" y="1728"/>
                  </a:lnTo>
                  <a:lnTo>
                    <a:pt x="4757" y="1711"/>
                  </a:lnTo>
                  <a:lnTo>
                    <a:pt x="4776" y="1697"/>
                  </a:lnTo>
                  <a:lnTo>
                    <a:pt x="4796" y="1683"/>
                  </a:lnTo>
                  <a:lnTo>
                    <a:pt x="4815" y="1672"/>
                  </a:lnTo>
                  <a:lnTo>
                    <a:pt x="4813" y="1664"/>
                  </a:lnTo>
                  <a:lnTo>
                    <a:pt x="4810" y="1657"/>
                  </a:lnTo>
                  <a:lnTo>
                    <a:pt x="4806" y="1650"/>
                  </a:lnTo>
                  <a:lnTo>
                    <a:pt x="4801" y="1645"/>
                  </a:lnTo>
                  <a:lnTo>
                    <a:pt x="4794" y="1640"/>
                  </a:lnTo>
                  <a:lnTo>
                    <a:pt x="4787" y="1634"/>
                  </a:lnTo>
                  <a:lnTo>
                    <a:pt x="4779" y="1630"/>
                  </a:lnTo>
                  <a:lnTo>
                    <a:pt x="4771" y="1626"/>
                  </a:lnTo>
                  <a:lnTo>
                    <a:pt x="4752" y="1619"/>
                  </a:lnTo>
                  <a:lnTo>
                    <a:pt x="4733" y="1613"/>
                  </a:lnTo>
                  <a:lnTo>
                    <a:pt x="4714" y="1609"/>
                  </a:lnTo>
                  <a:lnTo>
                    <a:pt x="4696" y="1606"/>
                  </a:lnTo>
                  <a:lnTo>
                    <a:pt x="4663" y="1603"/>
                  </a:lnTo>
                  <a:lnTo>
                    <a:pt x="4633" y="1602"/>
                  </a:lnTo>
                  <a:lnTo>
                    <a:pt x="4605" y="1603"/>
                  </a:lnTo>
                  <a:lnTo>
                    <a:pt x="4578" y="1605"/>
                  </a:lnTo>
                  <a:lnTo>
                    <a:pt x="4552" y="1610"/>
                  </a:lnTo>
                  <a:lnTo>
                    <a:pt x="4524" y="1615"/>
                  </a:lnTo>
                  <a:lnTo>
                    <a:pt x="4498" y="1623"/>
                  </a:lnTo>
                  <a:lnTo>
                    <a:pt x="4468" y="1631"/>
                  </a:lnTo>
                  <a:lnTo>
                    <a:pt x="4446" y="1638"/>
                  </a:lnTo>
                  <a:lnTo>
                    <a:pt x="4424" y="1645"/>
                  </a:lnTo>
                  <a:lnTo>
                    <a:pt x="4402" y="1654"/>
                  </a:lnTo>
                  <a:lnTo>
                    <a:pt x="4382" y="1663"/>
                  </a:lnTo>
                  <a:lnTo>
                    <a:pt x="4362" y="1674"/>
                  </a:lnTo>
                  <a:lnTo>
                    <a:pt x="4343" y="1685"/>
                  </a:lnTo>
                  <a:lnTo>
                    <a:pt x="4324" y="1698"/>
                  </a:lnTo>
                  <a:lnTo>
                    <a:pt x="4306" y="1712"/>
                  </a:lnTo>
                  <a:lnTo>
                    <a:pt x="4288" y="1727"/>
                  </a:lnTo>
                  <a:lnTo>
                    <a:pt x="4272" y="1742"/>
                  </a:lnTo>
                  <a:lnTo>
                    <a:pt x="4255" y="1758"/>
                  </a:lnTo>
                  <a:lnTo>
                    <a:pt x="4240" y="1776"/>
                  </a:lnTo>
                  <a:lnTo>
                    <a:pt x="4226" y="1794"/>
                  </a:lnTo>
                  <a:lnTo>
                    <a:pt x="4212" y="1813"/>
                  </a:lnTo>
                  <a:lnTo>
                    <a:pt x="4198" y="1832"/>
                  </a:lnTo>
                  <a:lnTo>
                    <a:pt x="4186" y="1854"/>
                  </a:lnTo>
                  <a:lnTo>
                    <a:pt x="4180" y="1867"/>
                  </a:lnTo>
                  <a:lnTo>
                    <a:pt x="4174" y="1882"/>
                  </a:lnTo>
                  <a:lnTo>
                    <a:pt x="4168" y="1897"/>
                  </a:lnTo>
                  <a:lnTo>
                    <a:pt x="4163" y="1913"/>
                  </a:lnTo>
                  <a:lnTo>
                    <a:pt x="4159" y="1929"/>
                  </a:lnTo>
                  <a:lnTo>
                    <a:pt x="4155" y="1946"/>
                  </a:lnTo>
                  <a:lnTo>
                    <a:pt x="4152" y="1962"/>
                  </a:lnTo>
                  <a:lnTo>
                    <a:pt x="4148" y="1980"/>
                  </a:lnTo>
                  <a:lnTo>
                    <a:pt x="4146" y="1997"/>
                  </a:lnTo>
                  <a:lnTo>
                    <a:pt x="4144" y="2015"/>
                  </a:lnTo>
                  <a:lnTo>
                    <a:pt x="4143" y="2032"/>
                  </a:lnTo>
                  <a:lnTo>
                    <a:pt x="4142" y="2050"/>
                  </a:lnTo>
                  <a:lnTo>
                    <a:pt x="4142" y="2069"/>
                  </a:lnTo>
                  <a:lnTo>
                    <a:pt x="4142" y="2087"/>
                  </a:lnTo>
                  <a:lnTo>
                    <a:pt x="4143" y="2105"/>
                  </a:lnTo>
                  <a:lnTo>
                    <a:pt x="4145" y="2124"/>
                  </a:lnTo>
                  <a:lnTo>
                    <a:pt x="4147" y="2142"/>
                  </a:lnTo>
                  <a:lnTo>
                    <a:pt x="4149" y="2161"/>
                  </a:lnTo>
                  <a:lnTo>
                    <a:pt x="4153" y="2179"/>
                  </a:lnTo>
                  <a:lnTo>
                    <a:pt x="4157" y="2198"/>
                  </a:lnTo>
                  <a:lnTo>
                    <a:pt x="4161" y="2216"/>
                  </a:lnTo>
                  <a:lnTo>
                    <a:pt x="4166" y="2234"/>
                  </a:lnTo>
                  <a:lnTo>
                    <a:pt x="4173" y="2252"/>
                  </a:lnTo>
                  <a:lnTo>
                    <a:pt x="4179" y="2270"/>
                  </a:lnTo>
                  <a:lnTo>
                    <a:pt x="4186" y="2288"/>
                  </a:lnTo>
                  <a:lnTo>
                    <a:pt x="4194" y="2305"/>
                  </a:lnTo>
                  <a:lnTo>
                    <a:pt x="4202" y="2323"/>
                  </a:lnTo>
                  <a:lnTo>
                    <a:pt x="4212" y="2340"/>
                  </a:lnTo>
                  <a:lnTo>
                    <a:pt x="4221" y="2356"/>
                  </a:lnTo>
                  <a:lnTo>
                    <a:pt x="4232" y="2371"/>
                  </a:lnTo>
                  <a:lnTo>
                    <a:pt x="4244" y="2387"/>
                  </a:lnTo>
                  <a:lnTo>
                    <a:pt x="4255" y="2403"/>
                  </a:lnTo>
                  <a:lnTo>
                    <a:pt x="4278" y="2434"/>
                  </a:lnTo>
                  <a:lnTo>
                    <a:pt x="4301" y="2464"/>
                  </a:lnTo>
                  <a:lnTo>
                    <a:pt x="4325" y="2491"/>
                  </a:lnTo>
                  <a:lnTo>
                    <a:pt x="4351" y="2519"/>
                  </a:lnTo>
                  <a:lnTo>
                    <a:pt x="4376" y="2544"/>
                  </a:lnTo>
                  <a:lnTo>
                    <a:pt x="4402" y="2568"/>
                  </a:lnTo>
                  <a:lnTo>
                    <a:pt x="4430" y="2593"/>
                  </a:lnTo>
                  <a:lnTo>
                    <a:pt x="4458" y="2616"/>
                  </a:lnTo>
                  <a:lnTo>
                    <a:pt x="4515" y="2660"/>
                  </a:lnTo>
                  <a:lnTo>
                    <a:pt x="4574" y="2704"/>
                  </a:lnTo>
                  <a:lnTo>
                    <a:pt x="4633" y="2748"/>
                  </a:lnTo>
                  <a:lnTo>
                    <a:pt x="4695" y="2793"/>
                  </a:lnTo>
                  <a:lnTo>
                    <a:pt x="4689" y="2796"/>
                  </a:lnTo>
                  <a:lnTo>
                    <a:pt x="4681" y="2801"/>
                  </a:lnTo>
                  <a:lnTo>
                    <a:pt x="4672" y="2809"/>
                  </a:lnTo>
                  <a:lnTo>
                    <a:pt x="4662" y="2819"/>
                  </a:lnTo>
                  <a:lnTo>
                    <a:pt x="4652" y="2832"/>
                  </a:lnTo>
                  <a:lnTo>
                    <a:pt x="4641" y="2847"/>
                  </a:lnTo>
                  <a:lnTo>
                    <a:pt x="4631" y="2864"/>
                  </a:lnTo>
                  <a:lnTo>
                    <a:pt x="4622" y="2883"/>
                  </a:lnTo>
                  <a:lnTo>
                    <a:pt x="4612" y="2903"/>
                  </a:lnTo>
                  <a:lnTo>
                    <a:pt x="4606" y="2925"/>
                  </a:lnTo>
                  <a:lnTo>
                    <a:pt x="4603" y="2936"/>
                  </a:lnTo>
                  <a:lnTo>
                    <a:pt x="4600" y="2947"/>
                  </a:lnTo>
                  <a:lnTo>
                    <a:pt x="4598" y="2960"/>
                  </a:lnTo>
                  <a:lnTo>
                    <a:pt x="4597" y="2972"/>
                  </a:lnTo>
                  <a:lnTo>
                    <a:pt x="4596" y="2984"/>
                  </a:lnTo>
                  <a:lnTo>
                    <a:pt x="4596" y="2996"/>
                  </a:lnTo>
                  <a:lnTo>
                    <a:pt x="4597" y="3009"/>
                  </a:lnTo>
                  <a:lnTo>
                    <a:pt x="4598" y="3022"/>
                  </a:lnTo>
                  <a:lnTo>
                    <a:pt x="4601" y="3035"/>
                  </a:lnTo>
                  <a:lnTo>
                    <a:pt x="4605" y="3048"/>
                  </a:lnTo>
                  <a:lnTo>
                    <a:pt x="4609" y="3061"/>
                  </a:lnTo>
                  <a:lnTo>
                    <a:pt x="4614" y="3073"/>
                  </a:lnTo>
                  <a:lnTo>
                    <a:pt x="4618" y="3083"/>
                  </a:lnTo>
                  <a:lnTo>
                    <a:pt x="4623" y="3090"/>
                  </a:lnTo>
                  <a:lnTo>
                    <a:pt x="4627" y="3098"/>
                  </a:lnTo>
                  <a:lnTo>
                    <a:pt x="4632" y="3105"/>
                  </a:lnTo>
                  <a:lnTo>
                    <a:pt x="4637" y="3112"/>
                  </a:lnTo>
                  <a:lnTo>
                    <a:pt x="4644" y="3118"/>
                  </a:lnTo>
                  <a:lnTo>
                    <a:pt x="4650" y="3123"/>
                  </a:lnTo>
                  <a:lnTo>
                    <a:pt x="4657" y="3128"/>
                  </a:lnTo>
                  <a:lnTo>
                    <a:pt x="4670" y="3137"/>
                  </a:lnTo>
                  <a:lnTo>
                    <a:pt x="4686" y="3144"/>
                  </a:lnTo>
                  <a:lnTo>
                    <a:pt x="4702" y="3151"/>
                  </a:lnTo>
                  <a:lnTo>
                    <a:pt x="4719" y="3156"/>
                  </a:lnTo>
                  <a:lnTo>
                    <a:pt x="4755" y="3166"/>
                  </a:lnTo>
                  <a:lnTo>
                    <a:pt x="4791" y="3173"/>
                  </a:lnTo>
                  <a:lnTo>
                    <a:pt x="4809" y="3177"/>
                  </a:lnTo>
                  <a:lnTo>
                    <a:pt x="4827" y="3181"/>
                  </a:lnTo>
                  <a:lnTo>
                    <a:pt x="4844" y="3186"/>
                  </a:lnTo>
                  <a:lnTo>
                    <a:pt x="4860" y="3192"/>
                  </a:lnTo>
                  <a:lnTo>
                    <a:pt x="4864" y="3196"/>
                  </a:lnTo>
                  <a:lnTo>
                    <a:pt x="4866" y="3200"/>
                  </a:lnTo>
                  <a:lnTo>
                    <a:pt x="4868" y="3205"/>
                  </a:lnTo>
                  <a:lnTo>
                    <a:pt x="4869" y="3208"/>
                  </a:lnTo>
                  <a:lnTo>
                    <a:pt x="4869" y="3212"/>
                  </a:lnTo>
                  <a:lnTo>
                    <a:pt x="4868" y="3215"/>
                  </a:lnTo>
                  <a:lnTo>
                    <a:pt x="4867" y="3220"/>
                  </a:lnTo>
                  <a:lnTo>
                    <a:pt x="4865" y="3223"/>
                  </a:lnTo>
                  <a:lnTo>
                    <a:pt x="4862" y="3226"/>
                  </a:lnTo>
                  <a:lnTo>
                    <a:pt x="4859" y="3228"/>
                  </a:lnTo>
                  <a:lnTo>
                    <a:pt x="4855" y="3230"/>
                  </a:lnTo>
                  <a:lnTo>
                    <a:pt x="4849" y="3232"/>
                  </a:lnTo>
                  <a:lnTo>
                    <a:pt x="4844" y="3233"/>
                  </a:lnTo>
                  <a:lnTo>
                    <a:pt x="4839" y="3234"/>
                  </a:lnTo>
                  <a:lnTo>
                    <a:pt x="4831" y="3235"/>
                  </a:lnTo>
                  <a:lnTo>
                    <a:pt x="4825" y="3235"/>
                  </a:lnTo>
                  <a:lnTo>
                    <a:pt x="4765" y="3241"/>
                  </a:lnTo>
                  <a:lnTo>
                    <a:pt x="4704" y="3246"/>
                  </a:lnTo>
                  <a:lnTo>
                    <a:pt x="4644" y="3249"/>
                  </a:lnTo>
                  <a:lnTo>
                    <a:pt x="4582" y="3253"/>
                  </a:lnTo>
                  <a:lnTo>
                    <a:pt x="4520" y="3256"/>
                  </a:lnTo>
                  <a:lnTo>
                    <a:pt x="4456" y="3258"/>
                  </a:lnTo>
                  <a:lnTo>
                    <a:pt x="4391" y="3259"/>
                  </a:lnTo>
                  <a:lnTo>
                    <a:pt x="4324" y="3259"/>
                  </a:lnTo>
                  <a:lnTo>
                    <a:pt x="4298" y="3231"/>
                  </a:lnTo>
                  <a:lnTo>
                    <a:pt x="3678" y="2254"/>
                  </a:lnTo>
                  <a:lnTo>
                    <a:pt x="3647" y="2189"/>
                  </a:lnTo>
                  <a:lnTo>
                    <a:pt x="3615" y="2125"/>
                  </a:lnTo>
                  <a:lnTo>
                    <a:pt x="3581" y="2060"/>
                  </a:lnTo>
                  <a:lnTo>
                    <a:pt x="3548" y="1996"/>
                  </a:lnTo>
                  <a:lnTo>
                    <a:pt x="3514" y="1931"/>
                  </a:lnTo>
                  <a:lnTo>
                    <a:pt x="3481" y="1866"/>
                  </a:lnTo>
                  <a:lnTo>
                    <a:pt x="3449" y="1801"/>
                  </a:lnTo>
                  <a:lnTo>
                    <a:pt x="3418" y="1735"/>
                  </a:lnTo>
                  <a:lnTo>
                    <a:pt x="3403" y="1702"/>
                  </a:lnTo>
                  <a:lnTo>
                    <a:pt x="3388" y="1668"/>
                  </a:lnTo>
                  <a:lnTo>
                    <a:pt x="3374" y="1634"/>
                  </a:lnTo>
                  <a:lnTo>
                    <a:pt x="3362" y="1601"/>
                  </a:lnTo>
                  <a:lnTo>
                    <a:pt x="3349" y="1567"/>
                  </a:lnTo>
                  <a:lnTo>
                    <a:pt x="3336" y="1532"/>
                  </a:lnTo>
                  <a:lnTo>
                    <a:pt x="3326" y="1497"/>
                  </a:lnTo>
                  <a:lnTo>
                    <a:pt x="3315" y="1462"/>
                  </a:lnTo>
                  <a:lnTo>
                    <a:pt x="3306" y="1426"/>
                  </a:lnTo>
                  <a:lnTo>
                    <a:pt x="3297" y="1390"/>
                  </a:lnTo>
                  <a:lnTo>
                    <a:pt x="3289" y="1354"/>
                  </a:lnTo>
                  <a:lnTo>
                    <a:pt x="3282" y="1317"/>
                  </a:lnTo>
                  <a:lnTo>
                    <a:pt x="3276" y="1280"/>
                  </a:lnTo>
                  <a:lnTo>
                    <a:pt x="3272" y="1243"/>
                  </a:lnTo>
                  <a:lnTo>
                    <a:pt x="3269" y="1205"/>
                  </a:lnTo>
                  <a:lnTo>
                    <a:pt x="3266" y="1165"/>
                  </a:lnTo>
                  <a:lnTo>
                    <a:pt x="3266" y="1145"/>
                  </a:lnTo>
                  <a:lnTo>
                    <a:pt x="3269" y="1126"/>
                  </a:lnTo>
                  <a:lnTo>
                    <a:pt x="3272" y="1108"/>
                  </a:lnTo>
                  <a:lnTo>
                    <a:pt x="3276" y="1091"/>
                  </a:lnTo>
                  <a:lnTo>
                    <a:pt x="3281" y="1075"/>
                  </a:lnTo>
                  <a:lnTo>
                    <a:pt x="3288" y="1060"/>
                  </a:lnTo>
                  <a:lnTo>
                    <a:pt x="3295" y="1046"/>
                  </a:lnTo>
                  <a:lnTo>
                    <a:pt x="3303" y="1032"/>
                  </a:lnTo>
                  <a:lnTo>
                    <a:pt x="3313" y="1018"/>
                  </a:lnTo>
                  <a:lnTo>
                    <a:pt x="3324" y="1007"/>
                  </a:lnTo>
                  <a:lnTo>
                    <a:pt x="3334" y="994"/>
                  </a:lnTo>
                  <a:lnTo>
                    <a:pt x="3345" y="982"/>
                  </a:lnTo>
                  <a:lnTo>
                    <a:pt x="3368" y="961"/>
                  </a:lnTo>
                  <a:lnTo>
                    <a:pt x="3392" y="939"/>
                  </a:lnTo>
                  <a:lnTo>
                    <a:pt x="3417" y="918"/>
                  </a:lnTo>
                  <a:lnTo>
                    <a:pt x="3441" y="896"/>
                  </a:lnTo>
                  <a:lnTo>
                    <a:pt x="3453" y="885"/>
                  </a:lnTo>
                  <a:lnTo>
                    <a:pt x="3464" y="873"/>
                  </a:lnTo>
                  <a:lnTo>
                    <a:pt x="3475" y="862"/>
                  </a:lnTo>
                  <a:lnTo>
                    <a:pt x="3486" y="849"/>
                  </a:lnTo>
                  <a:lnTo>
                    <a:pt x="3495" y="835"/>
                  </a:lnTo>
                  <a:lnTo>
                    <a:pt x="3504" y="821"/>
                  </a:lnTo>
                  <a:lnTo>
                    <a:pt x="3511" y="808"/>
                  </a:lnTo>
                  <a:lnTo>
                    <a:pt x="3518" y="792"/>
                  </a:lnTo>
                  <a:lnTo>
                    <a:pt x="3525" y="776"/>
                  </a:lnTo>
                  <a:lnTo>
                    <a:pt x="3529" y="759"/>
                  </a:lnTo>
                  <a:lnTo>
                    <a:pt x="3533" y="740"/>
                  </a:lnTo>
                  <a:lnTo>
                    <a:pt x="3535" y="721"/>
                  </a:lnTo>
                  <a:lnTo>
                    <a:pt x="3537" y="674"/>
                  </a:lnTo>
                  <a:lnTo>
                    <a:pt x="3541" y="626"/>
                  </a:lnTo>
                  <a:lnTo>
                    <a:pt x="3541" y="602"/>
                  </a:lnTo>
                  <a:lnTo>
                    <a:pt x="3541" y="577"/>
                  </a:lnTo>
                  <a:lnTo>
                    <a:pt x="3540" y="552"/>
                  </a:lnTo>
                  <a:lnTo>
                    <a:pt x="3537" y="528"/>
                  </a:lnTo>
                  <a:lnTo>
                    <a:pt x="3534" y="503"/>
                  </a:lnTo>
                  <a:lnTo>
                    <a:pt x="3529" y="479"/>
                  </a:lnTo>
                  <a:lnTo>
                    <a:pt x="3523" y="455"/>
                  </a:lnTo>
                  <a:lnTo>
                    <a:pt x="3513" y="433"/>
                  </a:lnTo>
                  <a:lnTo>
                    <a:pt x="3508" y="421"/>
                  </a:lnTo>
                  <a:lnTo>
                    <a:pt x="3503" y="409"/>
                  </a:lnTo>
                  <a:lnTo>
                    <a:pt x="3495" y="399"/>
                  </a:lnTo>
                  <a:lnTo>
                    <a:pt x="3489" y="388"/>
                  </a:lnTo>
                  <a:lnTo>
                    <a:pt x="3480" y="378"/>
                  </a:lnTo>
                  <a:lnTo>
                    <a:pt x="3472" y="367"/>
                  </a:lnTo>
                  <a:lnTo>
                    <a:pt x="3463" y="358"/>
                  </a:lnTo>
                  <a:lnTo>
                    <a:pt x="3453" y="348"/>
                  </a:lnTo>
                  <a:lnTo>
                    <a:pt x="3441" y="335"/>
                  </a:lnTo>
                  <a:lnTo>
                    <a:pt x="3426" y="320"/>
                  </a:lnTo>
                  <a:lnTo>
                    <a:pt x="3409" y="304"/>
                  </a:lnTo>
                  <a:lnTo>
                    <a:pt x="3392" y="289"/>
                  </a:lnTo>
                  <a:lnTo>
                    <a:pt x="3384" y="283"/>
                  </a:lnTo>
                  <a:lnTo>
                    <a:pt x="3375" y="278"/>
                  </a:lnTo>
                  <a:lnTo>
                    <a:pt x="3368" y="275"/>
                  </a:lnTo>
                  <a:lnTo>
                    <a:pt x="3362" y="273"/>
                  </a:lnTo>
                  <a:lnTo>
                    <a:pt x="3359" y="273"/>
                  </a:lnTo>
                  <a:lnTo>
                    <a:pt x="3356" y="273"/>
                  </a:lnTo>
                  <a:lnTo>
                    <a:pt x="3354" y="274"/>
                  </a:lnTo>
                  <a:lnTo>
                    <a:pt x="3352" y="276"/>
                  </a:lnTo>
                  <a:lnTo>
                    <a:pt x="3350" y="278"/>
                  </a:lnTo>
                  <a:lnTo>
                    <a:pt x="3349" y="280"/>
                  </a:lnTo>
                  <a:lnTo>
                    <a:pt x="3348" y="284"/>
                  </a:lnTo>
                  <a:lnTo>
                    <a:pt x="3347" y="289"/>
                  </a:lnTo>
                  <a:lnTo>
                    <a:pt x="3349" y="300"/>
                  </a:lnTo>
                  <a:lnTo>
                    <a:pt x="3349" y="311"/>
                  </a:lnTo>
                  <a:lnTo>
                    <a:pt x="3347" y="320"/>
                  </a:lnTo>
                  <a:lnTo>
                    <a:pt x="3345" y="330"/>
                  </a:lnTo>
                  <a:lnTo>
                    <a:pt x="3341" y="340"/>
                  </a:lnTo>
                  <a:lnTo>
                    <a:pt x="3336" y="348"/>
                  </a:lnTo>
                  <a:lnTo>
                    <a:pt x="3331" y="358"/>
                  </a:lnTo>
                  <a:lnTo>
                    <a:pt x="3325" y="365"/>
                  </a:lnTo>
                  <a:lnTo>
                    <a:pt x="3311" y="382"/>
                  </a:lnTo>
                  <a:lnTo>
                    <a:pt x="3296" y="398"/>
                  </a:lnTo>
                  <a:lnTo>
                    <a:pt x="3283" y="415"/>
                  </a:lnTo>
                  <a:lnTo>
                    <a:pt x="3272" y="432"/>
                  </a:lnTo>
                  <a:lnTo>
                    <a:pt x="3264" y="426"/>
                  </a:lnTo>
                  <a:lnTo>
                    <a:pt x="3257" y="421"/>
                  </a:lnTo>
                  <a:lnTo>
                    <a:pt x="3249" y="417"/>
                  </a:lnTo>
                  <a:lnTo>
                    <a:pt x="3240" y="414"/>
                  </a:lnTo>
                  <a:lnTo>
                    <a:pt x="3231" y="410"/>
                  </a:lnTo>
                  <a:lnTo>
                    <a:pt x="3221" y="408"/>
                  </a:lnTo>
                  <a:lnTo>
                    <a:pt x="3209" y="406"/>
                  </a:lnTo>
                  <a:lnTo>
                    <a:pt x="3198" y="404"/>
                  </a:lnTo>
                  <a:lnTo>
                    <a:pt x="3179" y="405"/>
                  </a:lnTo>
                  <a:lnTo>
                    <a:pt x="3161" y="406"/>
                  </a:lnTo>
                  <a:lnTo>
                    <a:pt x="3145" y="409"/>
                  </a:lnTo>
                  <a:lnTo>
                    <a:pt x="3128" y="413"/>
                  </a:lnTo>
                  <a:lnTo>
                    <a:pt x="3120" y="416"/>
                  </a:lnTo>
                  <a:lnTo>
                    <a:pt x="3113" y="419"/>
                  </a:lnTo>
                  <a:lnTo>
                    <a:pt x="3105" y="422"/>
                  </a:lnTo>
                  <a:lnTo>
                    <a:pt x="3098" y="426"/>
                  </a:lnTo>
                  <a:lnTo>
                    <a:pt x="3091" y="432"/>
                  </a:lnTo>
                  <a:lnTo>
                    <a:pt x="3083" y="437"/>
                  </a:lnTo>
                  <a:lnTo>
                    <a:pt x="3076" y="444"/>
                  </a:lnTo>
                  <a:lnTo>
                    <a:pt x="3069" y="452"/>
                  </a:lnTo>
                  <a:lnTo>
                    <a:pt x="3064" y="421"/>
                  </a:lnTo>
                  <a:lnTo>
                    <a:pt x="3060" y="387"/>
                  </a:lnTo>
                  <a:lnTo>
                    <a:pt x="3056" y="351"/>
                  </a:lnTo>
                  <a:lnTo>
                    <a:pt x="3050" y="314"/>
                  </a:lnTo>
                  <a:lnTo>
                    <a:pt x="3046" y="296"/>
                  </a:lnTo>
                  <a:lnTo>
                    <a:pt x="3042" y="278"/>
                  </a:lnTo>
                  <a:lnTo>
                    <a:pt x="3037" y="260"/>
                  </a:lnTo>
                  <a:lnTo>
                    <a:pt x="3030" y="243"/>
                  </a:lnTo>
                  <a:lnTo>
                    <a:pt x="3023" y="227"/>
                  </a:lnTo>
                  <a:lnTo>
                    <a:pt x="3013" y="211"/>
                  </a:lnTo>
                  <a:lnTo>
                    <a:pt x="3004" y="198"/>
                  </a:lnTo>
                  <a:lnTo>
                    <a:pt x="2991" y="185"/>
                  </a:lnTo>
                  <a:lnTo>
                    <a:pt x="2983" y="178"/>
                  </a:lnTo>
                  <a:lnTo>
                    <a:pt x="2973" y="171"/>
                  </a:lnTo>
                  <a:lnTo>
                    <a:pt x="2963" y="167"/>
                  </a:lnTo>
                  <a:lnTo>
                    <a:pt x="2953" y="164"/>
                  </a:lnTo>
                  <a:lnTo>
                    <a:pt x="2942" y="162"/>
                  </a:lnTo>
                  <a:lnTo>
                    <a:pt x="2932" y="160"/>
                  </a:lnTo>
                  <a:lnTo>
                    <a:pt x="2920" y="158"/>
                  </a:lnTo>
                  <a:lnTo>
                    <a:pt x="2910" y="158"/>
                  </a:lnTo>
                  <a:lnTo>
                    <a:pt x="2886" y="160"/>
                  </a:lnTo>
                  <a:lnTo>
                    <a:pt x="2863" y="161"/>
                  </a:lnTo>
                  <a:lnTo>
                    <a:pt x="2839" y="161"/>
                  </a:lnTo>
                  <a:lnTo>
                    <a:pt x="2814" y="160"/>
                  </a:lnTo>
                  <a:lnTo>
                    <a:pt x="2809" y="150"/>
                  </a:lnTo>
                  <a:lnTo>
                    <a:pt x="2803" y="139"/>
                  </a:lnTo>
                  <a:lnTo>
                    <a:pt x="2796" y="130"/>
                  </a:lnTo>
                  <a:lnTo>
                    <a:pt x="2790" y="121"/>
                  </a:lnTo>
                  <a:lnTo>
                    <a:pt x="2775" y="103"/>
                  </a:lnTo>
                  <a:lnTo>
                    <a:pt x="2758" y="88"/>
                  </a:lnTo>
                  <a:lnTo>
                    <a:pt x="2741" y="74"/>
                  </a:lnTo>
                  <a:lnTo>
                    <a:pt x="2722" y="60"/>
                  </a:lnTo>
                  <a:lnTo>
                    <a:pt x="2702" y="48"/>
                  </a:lnTo>
                  <a:lnTo>
                    <a:pt x="2681" y="39"/>
                  </a:lnTo>
                  <a:lnTo>
                    <a:pt x="2660" y="29"/>
                  </a:lnTo>
                  <a:lnTo>
                    <a:pt x="2636" y="22"/>
                  </a:lnTo>
                  <a:lnTo>
                    <a:pt x="2613" y="16"/>
                  </a:lnTo>
                  <a:lnTo>
                    <a:pt x="2589" y="10"/>
                  </a:lnTo>
                  <a:lnTo>
                    <a:pt x="2564" y="6"/>
                  </a:lnTo>
                  <a:lnTo>
                    <a:pt x="2539" y="3"/>
                  </a:lnTo>
                  <a:lnTo>
                    <a:pt x="2514" y="1"/>
                  </a:lnTo>
                  <a:lnTo>
                    <a:pt x="2487" y="1"/>
                  </a:lnTo>
                  <a:lnTo>
                    <a:pt x="2477" y="0"/>
                  </a:lnTo>
                  <a:lnTo>
                    <a:pt x="2467" y="2"/>
                  </a:lnTo>
                  <a:lnTo>
                    <a:pt x="2463" y="3"/>
                  </a:lnTo>
                  <a:lnTo>
                    <a:pt x="2460" y="5"/>
                  </a:lnTo>
                  <a:lnTo>
                    <a:pt x="2456" y="7"/>
                  </a:lnTo>
                  <a:lnTo>
                    <a:pt x="2453" y="10"/>
                  </a:lnTo>
                  <a:lnTo>
                    <a:pt x="2451" y="13"/>
                  </a:lnTo>
                  <a:lnTo>
                    <a:pt x="2450" y="18"/>
                  </a:lnTo>
                  <a:lnTo>
                    <a:pt x="2449" y="21"/>
                  </a:lnTo>
                  <a:lnTo>
                    <a:pt x="2449" y="26"/>
                  </a:lnTo>
                  <a:lnTo>
                    <a:pt x="2449" y="30"/>
                  </a:lnTo>
                  <a:lnTo>
                    <a:pt x="2450" y="36"/>
                  </a:lnTo>
                  <a:lnTo>
                    <a:pt x="2452" y="42"/>
                  </a:lnTo>
                  <a:lnTo>
                    <a:pt x="2455" y="47"/>
                  </a:lnTo>
                  <a:lnTo>
                    <a:pt x="2463" y="60"/>
                  </a:lnTo>
                  <a:lnTo>
                    <a:pt x="2469" y="73"/>
                  </a:lnTo>
                  <a:lnTo>
                    <a:pt x="2476" y="85"/>
                  </a:lnTo>
                  <a:lnTo>
                    <a:pt x="2482" y="98"/>
                  </a:lnTo>
                  <a:lnTo>
                    <a:pt x="2491" y="124"/>
                  </a:lnTo>
                  <a:lnTo>
                    <a:pt x="2499" y="150"/>
                  </a:lnTo>
                  <a:lnTo>
                    <a:pt x="2506" y="176"/>
                  </a:lnTo>
                  <a:lnTo>
                    <a:pt x="2512" y="203"/>
                  </a:lnTo>
                  <a:lnTo>
                    <a:pt x="2517" y="229"/>
                  </a:lnTo>
                  <a:lnTo>
                    <a:pt x="2523" y="256"/>
                  </a:lnTo>
                  <a:lnTo>
                    <a:pt x="2510" y="259"/>
                  </a:lnTo>
                  <a:lnTo>
                    <a:pt x="2501" y="263"/>
                  </a:lnTo>
                  <a:lnTo>
                    <a:pt x="2492" y="269"/>
                  </a:lnTo>
                  <a:lnTo>
                    <a:pt x="2487" y="274"/>
                  </a:lnTo>
                  <a:lnTo>
                    <a:pt x="2483" y="279"/>
                  </a:lnTo>
                  <a:lnTo>
                    <a:pt x="2480" y="284"/>
                  </a:lnTo>
                  <a:lnTo>
                    <a:pt x="2478" y="291"/>
                  </a:lnTo>
                  <a:lnTo>
                    <a:pt x="2478" y="297"/>
                  </a:lnTo>
                  <a:lnTo>
                    <a:pt x="2481" y="323"/>
                  </a:lnTo>
                  <a:lnTo>
                    <a:pt x="2485" y="346"/>
                  </a:lnTo>
                  <a:lnTo>
                    <a:pt x="2483" y="355"/>
                  </a:lnTo>
                  <a:lnTo>
                    <a:pt x="2481" y="364"/>
                  </a:lnTo>
                  <a:lnTo>
                    <a:pt x="2478" y="371"/>
                  </a:lnTo>
                  <a:lnTo>
                    <a:pt x="2474" y="377"/>
                  </a:lnTo>
                  <a:lnTo>
                    <a:pt x="2471" y="382"/>
                  </a:lnTo>
                  <a:lnTo>
                    <a:pt x="2468" y="385"/>
                  </a:lnTo>
                  <a:lnTo>
                    <a:pt x="2464" y="388"/>
                  </a:lnTo>
                  <a:lnTo>
                    <a:pt x="2461" y="389"/>
                  </a:lnTo>
                  <a:lnTo>
                    <a:pt x="2456" y="390"/>
                  </a:lnTo>
                  <a:lnTo>
                    <a:pt x="2452" y="390"/>
                  </a:lnTo>
                  <a:lnTo>
                    <a:pt x="2447" y="390"/>
                  </a:lnTo>
                  <a:lnTo>
                    <a:pt x="2443" y="389"/>
                  </a:lnTo>
                  <a:lnTo>
                    <a:pt x="2432" y="385"/>
                  </a:lnTo>
                  <a:lnTo>
                    <a:pt x="2422" y="381"/>
                  </a:lnTo>
                  <a:lnTo>
                    <a:pt x="2409" y="374"/>
                  </a:lnTo>
                  <a:lnTo>
                    <a:pt x="2396" y="369"/>
                  </a:lnTo>
                  <a:lnTo>
                    <a:pt x="2383" y="364"/>
                  </a:lnTo>
                  <a:lnTo>
                    <a:pt x="2369" y="361"/>
                  </a:lnTo>
                  <a:lnTo>
                    <a:pt x="2361" y="360"/>
                  </a:lnTo>
                  <a:lnTo>
                    <a:pt x="2354" y="359"/>
                  </a:lnTo>
                  <a:lnTo>
                    <a:pt x="2345" y="359"/>
                  </a:lnTo>
                  <a:lnTo>
                    <a:pt x="2338" y="360"/>
                  </a:lnTo>
                  <a:lnTo>
                    <a:pt x="2329" y="361"/>
                  </a:lnTo>
                  <a:lnTo>
                    <a:pt x="2321" y="363"/>
                  </a:lnTo>
                  <a:lnTo>
                    <a:pt x="2312" y="367"/>
                  </a:lnTo>
                  <a:lnTo>
                    <a:pt x="2304" y="371"/>
                  </a:lnTo>
                  <a:lnTo>
                    <a:pt x="2288" y="360"/>
                  </a:lnTo>
                  <a:lnTo>
                    <a:pt x="2271" y="350"/>
                  </a:lnTo>
                  <a:lnTo>
                    <a:pt x="2254" y="340"/>
                  </a:lnTo>
                  <a:lnTo>
                    <a:pt x="2236" y="330"/>
                  </a:lnTo>
                  <a:lnTo>
                    <a:pt x="2218" y="322"/>
                  </a:lnTo>
                  <a:lnTo>
                    <a:pt x="2199" y="313"/>
                  </a:lnTo>
                  <a:lnTo>
                    <a:pt x="2180" y="306"/>
                  </a:lnTo>
                  <a:lnTo>
                    <a:pt x="2161" y="299"/>
                  </a:lnTo>
                  <a:lnTo>
                    <a:pt x="2142" y="294"/>
                  </a:lnTo>
                  <a:lnTo>
                    <a:pt x="2122" y="290"/>
                  </a:lnTo>
                  <a:lnTo>
                    <a:pt x="2102" y="287"/>
                  </a:lnTo>
                  <a:lnTo>
                    <a:pt x="2082" y="286"/>
                  </a:lnTo>
                  <a:lnTo>
                    <a:pt x="2060" y="286"/>
                  </a:lnTo>
                  <a:lnTo>
                    <a:pt x="2040" y="287"/>
                  </a:lnTo>
                  <a:lnTo>
                    <a:pt x="2019" y="290"/>
                  </a:lnTo>
                  <a:lnTo>
                    <a:pt x="1998" y="295"/>
                  </a:lnTo>
                  <a:lnTo>
                    <a:pt x="1978" y="300"/>
                  </a:lnTo>
                  <a:lnTo>
                    <a:pt x="1959" y="307"/>
                  </a:lnTo>
                  <a:lnTo>
                    <a:pt x="1941" y="313"/>
                  </a:lnTo>
                  <a:lnTo>
                    <a:pt x="1925" y="322"/>
                  </a:lnTo>
                  <a:lnTo>
                    <a:pt x="1919" y="326"/>
                  </a:lnTo>
                  <a:lnTo>
                    <a:pt x="1912" y="331"/>
                  </a:lnTo>
                  <a:lnTo>
                    <a:pt x="1906" y="337"/>
                  </a:lnTo>
                  <a:lnTo>
                    <a:pt x="1901" y="344"/>
                  </a:lnTo>
                  <a:lnTo>
                    <a:pt x="1896" y="351"/>
                  </a:lnTo>
                  <a:lnTo>
                    <a:pt x="1893" y="360"/>
                  </a:lnTo>
                  <a:lnTo>
                    <a:pt x="1890" y="368"/>
                  </a:lnTo>
                  <a:lnTo>
                    <a:pt x="1889" y="378"/>
                  </a:lnTo>
                  <a:lnTo>
                    <a:pt x="1889" y="387"/>
                  </a:lnTo>
                  <a:lnTo>
                    <a:pt x="1891" y="395"/>
                  </a:lnTo>
                  <a:lnTo>
                    <a:pt x="1894" y="401"/>
                  </a:lnTo>
                  <a:lnTo>
                    <a:pt x="1899" y="406"/>
                  </a:lnTo>
                  <a:lnTo>
                    <a:pt x="1924" y="427"/>
                  </a:lnTo>
                  <a:lnTo>
                    <a:pt x="1946" y="449"/>
                  </a:lnTo>
                  <a:lnTo>
                    <a:pt x="1967" y="471"/>
                  </a:lnTo>
                  <a:lnTo>
                    <a:pt x="1987" y="494"/>
                  </a:lnTo>
                  <a:lnTo>
                    <a:pt x="1997" y="506"/>
                  </a:lnTo>
                  <a:lnTo>
                    <a:pt x="2005" y="518"/>
                  </a:lnTo>
                  <a:lnTo>
                    <a:pt x="2014" y="532"/>
                  </a:lnTo>
                  <a:lnTo>
                    <a:pt x="2021" y="546"/>
                  </a:lnTo>
                  <a:lnTo>
                    <a:pt x="2029" y="560"/>
                  </a:lnTo>
                  <a:lnTo>
                    <a:pt x="2035" y="576"/>
                  </a:lnTo>
                  <a:lnTo>
                    <a:pt x="2041" y="592"/>
                  </a:lnTo>
                  <a:lnTo>
                    <a:pt x="2047" y="608"/>
                  </a:lnTo>
                  <a:lnTo>
                    <a:pt x="2046" y="618"/>
                  </a:lnTo>
                  <a:lnTo>
                    <a:pt x="2044" y="628"/>
                  </a:lnTo>
                  <a:lnTo>
                    <a:pt x="2040" y="637"/>
                  </a:lnTo>
                  <a:lnTo>
                    <a:pt x="2038" y="646"/>
                  </a:lnTo>
                  <a:lnTo>
                    <a:pt x="2032" y="664"/>
                  </a:lnTo>
                  <a:lnTo>
                    <a:pt x="2024" y="682"/>
                  </a:lnTo>
                  <a:lnTo>
                    <a:pt x="2022" y="691"/>
                  </a:lnTo>
                  <a:lnTo>
                    <a:pt x="2019" y="700"/>
                  </a:lnTo>
                  <a:lnTo>
                    <a:pt x="2017" y="709"/>
                  </a:lnTo>
                  <a:lnTo>
                    <a:pt x="2016" y="719"/>
                  </a:lnTo>
                  <a:lnTo>
                    <a:pt x="2015" y="729"/>
                  </a:lnTo>
                  <a:lnTo>
                    <a:pt x="2016" y="740"/>
                  </a:lnTo>
                  <a:lnTo>
                    <a:pt x="2017" y="751"/>
                  </a:lnTo>
                  <a:lnTo>
                    <a:pt x="2019" y="763"/>
                  </a:lnTo>
                  <a:lnTo>
                    <a:pt x="2027" y="781"/>
                  </a:lnTo>
                  <a:lnTo>
                    <a:pt x="2036" y="799"/>
                  </a:lnTo>
                  <a:lnTo>
                    <a:pt x="2046" y="816"/>
                  </a:lnTo>
                  <a:lnTo>
                    <a:pt x="2056" y="832"/>
                  </a:lnTo>
                  <a:lnTo>
                    <a:pt x="2068" y="848"/>
                  </a:lnTo>
                  <a:lnTo>
                    <a:pt x="2081" y="863"/>
                  </a:lnTo>
                  <a:lnTo>
                    <a:pt x="2094" y="876"/>
                  </a:lnTo>
                  <a:lnTo>
                    <a:pt x="2108" y="889"/>
                  </a:lnTo>
                  <a:lnTo>
                    <a:pt x="2123" y="901"/>
                  </a:lnTo>
                  <a:lnTo>
                    <a:pt x="2139" y="912"/>
                  </a:lnTo>
                  <a:lnTo>
                    <a:pt x="2155" y="923"/>
                  </a:lnTo>
                  <a:lnTo>
                    <a:pt x="2172" y="932"/>
                  </a:lnTo>
                  <a:lnTo>
                    <a:pt x="2189" y="942"/>
                  </a:lnTo>
                  <a:lnTo>
                    <a:pt x="2206" y="950"/>
                  </a:lnTo>
                  <a:lnTo>
                    <a:pt x="2224" y="959"/>
                  </a:lnTo>
                  <a:lnTo>
                    <a:pt x="2240" y="966"/>
                  </a:lnTo>
                  <a:lnTo>
                    <a:pt x="2236" y="966"/>
                  </a:lnTo>
                  <a:lnTo>
                    <a:pt x="2222" y="968"/>
                  </a:lnTo>
                  <a:lnTo>
                    <a:pt x="2202" y="973"/>
                  </a:lnTo>
                  <a:lnTo>
                    <a:pt x="2177" y="980"/>
                  </a:lnTo>
                  <a:lnTo>
                    <a:pt x="2164" y="985"/>
                  </a:lnTo>
                  <a:lnTo>
                    <a:pt x="2150" y="992"/>
                  </a:lnTo>
                  <a:lnTo>
                    <a:pt x="2137" y="999"/>
                  </a:lnTo>
                  <a:lnTo>
                    <a:pt x="2123" y="1009"/>
                  </a:lnTo>
                  <a:lnTo>
                    <a:pt x="2109" y="1019"/>
                  </a:lnTo>
                  <a:lnTo>
                    <a:pt x="2098" y="1031"/>
                  </a:lnTo>
                  <a:lnTo>
                    <a:pt x="2086" y="1045"/>
                  </a:lnTo>
                  <a:lnTo>
                    <a:pt x="2075" y="1061"/>
                  </a:lnTo>
                  <a:lnTo>
                    <a:pt x="2067" y="1045"/>
                  </a:lnTo>
                  <a:lnTo>
                    <a:pt x="2058" y="1032"/>
                  </a:lnTo>
                  <a:lnTo>
                    <a:pt x="2051" y="1020"/>
                  </a:lnTo>
                  <a:lnTo>
                    <a:pt x="2042" y="1011"/>
                  </a:lnTo>
                  <a:lnTo>
                    <a:pt x="2033" y="1002"/>
                  </a:lnTo>
                  <a:lnTo>
                    <a:pt x="2021" y="995"/>
                  </a:lnTo>
                  <a:lnTo>
                    <a:pt x="2008" y="986"/>
                  </a:lnTo>
                  <a:lnTo>
                    <a:pt x="1991" y="978"/>
                  </a:lnTo>
                  <a:lnTo>
                    <a:pt x="1983" y="976"/>
                  </a:lnTo>
                  <a:lnTo>
                    <a:pt x="1968" y="971"/>
                  </a:lnTo>
                  <a:lnTo>
                    <a:pt x="1959" y="966"/>
                  </a:lnTo>
                  <a:lnTo>
                    <a:pt x="1949" y="962"/>
                  </a:lnTo>
                  <a:lnTo>
                    <a:pt x="1940" y="957"/>
                  </a:lnTo>
                  <a:lnTo>
                    <a:pt x="1932" y="952"/>
                  </a:lnTo>
                  <a:lnTo>
                    <a:pt x="1929" y="948"/>
                  </a:lnTo>
                  <a:lnTo>
                    <a:pt x="1927" y="944"/>
                  </a:lnTo>
                  <a:lnTo>
                    <a:pt x="1925" y="939"/>
                  </a:lnTo>
                  <a:lnTo>
                    <a:pt x="1925" y="934"/>
                  </a:lnTo>
                  <a:lnTo>
                    <a:pt x="1924" y="921"/>
                  </a:lnTo>
                  <a:lnTo>
                    <a:pt x="1924" y="907"/>
                  </a:lnTo>
                  <a:lnTo>
                    <a:pt x="1923" y="894"/>
                  </a:lnTo>
                  <a:lnTo>
                    <a:pt x="1921" y="883"/>
                  </a:lnTo>
                  <a:lnTo>
                    <a:pt x="1919" y="877"/>
                  </a:lnTo>
                  <a:lnTo>
                    <a:pt x="1915" y="873"/>
                  </a:lnTo>
                  <a:lnTo>
                    <a:pt x="1911" y="870"/>
                  </a:lnTo>
                  <a:lnTo>
                    <a:pt x="1906" y="867"/>
                  </a:lnTo>
                  <a:lnTo>
                    <a:pt x="1894" y="880"/>
                  </a:lnTo>
                  <a:lnTo>
                    <a:pt x="1884" y="893"/>
                  </a:lnTo>
                  <a:lnTo>
                    <a:pt x="1874" y="907"/>
                  </a:lnTo>
                  <a:lnTo>
                    <a:pt x="1866" y="922"/>
                  </a:lnTo>
                  <a:lnTo>
                    <a:pt x="1858" y="937"/>
                  </a:lnTo>
                  <a:lnTo>
                    <a:pt x="1851" y="952"/>
                  </a:lnTo>
                  <a:lnTo>
                    <a:pt x="1845" y="967"/>
                  </a:lnTo>
                  <a:lnTo>
                    <a:pt x="1839" y="982"/>
                  </a:lnTo>
                  <a:lnTo>
                    <a:pt x="1835" y="999"/>
                  </a:lnTo>
                  <a:lnTo>
                    <a:pt x="1831" y="1015"/>
                  </a:lnTo>
                  <a:lnTo>
                    <a:pt x="1828" y="1032"/>
                  </a:lnTo>
                  <a:lnTo>
                    <a:pt x="1825" y="1048"/>
                  </a:lnTo>
                  <a:lnTo>
                    <a:pt x="1821" y="1083"/>
                  </a:lnTo>
                  <a:lnTo>
                    <a:pt x="1820" y="1118"/>
                  </a:lnTo>
                  <a:lnTo>
                    <a:pt x="1821" y="1141"/>
                  </a:lnTo>
                  <a:lnTo>
                    <a:pt x="1824" y="1164"/>
                  </a:lnTo>
                  <a:lnTo>
                    <a:pt x="1828" y="1188"/>
                  </a:lnTo>
                  <a:lnTo>
                    <a:pt x="1832" y="1210"/>
                  </a:lnTo>
                  <a:lnTo>
                    <a:pt x="1837" y="1232"/>
                  </a:lnTo>
                  <a:lnTo>
                    <a:pt x="1842" y="1253"/>
                  </a:lnTo>
                  <a:lnTo>
                    <a:pt x="1850" y="1273"/>
                  </a:lnTo>
                  <a:lnTo>
                    <a:pt x="1858" y="1294"/>
                  </a:lnTo>
                  <a:lnTo>
                    <a:pt x="1868" y="1314"/>
                  </a:lnTo>
                  <a:lnTo>
                    <a:pt x="1878" y="1332"/>
                  </a:lnTo>
                  <a:lnTo>
                    <a:pt x="1891" y="1350"/>
                  </a:lnTo>
                  <a:lnTo>
                    <a:pt x="1905" y="1368"/>
                  </a:lnTo>
                  <a:lnTo>
                    <a:pt x="1920" y="1384"/>
                  </a:lnTo>
                  <a:lnTo>
                    <a:pt x="1937" y="1399"/>
                  </a:lnTo>
                  <a:lnTo>
                    <a:pt x="1956" y="1413"/>
                  </a:lnTo>
                  <a:lnTo>
                    <a:pt x="1977" y="1427"/>
                  </a:lnTo>
                  <a:lnTo>
                    <a:pt x="1978" y="1443"/>
                  </a:lnTo>
                  <a:lnTo>
                    <a:pt x="1980" y="1457"/>
                  </a:lnTo>
                  <a:lnTo>
                    <a:pt x="1982" y="1470"/>
                  </a:lnTo>
                  <a:lnTo>
                    <a:pt x="1984" y="1483"/>
                  </a:lnTo>
                  <a:lnTo>
                    <a:pt x="1989" y="1495"/>
                  </a:lnTo>
                  <a:lnTo>
                    <a:pt x="1992" y="1506"/>
                  </a:lnTo>
                  <a:lnTo>
                    <a:pt x="1997" y="1517"/>
                  </a:lnTo>
                  <a:lnTo>
                    <a:pt x="2002" y="1528"/>
                  </a:lnTo>
                  <a:lnTo>
                    <a:pt x="2008" y="1537"/>
                  </a:lnTo>
                  <a:lnTo>
                    <a:pt x="2015" y="1547"/>
                  </a:lnTo>
                  <a:lnTo>
                    <a:pt x="2022" y="1556"/>
                  </a:lnTo>
                  <a:lnTo>
                    <a:pt x="2031" y="1566"/>
                  </a:lnTo>
                  <a:lnTo>
                    <a:pt x="2049" y="1584"/>
                  </a:lnTo>
                  <a:lnTo>
                    <a:pt x="2071" y="1604"/>
                  </a:lnTo>
                  <a:lnTo>
                    <a:pt x="2084" y="1610"/>
                  </a:lnTo>
                  <a:lnTo>
                    <a:pt x="2098" y="1615"/>
                  </a:lnTo>
                  <a:lnTo>
                    <a:pt x="2110" y="1620"/>
                  </a:lnTo>
                  <a:lnTo>
                    <a:pt x="2124" y="1624"/>
                  </a:lnTo>
                  <a:lnTo>
                    <a:pt x="2137" y="1627"/>
                  </a:lnTo>
                  <a:lnTo>
                    <a:pt x="2149" y="1629"/>
                  </a:lnTo>
                  <a:lnTo>
                    <a:pt x="2163" y="1630"/>
                  </a:lnTo>
                  <a:lnTo>
                    <a:pt x="2177" y="1631"/>
                  </a:lnTo>
                  <a:lnTo>
                    <a:pt x="2203" y="1631"/>
                  </a:lnTo>
                  <a:lnTo>
                    <a:pt x="2230" y="1630"/>
                  </a:lnTo>
                  <a:lnTo>
                    <a:pt x="2257" y="1627"/>
                  </a:lnTo>
                  <a:lnTo>
                    <a:pt x="2285" y="1624"/>
                  </a:lnTo>
                  <a:lnTo>
                    <a:pt x="2311" y="1621"/>
                  </a:lnTo>
                  <a:lnTo>
                    <a:pt x="2339" y="1618"/>
                  </a:lnTo>
                  <a:lnTo>
                    <a:pt x="2366" y="1615"/>
                  </a:lnTo>
                  <a:lnTo>
                    <a:pt x="2394" y="1614"/>
                  </a:lnTo>
                  <a:lnTo>
                    <a:pt x="2407" y="1614"/>
                  </a:lnTo>
                  <a:lnTo>
                    <a:pt x="2420" y="1614"/>
                  </a:lnTo>
                  <a:lnTo>
                    <a:pt x="2434" y="1616"/>
                  </a:lnTo>
                  <a:lnTo>
                    <a:pt x="2448" y="1618"/>
                  </a:lnTo>
                  <a:lnTo>
                    <a:pt x="2462" y="1621"/>
                  </a:lnTo>
                  <a:lnTo>
                    <a:pt x="2474" y="1624"/>
                  </a:lnTo>
                  <a:lnTo>
                    <a:pt x="2488" y="1628"/>
                  </a:lnTo>
                  <a:lnTo>
                    <a:pt x="2502" y="1633"/>
                  </a:lnTo>
                  <a:lnTo>
                    <a:pt x="2516" y="1642"/>
                  </a:lnTo>
                  <a:lnTo>
                    <a:pt x="2528" y="1650"/>
                  </a:lnTo>
                  <a:lnTo>
                    <a:pt x="2540" y="1659"/>
                  </a:lnTo>
                  <a:lnTo>
                    <a:pt x="2552" y="1668"/>
                  </a:lnTo>
                  <a:lnTo>
                    <a:pt x="2562" y="1679"/>
                  </a:lnTo>
                  <a:lnTo>
                    <a:pt x="2572" y="1688"/>
                  </a:lnTo>
                  <a:lnTo>
                    <a:pt x="2581" y="1699"/>
                  </a:lnTo>
                  <a:lnTo>
                    <a:pt x="2590" y="1710"/>
                  </a:lnTo>
                  <a:lnTo>
                    <a:pt x="2606" y="1733"/>
                  </a:lnTo>
                  <a:lnTo>
                    <a:pt x="2620" y="1756"/>
                  </a:lnTo>
                  <a:lnTo>
                    <a:pt x="2632" y="1781"/>
                  </a:lnTo>
                  <a:lnTo>
                    <a:pt x="2643" y="1805"/>
                  </a:lnTo>
                  <a:lnTo>
                    <a:pt x="2652" y="1830"/>
                  </a:lnTo>
                  <a:lnTo>
                    <a:pt x="2662" y="1857"/>
                  </a:lnTo>
                  <a:lnTo>
                    <a:pt x="2669" y="1882"/>
                  </a:lnTo>
                  <a:lnTo>
                    <a:pt x="2678" y="1909"/>
                  </a:lnTo>
                  <a:lnTo>
                    <a:pt x="2686" y="1935"/>
                  </a:lnTo>
                  <a:lnTo>
                    <a:pt x="2694" y="1962"/>
                  </a:lnTo>
                  <a:lnTo>
                    <a:pt x="2702" y="1987"/>
                  </a:lnTo>
                  <a:lnTo>
                    <a:pt x="2712" y="2012"/>
                  </a:lnTo>
                  <a:lnTo>
                    <a:pt x="2721" y="2044"/>
                  </a:lnTo>
                  <a:lnTo>
                    <a:pt x="2730" y="2078"/>
                  </a:lnTo>
                  <a:lnTo>
                    <a:pt x="2737" y="2114"/>
                  </a:lnTo>
                  <a:lnTo>
                    <a:pt x="2744" y="2149"/>
                  </a:lnTo>
                  <a:lnTo>
                    <a:pt x="2750" y="2181"/>
                  </a:lnTo>
                  <a:lnTo>
                    <a:pt x="2754" y="2209"/>
                  </a:lnTo>
                  <a:lnTo>
                    <a:pt x="2757" y="2231"/>
                  </a:lnTo>
                  <a:lnTo>
                    <a:pt x="2757" y="2245"/>
                  </a:lnTo>
                  <a:lnTo>
                    <a:pt x="2756" y="2253"/>
                  </a:lnTo>
                  <a:lnTo>
                    <a:pt x="2753" y="2257"/>
                  </a:lnTo>
                  <a:lnTo>
                    <a:pt x="2750" y="2260"/>
                  </a:lnTo>
                  <a:lnTo>
                    <a:pt x="2746" y="2261"/>
                  </a:lnTo>
                  <a:lnTo>
                    <a:pt x="2739" y="2260"/>
                  </a:lnTo>
                  <a:lnTo>
                    <a:pt x="2736" y="2259"/>
                  </a:lnTo>
                  <a:lnTo>
                    <a:pt x="2728" y="2255"/>
                  </a:lnTo>
                  <a:lnTo>
                    <a:pt x="2717" y="2248"/>
                  </a:lnTo>
                  <a:lnTo>
                    <a:pt x="2706" y="2239"/>
                  </a:lnTo>
                  <a:lnTo>
                    <a:pt x="2695" y="2230"/>
                  </a:lnTo>
                  <a:lnTo>
                    <a:pt x="2670" y="2207"/>
                  </a:lnTo>
                  <a:lnTo>
                    <a:pt x="2646" y="2185"/>
                  </a:lnTo>
                  <a:lnTo>
                    <a:pt x="2634" y="2176"/>
                  </a:lnTo>
                  <a:lnTo>
                    <a:pt x="2623" y="2167"/>
                  </a:lnTo>
                  <a:lnTo>
                    <a:pt x="2611" y="2160"/>
                  </a:lnTo>
                  <a:lnTo>
                    <a:pt x="2600" y="2155"/>
                  </a:lnTo>
                  <a:lnTo>
                    <a:pt x="2595" y="2154"/>
                  </a:lnTo>
                  <a:lnTo>
                    <a:pt x="2591" y="2154"/>
                  </a:lnTo>
                  <a:lnTo>
                    <a:pt x="2586" y="2154"/>
                  </a:lnTo>
                  <a:lnTo>
                    <a:pt x="2581" y="2155"/>
                  </a:lnTo>
                  <a:lnTo>
                    <a:pt x="2577" y="2159"/>
                  </a:lnTo>
                  <a:lnTo>
                    <a:pt x="2574" y="2162"/>
                  </a:lnTo>
                  <a:lnTo>
                    <a:pt x="2570" y="2166"/>
                  </a:lnTo>
                  <a:lnTo>
                    <a:pt x="2567" y="2171"/>
                  </a:lnTo>
                  <a:lnTo>
                    <a:pt x="2564" y="2181"/>
                  </a:lnTo>
                  <a:lnTo>
                    <a:pt x="2563" y="2190"/>
                  </a:lnTo>
                  <a:lnTo>
                    <a:pt x="2562" y="2201"/>
                  </a:lnTo>
                  <a:lnTo>
                    <a:pt x="2562" y="2213"/>
                  </a:lnTo>
                  <a:lnTo>
                    <a:pt x="2563" y="2224"/>
                  </a:lnTo>
                  <a:lnTo>
                    <a:pt x="2564" y="2236"/>
                  </a:lnTo>
                  <a:lnTo>
                    <a:pt x="2566" y="2249"/>
                  </a:lnTo>
                  <a:lnTo>
                    <a:pt x="2569" y="2262"/>
                  </a:lnTo>
                  <a:lnTo>
                    <a:pt x="2575" y="2289"/>
                  </a:lnTo>
                  <a:lnTo>
                    <a:pt x="2584" y="2316"/>
                  </a:lnTo>
                  <a:lnTo>
                    <a:pt x="2593" y="2345"/>
                  </a:lnTo>
                  <a:lnTo>
                    <a:pt x="2606" y="2375"/>
                  </a:lnTo>
                  <a:lnTo>
                    <a:pt x="2620" y="2403"/>
                  </a:lnTo>
                  <a:lnTo>
                    <a:pt x="2635" y="2432"/>
                  </a:lnTo>
                  <a:lnTo>
                    <a:pt x="2651" y="2460"/>
                  </a:lnTo>
                  <a:lnTo>
                    <a:pt x="2669" y="2488"/>
                  </a:lnTo>
                  <a:lnTo>
                    <a:pt x="2689" y="2514"/>
                  </a:lnTo>
                  <a:lnTo>
                    <a:pt x="2708" y="2540"/>
                  </a:lnTo>
                  <a:lnTo>
                    <a:pt x="2730" y="2563"/>
                  </a:lnTo>
                  <a:lnTo>
                    <a:pt x="2751" y="2584"/>
                  </a:lnTo>
                  <a:lnTo>
                    <a:pt x="2771" y="2600"/>
                  </a:lnTo>
                  <a:lnTo>
                    <a:pt x="2792" y="2616"/>
                  </a:lnTo>
                  <a:lnTo>
                    <a:pt x="2804" y="2623"/>
                  </a:lnTo>
                  <a:lnTo>
                    <a:pt x="2816" y="2631"/>
                  </a:lnTo>
                  <a:lnTo>
                    <a:pt x="2828" y="2636"/>
                  </a:lnTo>
                  <a:lnTo>
                    <a:pt x="2840" y="2641"/>
                  </a:lnTo>
                  <a:lnTo>
                    <a:pt x="2850" y="2645"/>
                  </a:lnTo>
                  <a:lnTo>
                    <a:pt x="2860" y="2650"/>
                  </a:lnTo>
                  <a:lnTo>
                    <a:pt x="2870" y="2655"/>
                  </a:lnTo>
                  <a:lnTo>
                    <a:pt x="2880" y="2663"/>
                  </a:lnTo>
                  <a:lnTo>
                    <a:pt x="2884" y="2666"/>
                  </a:lnTo>
                  <a:lnTo>
                    <a:pt x="2887" y="2670"/>
                  </a:lnTo>
                  <a:lnTo>
                    <a:pt x="2891" y="2674"/>
                  </a:lnTo>
                  <a:lnTo>
                    <a:pt x="2893" y="2678"/>
                  </a:lnTo>
                  <a:lnTo>
                    <a:pt x="2894" y="2684"/>
                  </a:lnTo>
                  <a:lnTo>
                    <a:pt x="2895" y="2689"/>
                  </a:lnTo>
                  <a:lnTo>
                    <a:pt x="2894" y="2694"/>
                  </a:lnTo>
                  <a:lnTo>
                    <a:pt x="2893" y="2700"/>
                  </a:lnTo>
                  <a:lnTo>
                    <a:pt x="2889" y="2708"/>
                  </a:lnTo>
                  <a:lnTo>
                    <a:pt x="2885" y="2714"/>
                  </a:lnTo>
                  <a:lnTo>
                    <a:pt x="2881" y="2720"/>
                  </a:lnTo>
                  <a:lnTo>
                    <a:pt x="2877" y="2724"/>
                  </a:lnTo>
                  <a:lnTo>
                    <a:pt x="2871" y="2727"/>
                  </a:lnTo>
                  <a:lnTo>
                    <a:pt x="2867" y="2728"/>
                  </a:lnTo>
                  <a:lnTo>
                    <a:pt x="2863" y="2729"/>
                  </a:lnTo>
                  <a:lnTo>
                    <a:pt x="2858" y="2729"/>
                  </a:lnTo>
                  <a:lnTo>
                    <a:pt x="2849" y="2727"/>
                  </a:lnTo>
                  <a:lnTo>
                    <a:pt x="2843" y="2725"/>
                  </a:lnTo>
                  <a:lnTo>
                    <a:pt x="2839" y="2723"/>
                  </a:lnTo>
                  <a:lnTo>
                    <a:pt x="2837" y="2721"/>
                  </a:lnTo>
                  <a:lnTo>
                    <a:pt x="2826" y="2718"/>
                  </a:lnTo>
                  <a:lnTo>
                    <a:pt x="2814" y="2711"/>
                  </a:lnTo>
                  <a:lnTo>
                    <a:pt x="2804" y="2705"/>
                  </a:lnTo>
                  <a:lnTo>
                    <a:pt x="2792" y="2696"/>
                  </a:lnTo>
                  <a:lnTo>
                    <a:pt x="2770" y="2678"/>
                  </a:lnTo>
                  <a:lnTo>
                    <a:pt x="2749" y="2658"/>
                  </a:lnTo>
                  <a:lnTo>
                    <a:pt x="2728" y="2640"/>
                  </a:lnTo>
                  <a:lnTo>
                    <a:pt x="2708" y="2627"/>
                  </a:lnTo>
                  <a:lnTo>
                    <a:pt x="2700" y="2621"/>
                  </a:lnTo>
                  <a:lnTo>
                    <a:pt x="2690" y="2618"/>
                  </a:lnTo>
                  <a:lnTo>
                    <a:pt x="2687" y="2617"/>
                  </a:lnTo>
                  <a:lnTo>
                    <a:pt x="2683" y="2617"/>
                  </a:lnTo>
                  <a:lnTo>
                    <a:pt x="2679" y="2617"/>
                  </a:lnTo>
                  <a:lnTo>
                    <a:pt x="2676" y="2618"/>
                  </a:lnTo>
                  <a:lnTo>
                    <a:pt x="2671" y="2623"/>
                  </a:lnTo>
                  <a:lnTo>
                    <a:pt x="2669" y="2630"/>
                  </a:lnTo>
                  <a:lnTo>
                    <a:pt x="2668" y="2637"/>
                  </a:lnTo>
                  <a:lnTo>
                    <a:pt x="2667" y="2646"/>
                  </a:lnTo>
                  <a:lnTo>
                    <a:pt x="2668" y="2654"/>
                  </a:lnTo>
                  <a:lnTo>
                    <a:pt x="2670" y="2664"/>
                  </a:lnTo>
                  <a:lnTo>
                    <a:pt x="2674" y="2674"/>
                  </a:lnTo>
                  <a:lnTo>
                    <a:pt x="2678" y="2686"/>
                  </a:lnTo>
                  <a:lnTo>
                    <a:pt x="2689" y="2709"/>
                  </a:lnTo>
                  <a:lnTo>
                    <a:pt x="2703" y="2736"/>
                  </a:lnTo>
                  <a:lnTo>
                    <a:pt x="2720" y="2762"/>
                  </a:lnTo>
                  <a:lnTo>
                    <a:pt x="2739" y="2791"/>
                  </a:lnTo>
                  <a:lnTo>
                    <a:pt x="2760" y="2819"/>
                  </a:lnTo>
                  <a:lnTo>
                    <a:pt x="2782" y="2848"/>
                  </a:lnTo>
                  <a:lnTo>
                    <a:pt x="2805" y="2875"/>
                  </a:lnTo>
                  <a:lnTo>
                    <a:pt x="2828" y="2903"/>
                  </a:lnTo>
                  <a:lnTo>
                    <a:pt x="2852" y="2928"/>
                  </a:lnTo>
                  <a:lnTo>
                    <a:pt x="2875" y="2952"/>
                  </a:lnTo>
                  <a:lnTo>
                    <a:pt x="2897" y="2972"/>
                  </a:lnTo>
                  <a:lnTo>
                    <a:pt x="2918" y="2990"/>
                  </a:lnTo>
                  <a:lnTo>
                    <a:pt x="2924" y="2998"/>
                  </a:lnTo>
                  <a:lnTo>
                    <a:pt x="2929" y="3007"/>
                  </a:lnTo>
                  <a:lnTo>
                    <a:pt x="2931" y="3013"/>
                  </a:lnTo>
                  <a:lnTo>
                    <a:pt x="2932" y="3018"/>
                  </a:lnTo>
                  <a:lnTo>
                    <a:pt x="2932" y="3023"/>
                  </a:lnTo>
                  <a:lnTo>
                    <a:pt x="2930" y="3026"/>
                  </a:lnTo>
                  <a:lnTo>
                    <a:pt x="2927" y="3028"/>
                  </a:lnTo>
                  <a:lnTo>
                    <a:pt x="2922" y="3030"/>
                  </a:lnTo>
                  <a:lnTo>
                    <a:pt x="2917" y="3031"/>
                  </a:lnTo>
                  <a:lnTo>
                    <a:pt x="2911" y="3031"/>
                  </a:lnTo>
                  <a:lnTo>
                    <a:pt x="2903" y="3031"/>
                  </a:lnTo>
                  <a:lnTo>
                    <a:pt x="2895" y="3030"/>
                  </a:lnTo>
                  <a:lnTo>
                    <a:pt x="2877" y="3028"/>
                  </a:lnTo>
                  <a:lnTo>
                    <a:pt x="2856" y="3024"/>
                  </a:lnTo>
                  <a:lnTo>
                    <a:pt x="2811" y="3013"/>
                  </a:lnTo>
                  <a:lnTo>
                    <a:pt x="2769" y="3005"/>
                  </a:lnTo>
                  <a:lnTo>
                    <a:pt x="2749" y="3001"/>
                  </a:lnTo>
                  <a:lnTo>
                    <a:pt x="2733" y="3000"/>
                  </a:lnTo>
                  <a:lnTo>
                    <a:pt x="2725" y="3001"/>
                  </a:lnTo>
                  <a:lnTo>
                    <a:pt x="2719" y="3002"/>
                  </a:lnTo>
                  <a:lnTo>
                    <a:pt x="2715" y="3004"/>
                  </a:lnTo>
                  <a:lnTo>
                    <a:pt x="2711" y="3007"/>
                  </a:lnTo>
                  <a:lnTo>
                    <a:pt x="2706" y="3009"/>
                  </a:lnTo>
                  <a:lnTo>
                    <a:pt x="2704" y="3012"/>
                  </a:lnTo>
                  <a:lnTo>
                    <a:pt x="2702" y="3016"/>
                  </a:lnTo>
                  <a:lnTo>
                    <a:pt x="2701" y="3022"/>
                  </a:lnTo>
                  <a:lnTo>
                    <a:pt x="2702" y="3027"/>
                  </a:lnTo>
                  <a:lnTo>
                    <a:pt x="2703" y="3034"/>
                  </a:lnTo>
                  <a:lnTo>
                    <a:pt x="2705" y="3042"/>
                  </a:lnTo>
                  <a:lnTo>
                    <a:pt x="2707" y="3050"/>
                  </a:lnTo>
                  <a:lnTo>
                    <a:pt x="2716" y="3069"/>
                  </a:lnTo>
                  <a:lnTo>
                    <a:pt x="2726" y="3090"/>
                  </a:lnTo>
                  <a:lnTo>
                    <a:pt x="2740" y="3114"/>
                  </a:lnTo>
                  <a:lnTo>
                    <a:pt x="2756" y="3138"/>
                  </a:lnTo>
                  <a:lnTo>
                    <a:pt x="2775" y="3164"/>
                  </a:lnTo>
                  <a:lnTo>
                    <a:pt x="2795" y="3190"/>
                  </a:lnTo>
                  <a:lnTo>
                    <a:pt x="2818" y="3216"/>
                  </a:lnTo>
                  <a:lnTo>
                    <a:pt x="2841" y="3242"/>
                  </a:lnTo>
                  <a:lnTo>
                    <a:pt x="2865" y="3266"/>
                  </a:lnTo>
                  <a:lnTo>
                    <a:pt x="2891" y="3290"/>
                  </a:lnTo>
                  <a:lnTo>
                    <a:pt x="2917" y="3312"/>
                  </a:lnTo>
                  <a:lnTo>
                    <a:pt x="2943" y="3331"/>
                  </a:lnTo>
                  <a:lnTo>
                    <a:pt x="2954" y="3339"/>
                  </a:lnTo>
                  <a:lnTo>
                    <a:pt x="2967" y="3346"/>
                  </a:lnTo>
                  <a:lnTo>
                    <a:pt x="2982" y="3352"/>
                  </a:lnTo>
                  <a:lnTo>
                    <a:pt x="2996" y="3358"/>
                  </a:lnTo>
                  <a:lnTo>
                    <a:pt x="3030" y="3370"/>
                  </a:lnTo>
                  <a:lnTo>
                    <a:pt x="3064" y="3382"/>
                  </a:lnTo>
                  <a:lnTo>
                    <a:pt x="3081" y="3388"/>
                  </a:lnTo>
                  <a:lnTo>
                    <a:pt x="3098" y="3393"/>
                  </a:lnTo>
                  <a:lnTo>
                    <a:pt x="3113" y="3400"/>
                  </a:lnTo>
                  <a:lnTo>
                    <a:pt x="3127" y="3406"/>
                  </a:lnTo>
                  <a:lnTo>
                    <a:pt x="3139" y="3412"/>
                  </a:lnTo>
                  <a:lnTo>
                    <a:pt x="3150" y="3420"/>
                  </a:lnTo>
                  <a:lnTo>
                    <a:pt x="3154" y="3424"/>
                  </a:lnTo>
                  <a:lnTo>
                    <a:pt x="3158" y="3427"/>
                  </a:lnTo>
                  <a:lnTo>
                    <a:pt x="3162" y="3431"/>
                  </a:lnTo>
                  <a:lnTo>
                    <a:pt x="3164" y="3436"/>
                  </a:lnTo>
                  <a:lnTo>
                    <a:pt x="3167" y="3452"/>
                  </a:lnTo>
                  <a:lnTo>
                    <a:pt x="3165" y="3457"/>
                  </a:lnTo>
                  <a:lnTo>
                    <a:pt x="3163" y="3462"/>
                  </a:lnTo>
                  <a:lnTo>
                    <a:pt x="3159" y="3466"/>
                  </a:lnTo>
                  <a:lnTo>
                    <a:pt x="3154" y="3469"/>
                  </a:lnTo>
                  <a:lnTo>
                    <a:pt x="3149" y="3473"/>
                  </a:lnTo>
                  <a:lnTo>
                    <a:pt x="3143" y="3476"/>
                  </a:lnTo>
                  <a:lnTo>
                    <a:pt x="3136" y="3478"/>
                  </a:lnTo>
                  <a:lnTo>
                    <a:pt x="3129" y="3480"/>
                  </a:lnTo>
                  <a:lnTo>
                    <a:pt x="3120" y="3481"/>
                  </a:lnTo>
                  <a:lnTo>
                    <a:pt x="3113" y="3482"/>
                  </a:lnTo>
                  <a:lnTo>
                    <a:pt x="3103" y="3482"/>
                  </a:lnTo>
                  <a:lnTo>
                    <a:pt x="3095" y="3481"/>
                  </a:lnTo>
                  <a:lnTo>
                    <a:pt x="3086" y="3480"/>
                  </a:lnTo>
                  <a:lnTo>
                    <a:pt x="3077" y="3479"/>
                  </a:lnTo>
                  <a:lnTo>
                    <a:pt x="3068" y="3476"/>
                  </a:lnTo>
                  <a:lnTo>
                    <a:pt x="3059" y="3474"/>
                  </a:lnTo>
                  <a:lnTo>
                    <a:pt x="3053" y="3473"/>
                  </a:lnTo>
                  <a:lnTo>
                    <a:pt x="3044" y="3469"/>
                  </a:lnTo>
                  <a:lnTo>
                    <a:pt x="3033" y="3465"/>
                  </a:lnTo>
                  <a:lnTo>
                    <a:pt x="3022" y="3460"/>
                  </a:lnTo>
                  <a:lnTo>
                    <a:pt x="2997" y="3447"/>
                  </a:lnTo>
                  <a:lnTo>
                    <a:pt x="2971" y="3433"/>
                  </a:lnTo>
                  <a:lnTo>
                    <a:pt x="2958" y="3428"/>
                  </a:lnTo>
                  <a:lnTo>
                    <a:pt x="2946" y="3423"/>
                  </a:lnTo>
                  <a:lnTo>
                    <a:pt x="2934" y="3419"/>
                  </a:lnTo>
                  <a:lnTo>
                    <a:pt x="2924" y="3416"/>
                  </a:lnTo>
                  <a:lnTo>
                    <a:pt x="2919" y="3415"/>
                  </a:lnTo>
                  <a:lnTo>
                    <a:pt x="2916" y="3415"/>
                  </a:lnTo>
                  <a:lnTo>
                    <a:pt x="2912" y="3415"/>
                  </a:lnTo>
                  <a:lnTo>
                    <a:pt x="2909" y="3416"/>
                  </a:lnTo>
                  <a:lnTo>
                    <a:pt x="2906" y="3419"/>
                  </a:lnTo>
                  <a:lnTo>
                    <a:pt x="2904" y="3421"/>
                  </a:lnTo>
                  <a:lnTo>
                    <a:pt x="2902" y="3424"/>
                  </a:lnTo>
                  <a:lnTo>
                    <a:pt x="2901" y="3427"/>
                  </a:lnTo>
                  <a:lnTo>
                    <a:pt x="2898" y="3444"/>
                  </a:lnTo>
                  <a:lnTo>
                    <a:pt x="2896" y="3462"/>
                  </a:lnTo>
                  <a:lnTo>
                    <a:pt x="2896" y="3480"/>
                  </a:lnTo>
                  <a:lnTo>
                    <a:pt x="2897" y="3499"/>
                  </a:lnTo>
                  <a:lnTo>
                    <a:pt x="2900" y="3518"/>
                  </a:lnTo>
                  <a:lnTo>
                    <a:pt x="2905" y="3537"/>
                  </a:lnTo>
                  <a:lnTo>
                    <a:pt x="2912" y="3556"/>
                  </a:lnTo>
                  <a:lnTo>
                    <a:pt x="2920" y="3575"/>
                  </a:lnTo>
                  <a:lnTo>
                    <a:pt x="2929" y="3594"/>
                  </a:lnTo>
                  <a:lnTo>
                    <a:pt x="2940" y="3612"/>
                  </a:lnTo>
                  <a:lnTo>
                    <a:pt x="2952" y="3631"/>
                  </a:lnTo>
                  <a:lnTo>
                    <a:pt x="2965" y="3648"/>
                  </a:lnTo>
                  <a:lnTo>
                    <a:pt x="2979" y="3665"/>
                  </a:lnTo>
                  <a:lnTo>
                    <a:pt x="2995" y="3682"/>
                  </a:lnTo>
                  <a:lnTo>
                    <a:pt x="3011" y="3697"/>
                  </a:lnTo>
                  <a:lnTo>
                    <a:pt x="3028" y="3712"/>
                  </a:lnTo>
                  <a:lnTo>
                    <a:pt x="3041" y="3721"/>
                  </a:lnTo>
                  <a:lnTo>
                    <a:pt x="3055" y="3731"/>
                  </a:lnTo>
                  <a:lnTo>
                    <a:pt x="3067" y="3740"/>
                  </a:lnTo>
                  <a:lnTo>
                    <a:pt x="3081" y="3749"/>
                  </a:lnTo>
                  <a:lnTo>
                    <a:pt x="3095" y="3757"/>
                  </a:lnTo>
                  <a:lnTo>
                    <a:pt x="3110" y="3765"/>
                  </a:lnTo>
                  <a:lnTo>
                    <a:pt x="3123" y="3771"/>
                  </a:lnTo>
                  <a:lnTo>
                    <a:pt x="3138" y="3778"/>
                  </a:lnTo>
                  <a:lnTo>
                    <a:pt x="3167" y="3789"/>
                  </a:lnTo>
                  <a:lnTo>
                    <a:pt x="3197" y="3799"/>
                  </a:lnTo>
                  <a:lnTo>
                    <a:pt x="3226" y="3807"/>
                  </a:lnTo>
                  <a:lnTo>
                    <a:pt x="3257" y="3815"/>
                  </a:lnTo>
                  <a:lnTo>
                    <a:pt x="3263" y="3819"/>
                  </a:lnTo>
                  <a:lnTo>
                    <a:pt x="3270" y="3823"/>
                  </a:lnTo>
                  <a:lnTo>
                    <a:pt x="3274" y="3827"/>
                  </a:lnTo>
                  <a:lnTo>
                    <a:pt x="3277" y="3833"/>
                  </a:lnTo>
                  <a:lnTo>
                    <a:pt x="3279" y="3837"/>
                  </a:lnTo>
                  <a:lnTo>
                    <a:pt x="3280" y="3842"/>
                  </a:lnTo>
                  <a:lnTo>
                    <a:pt x="3280" y="3846"/>
                  </a:lnTo>
                  <a:lnTo>
                    <a:pt x="3279" y="3852"/>
                  </a:lnTo>
                  <a:lnTo>
                    <a:pt x="3277" y="3857"/>
                  </a:lnTo>
                  <a:lnTo>
                    <a:pt x="3275" y="3861"/>
                  </a:lnTo>
                  <a:lnTo>
                    <a:pt x="3272" y="3866"/>
                  </a:lnTo>
                  <a:lnTo>
                    <a:pt x="3267" y="3872"/>
                  </a:lnTo>
                  <a:lnTo>
                    <a:pt x="3258" y="3881"/>
                  </a:lnTo>
                  <a:lnTo>
                    <a:pt x="3247" y="3892"/>
                  </a:lnTo>
                  <a:lnTo>
                    <a:pt x="3222" y="3913"/>
                  </a:lnTo>
                  <a:lnTo>
                    <a:pt x="3198" y="3934"/>
                  </a:lnTo>
                  <a:lnTo>
                    <a:pt x="3187" y="3946"/>
                  </a:lnTo>
                  <a:lnTo>
                    <a:pt x="3179" y="3956"/>
                  </a:lnTo>
                  <a:lnTo>
                    <a:pt x="3175" y="3962"/>
                  </a:lnTo>
                  <a:lnTo>
                    <a:pt x="3173" y="3967"/>
                  </a:lnTo>
                  <a:lnTo>
                    <a:pt x="3171" y="3973"/>
                  </a:lnTo>
                  <a:lnTo>
                    <a:pt x="3170" y="3979"/>
                  </a:lnTo>
                  <a:lnTo>
                    <a:pt x="3168" y="3986"/>
                  </a:lnTo>
                  <a:lnTo>
                    <a:pt x="3166" y="3995"/>
                  </a:lnTo>
                  <a:lnTo>
                    <a:pt x="3164" y="4002"/>
                  </a:lnTo>
                  <a:lnTo>
                    <a:pt x="3164" y="4010"/>
                  </a:lnTo>
                  <a:lnTo>
                    <a:pt x="3164" y="4025"/>
                  </a:lnTo>
                  <a:lnTo>
                    <a:pt x="3165" y="4041"/>
                  </a:lnTo>
                  <a:lnTo>
                    <a:pt x="3171" y="4073"/>
                  </a:lnTo>
                  <a:lnTo>
                    <a:pt x="3177" y="4105"/>
                  </a:lnTo>
                  <a:lnTo>
                    <a:pt x="3181" y="4121"/>
                  </a:lnTo>
                  <a:lnTo>
                    <a:pt x="3182" y="4136"/>
                  </a:lnTo>
                  <a:lnTo>
                    <a:pt x="3182" y="4153"/>
                  </a:lnTo>
                  <a:lnTo>
                    <a:pt x="3180" y="4169"/>
                  </a:lnTo>
                  <a:lnTo>
                    <a:pt x="3177" y="4178"/>
                  </a:lnTo>
                  <a:lnTo>
                    <a:pt x="3175" y="4186"/>
                  </a:lnTo>
                  <a:lnTo>
                    <a:pt x="3172" y="4195"/>
                  </a:lnTo>
                  <a:lnTo>
                    <a:pt x="3168" y="4204"/>
                  </a:lnTo>
                  <a:lnTo>
                    <a:pt x="3163" y="4213"/>
                  </a:lnTo>
                  <a:lnTo>
                    <a:pt x="3156" y="4221"/>
                  </a:lnTo>
                  <a:lnTo>
                    <a:pt x="3150" y="4230"/>
                  </a:lnTo>
                  <a:lnTo>
                    <a:pt x="3141" y="4239"/>
                  </a:lnTo>
                  <a:lnTo>
                    <a:pt x="3136" y="4247"/>
                  </a:lnTo>
                  <a:lnTo>
                    <a:pt x="3131" y="4256"/>
                  </a:lnTo>
                  <a:lnTo>
                    <a:pt x="3127" y="4266"/>
                  </a:lnTo>
                  <a:lnTo>
                    <a:pt x="3122" y="4275"/>
                  </a:lnTo>
                  <a:lnTo>
                    <a:pt x="3117" y="4291"/>
                  </a:lnTo>
                  <a:lnTo>
                    <a:pt x="3115" y="4297"/>
                  </a:lnTo>
                  <a:lnTo>
                    <a:pt x="3111" y="4324"/>
                  </a:lnTo>
                  <a:lnTo>
                    <a:pt x="3109" y="4352"/>
                  </a:lnTo>
                  <a:lnTo>
                    <a:pt x="3108" y="4382"/>
                  </a:lnTo>
                  <a:lnTo>
                    <a:pt x="3110" y="4412"/>
                  </a:lnTo>
                  <a:lnTo>
                    <a:pt x="3111" y="4427"/>
                  </a:lnTo>
                  <a:lnTo>
                    <a:pt x="3113" y="4441"/>
                  </a:lnTo>
                  <a:lnTo>
                    <a:pt x="3116" y="4455"/>
                  </a:lnTo>
                  <a:lnTo>
                    <a:pt x="3119" y="4469"/>
                  </a:lnTo>
                  <a:lnTo>
                    <a:pt x="3123" y="4482"/>
                  </a:lnTo>
                  <a:lnTo>
                    <a:pt x="3129" y="4493"/>
                  </a:lnTo>
                  <a:lnTo>
                    <a:pt x="3134" y="4505"/>
                  </a:lnTo>
                  <a:lnTo>
                    <a:pt x="3141" y="4516"/>
                  </a:lnTo>
                  <a:lnTo>
                    <a:pt x="3135" y="4516"/>
                  </a:lnTo>
                  <a:lnTo>
                    <a:pt x="3117" y="4514"/>
                  </a:lnTo>
                  <a:lnTo>
                    <a:pt x="3087" y="4513"/>
                  </a:lnTo>
                  <a:lnTo>
                    <a:pt x="3049" y="4511"/>
                  </a:lnTo>
                  <a:lnTo>
                    <a:pt x="3003" y="4509"/>
                  </a:lnTo>
                  <a:lnTo>
                    <a:pt x="2950" y="4506"/>
                  </a:lnTo>
                  <a:lnTo>
                    <a:pt x="2891" y="4503"/>
                  </a:lnTo>
                  <a:lnTo>
                    <a:pt x="2827" y="4499"/>
                  </a:lnTo>
                  <a:lnTo>
                    <a:pt x="2760" y="4494"/>
                  </a:lnTo>
                  <a:lnTo>
                    <a:pt x="2692" y="4490"/>
                  </a:lnTo>
                  <a:lnTo>
                    <a:pt x="2623" y="4485"/>
                  </a:lnTo>
                  <a:lnTo>
                    <a:pt x="2555" y="4480"/>
                  </a:lnTo>
                  <a:lnTo>
                    <a:pt x="2488" y="4473"/>
                  </a:lnTo>
                  <a:lnTo>
                    <a:pt x="2425" y="4467"/>
                  </a:lnTo>
                  <a:lnTo>
                    <a:pt x="2365" y="4460"/>
                  </a:lnTo>
                  <a:lnTo>
                    <a:pt x="2312" y="4453"/>
                  </a:lnTo>
                  <a:lnTo>
                    <a:pt x="2271" y="4450"/>
                  </a:lnTo>
                  <a:lnTo>
                    <a:pt x="2231" y="4445"/>
                  </a:lnTo>
                  <a:lnTo>
                    <a:pt x="2191" y="4437"/>
                  </a:lnTo>
                  <a:lnTo>
                    <a:pt x="2150" y="4429"/>
                  </a:lnTo>
                  <a:lnTo>
                    <a:pt x="2110" y="4418"/>
                  </a:lnTo>
                  <a:lnTo>
                    <a:pt x="2070" y="4406"/>
                  </a:lnTo>
                  <a:lnTo>
                    <a:pt x="2031" y="4394"/>
                  </a:lnTo>
                  <a:lnTo>
                    <a:pt x="1992" y="4379"/>
                  </a:lnTo>
                  <a:lnTo>
                    <a:pt x="1953" y="4364"/>
                  </a:lnTo>
                  <a:lnTo>
                    <a:pt x="1914" y="4348"/>
                  </a:lnTo>
                  <a:lnTo>
                    <a:pt x="1876" y="4332"/>
                  </a:lnTo>
                  <a:lnTo>
                    <a:pt x="1839" y="4315"/>
                  </a:lnTo>
                  <a:lnTo>
                    <a:pt x="1766" y="4283"/>
                  </a:lnTo>
                  <a:lnTo>
                    <a:pt x="1695" y="4250"/>
                  </a:lnTo>
                  <a:lnTo>
                    <a:pt x="1667" y="4235"/>
                  </a:lnTo>
                  <a:lnTo>
                    <a:pt x="1640" y="4220"/>
                  </a:lnTo>
                  <a:lnTo>
                    <a:pt x="1617" y="4203"/>
                  </a:lnTo>
                  <a:lnTo>
                    <a:pt x="1596" y="4185"/>
                  </a:lnTo>
                  <a:lnTo>
                    <a:pt x="1576" y="4166"/>
                  </a:lnTo>
                  <a:lnTo>
                    <a:pt x="1558" y="4146"/>
                  </a:lnTo>
                  <a:lnTo>
                    <a:pt x="1542" y="4125"/>
                  </a:lnTo>
                  <a:lnTo>
                    <a:pt x="1528" y="4104"/>
                  </a:lnTo>
                  <a:lnTo>
                    <a:pt x="1514" y="4080"/>
                  </a:lnTo>
                  <a:lnTo>
                    <a:pt x="1503" y="4057"/>
                  </a:lnTo>
                  <a:lnTo>
                    <a:pt x="1491" y="4034"/>
                  </a:lnTo>
                  <a:lnTo>
                    <a:pt x="1481" y="4009"/>
                  </a:lnTo>
                  <a:lnTo>
                    <a:pt x="1462" y="3961"/>
                  </a:lnTo>
                  <a:lnTo>
                    <a:pt x="1445" y="3911"/>
                  </a:lnTo>
                  <a:lnTo>
                    <a:pt x="1428" y="3862"/>
                  </a:lnTo>
                  <a:lnTo>
                    <a:pt x="1410" y="3814"/>
                  </a:lnTo>
                  <a:lnTo>
                    <a:pt x="1400" y="3790"/>
                  </a:lnTo>
                  <a:lnTo>
                    <a:pt x="1389" y="3768"/>
                  </a:lnTo>
                  <a:lnTo>
                    <a:pt x="1378" y="3746"/>
                  </a:lnTo>
                  <a:lnTo>
                    <a:pt x="1365" y="3725"/>
                  </a:lnTo>
                  <a:lnTo>
                    <a:pt x="1350" y="3704"/>
                  </a:lnTo>
                  <a:lnTo>
                    <a:pt x="1334" y="3685"/>
                  </a:lnTo>
                  <a:lnTo>
                    <a:pt x="1317" y="3667"/>
                  </a:lnTo>
                  <a:lnTo>
                    <a:pt x="1298" y="3650"/>
                  </a:lnTo>
                  <a:lnTo>
                    <a:pt x="1277" y="3635"/>
                  </a:lnTo>
                  <a:lnTo>
                    <a:pt x="1254" y="3621"/>
                  </a:lnTo>
                  <a:lnTo>
                    <a:pt x="1228" y="3608"/>
                  </a:lnTo>
                  <a:lnTo>
                    <a:pt x="1200" y="3596"/>
                  </a:lnTo>
                  <a:lnTo>
                    <a:pt x="1176" y="3555"/>
                  </a:lnTo>
                  <a:lnTo>
                    <a:pt x="1154" y="3516"/>
                  </a:lnTo>
                  <a:lnTo>
                    <a:pt x="1143" y="3498"/>
                  </a:lnTo>
                  <a:lnTo>
                    <a:pt x="1130" y="3480"/>
                  </a:lnTo>
                  <a:lnTo>
                    <a:pt x="1117" y="3463"/>
                  </a:lnTo>
                  <a:lnTo>
                    <a:pt x="1104" y="3446"/>
                  </a:lnTo>
                  <a:lnTo>
                    <a:pt x="1090" y="3430"/>
                  </a:lnTo>
                  <a:lnTo>
                    <a:pt x="1075" y="3415"/>
                  </a:lnTo>
                  <a:lnTo>
                    <a:pt x="1059" y="3402"/>
                  </a:lnTo>
                  <a:lnTo>
                    <a:pt x="1041" y="3389"/>
                  </a:lnTo>
                  <a:lnTo>
                    <a:pt x="1022" y="3377"/>
                  </a:lnTo>
                  <a:lnTo>
                    <a:pt x="1002" y="3367"/>
                  </a:lnTo>
                  <a:lnTo>
                    <a:pt x="980" y="3357"/>
                  </a:lnTo>
                  <a:lnTo>
                    <a:pt x="955" y="3349"/>
                  </a:lnTo>
                  <a:lnTo>
                    <a:pt x="952" y="3349"/>
                  </a:lnTo>
                  <a:lnTo>
                    <a:pt x="944" y="3347"/>
                  </a:lnTo>
                  <a:lnTo>
                    <a:pt x="932" y="3344"/>
                  </a:lnTo>
                  <a:lnTo>
                    <a:pt x="916" y="3344"/>
                  </a:lnTo>
                  <a:lnTo>
                    <a:pt x="908" y="3344"/>
                  </a:lnTo>
                  <a:lnTo>
                    <a:pt x="898" y="3346"/>
                  </a:lnTo>
                  <a:lnTo>
                    <a:pt x="890" y="3347"/>
                  </a:lnTo>
                  <a:lnTo>
                    <a:pt x="880" y="3350"/>
                  </a:lnTo>
                  <a:lnTo>
                    <a:pt x="870" y="3353"/>
                  </a:lnTo>
                  <a:lnTo>
                    <a:pt x="862" y="3357"/>
                  </a:lnTo>
                  <a:lnTo>
                    <a:pt x="854" y="3364"/>
                  </a:lnTo>
                  <a:lnTo>
                    <a:pt x="845" y="3371"/>
                  </a:lnTo>
                  <a:lnTo>
                    <a:pt x="842" y="3374"/>
                  </a:lnTo>
                  <a:lnTo>
                    <a:pt x="840" y="3379"/>
                  </a:lnTo>
                  <a:lnTo>
                    <a:pt x="838" y="3385"/>
                  </a:lnTo>
                  <a:lnTo>
                    <a:pt x="837" y="3391"/>
                  </a:lnTo>
                  <a:lnTo>
                    <a:pt x="837" y="3405"/>
                  </a:lnTo>
                  <a:lnTo>
                    <a:pt x="838" y="3420"/>
                  </a:lnTo>
                  <a:lnTo>
                    <a:pt x="841" y="3437"/>
                  </a:lnTo>
                  <a:lnTo>
                    <a:pt x="845" y="3456"/>
                  </a:lnTo>
                  <a:lnTo>
                    <a:pt x="850" y="3475"/>
                  </a:lnTo>
                  <a:lnTo>
                    <a:pt x="857" y="3495"/>
                  </a:lnTo>
                  <a:lnTo>
                    <a:pt x="868" y="3535"/>
                  </a:lnTo>
                  <a:lnTo>
                    <a:pt x="879" y="3574"/>
                  </a:lnTo>
                  <a:lnTo>
                    <a:pt x="882" y="3592"/>
                  </a:lnTo>
                  <a:lnTo>
                    <a:pt x="884" y="3609"/>
                  </a:lnTo>
                  <a:lnTo>
                    <a:pt x="884" y="3617"/>
                  </a:lnTo>
                  <a:lnTo>
                    <a:pt x="883" y="3624"/>
                  </a:lnTo>
                  <a:lnTo>
                    <a:pt x="882" y="3630"/>
                  </a:lnTo>
                  <a:lnTo>
                    <a:pt x="881" y="3637"/>
                  </a:lnTo>
                  <a:lnTo>
                    <a:pt x="874" y="3640"/>
                  </a:lnTo>
                  <a:lnTo>
                    <a:pt x="867" y="3643"/>
                  </a:lnTo>
                  <a:lnTo>
                    <a:pt x="862" y="3646"/>
                  </a:lnTo>
                  <a:lnTo>
                    <a:pt x="858" y="3650"/>
                  </a:lnTo>
                  <a:lnTo>
                    <a:pt x="855" y="3656"/>
                  </a:lnTo>
                  <a:lnTo>
                    <a:pt x="851" y="3661"/>
                  </a:lnTo>
                  <a:lnTo>
                    <a:pt x="849" y="3666"/>
                  </a:lnTo>
                  <a:lnTo>
                    <a:pt x="847" y="3673"/>
                  </a:lnTo>
                  <a:lnTo>
                    <a:pt x="845" y="3685"/>
                  </a:lnTo>
                  <a:lnTo>
                    <a:pt x="844" y="3699"/>
                  </a:lnTo>
                  <a:lnTo>
                    <a:pt x="844" y="3714"/>
                  </a:lnTo>
                  <a:lnTo>
                    <a:pt x="843" y="3729"/>
                  </a:lnTo>
                  <a:lnTo>
                    <a:pt x="843" y="3743"/>
                  </a:lnTo>
                  <a:lnTo>
                    <a:pt x="842" y="3757"/>
                  </a:lnTo>
                  <a:lnTo>
                    <a:pt x="841" y="3764"/>
                  </a:lnTo>
                  <a:lnTo>
                    <a:pt x="839" y="3770"/>
                  </a:lnTo>
                  <a:lnTo>
                    <a:pt x="837" y="3776"/>
                  </a:lnTo>
                  <a:lnTo>
                    <a:pt x="834" y="3782"/>
                  </a:lnTo>
                  <a:lnTo>
                    <a:pt x="831" y="3788"/>
                  </a:lnTo>
                  <a:lnTo>
                    <a:pt x="827" y="3792"/>
                  </a:lnTo>
                  <a:lnTo>
                    <a:pt x="822" y="3798"/>
                  </a:lnTo>
                  <a:lnTo>
                    <a:pt x="816" y="3802"/>
                  </a:lnTo>
                  <a:lnTo>
                    <a:pt x="810" y="3805"/>
                  </a:lnTo>
                  <a:lnTo>
                    <a:pt x="802" y="3808"/>
                  </a:lnTo>
                  <a:lnTo>
                    <a:pt x="793" y="3810"/>
                  </a:lnTo>
                  <a:lnTo>
                    <a:pt x="784" y="3811"/>
                  </a:lnTo>
                  <a:lnTo>
                    <a:pt x="768" y="3801"/>
                  </a:lnTo>
                  <a:lnTo>
                    <a:pt x="753" y="3788"/>
                  </a:lnTo>
                  <a:lnTo>
                    <a:pt x="739" y="3775"/>
                  </a:lnTo>
                  <a:lnTo>
                    <a:pt x="724" y="3762"/>
                  </a:lnTo>
                  <a:lnTo>
                    <a:pt x="711" y="3748"/>
                  </a:lnTo>
                  <a:lnTo>
                    <a:pt x="697" y="3735"/>
                  </a:lnTo>
                  <a:lnTo>
                    <a:pt x="683" y="3722"/>
                  </a:lnTo>
                  <a:lnTo>
                    <a:pt x="668" y="3711"/>
                  </a:lnTo>
                  <a:lnTo>
                    <a:pt x="653" y="3700"/>
                  </a:lnTo>
                  <a:lnTo>
                    <a:pt x="638" y="3693"/>
                  </a:lnTo>
                  <a:lnTo>
                    <a:pt x="630" y="3690"/>
                  </a:lnTo>
                  <a:lnTo>
                    <a:pt x="622" y="3686"/>
                  </a:lnTo>
                  <a:lnTo>
                    <a:pt x="613" y="3685"/>
                  </a:lnTo>
                  <a:lnTo>
                    <a:pt x="605" y="3684"/>
                  </a:lnTo>
                  <a:lnTo>
                    <a:pt x="595" y="3684"/>
                  </a:lnTo>
                  <a:lnTo>
                    <a:pt x="587" y="3684"/>
                  </a:lnTo>
                  <a:lnTo>
                    <a:pt x="577" y="3685"/>
                  </a:lnTo>
                  <a:lnTo>
                    <a:pt x="567" y="3689"/>
                  </a:lnTo>
                  <a:lnTo>
                    <a:pt x="557" y="3692"/>
                  </a:lnTo>
                  <a:lnTo>
                    <a:pt x="546" y="3696"/>
                  </a:lnTo>
                  <a:lnTo>
                    <a:pt x="535" y="3702"/>
                  </a:lnTo>
                  <a:lnTo>
                    <a:pt x="524" y="3709"/>
                  </a:lnTo>
                  <a:lnTo>
                    <a:pt x="504" y="3709"/>
                  </a:lnTo>
                  <a:lnTo>
                    <a:pt x="484" y="3708"/>
                  </a:lnTo>
                  <a:lnTo>
                    <a:pt x="465" y="3706"/>
                  </a:lnTo>
                  <a:lnTo>
                    <a:pt x="446" y="3702"/>
                  </a:lnTo>
                  <a:lnTo>
                    <a:pt x="407" y="3695"/>
                  </a:lnTo>
                  <a:lnTo>
                    <a:pt x="370" y="3686"/>
                  </a:lnTo>
                  <a:lnTo>
                    <a:pt x="351" y="3683"/>
                  </a:lnTo>
                  <a:lnTo>
                    <a:pt x="332" y="3680"/>
                  </a:lnTo>
                  <a:lnTo>
                    <a:pt x="312" y="3677"/>
                  </a:lnTo>
                  <a:lnTo>
                    <a:pt x="293" y="3676"/>
                  </a:lnTo>
                  <a:lnTo>
                    <a:pt x="273" y="3676"/>
                  </a:lnTo>
                  <a:lnTo>
                    <a:pt x="254" y="3677"/>
                  </a:lnTo>
                  <a:lnTo>
                    <a:pt x="235" y="3680"/>
                  </a:lnTo>
                  <a:lnTo>
                    <a:pt x="215" y="3685"/>
                  </a:lnTo>
                  <a:lnTo>
                    <a:pt x="195" y="3692"/>
                  </a:lnTo>
                  <a:lnTo>
                    <a:pt x="175" y="3701"/>
                  </a:lnTo>
                  <a:lnTo>
                    <a:pt x="154" y="3713"/>
                  </a:lnTo>
                  <a:lnTo>
                    <a:pt x="134" y="3726"/>
                  </a:lnTo>
                  <a:lnTo>
                    <a:pt x="112" y="3740"/>
                  </a:lnTo>
                  <a:lnTo>
                    <a:pt x="93" y="3756"/>
                  </a:lnTo>
                  <a:lnTo>
                    <a:pt x="74" y="3773"/>
                  </a:lnTo>
                  <a:lnTo>
                    <a:pt x="57" y="3790"/>
                  </a:lnTo>
                  <a:lnTo>
                    <a:pt x="43" y="3807"/>
                  </a:lnTo>
                  <a:lnTo>
                    <a:pt x="29" y="3825"/>
                  </a:lnTo>
                  <a:lnTo>
                    <a:pt x="17" y="3842"/>
                  </a:lnTo>
                  <a:lnTo>
                    <a:pt x="9" y="3858"/>
                  </a:lnTo>
                  <a:lnTo>
                    <a:pt x="5" y="3866"/>
                  </a:lnTo>
                  <a:lnTo>
                    <a:pt x="3" y="3874"/>
                  </a:lnTo>
                  <a:lnTo>
                    <a:pt x="1" y="3881"/>
                  </a:lnTo>
                  <a:lnTo>
                    <a:pt x="0" y="3889"/>
                  </a:lnTo>
                  <a:lnTo>
                    <a:pt x="0" y="3895"/>
                  </a:lnTo>
                  <a:lnTo>
                    <a:pt x="1" y="3901"/>
                  </a:lnTo>
                  <a:lnTo>
                    <a:pt x="3" y="3907"/>
                  </a:lnTo>
                  <a:lnTo>
                    <a:pt x="7" y="3912"/>
                  </a:lnTo>
                  <a:lnTo>
                    <a:pt x="41" y="3917"/>
                  </a:lnTo>
                  <a:lnTo>
                    <a:pt x="76" y="3923"/>
                  </a:lnTo>
                  <a:lnTo>
                    <a:pt x="93" y="3927"/>
                  </a:lnTo>
                  <a:lnTo>
                    <a:pt x="109" y="3931"/>
                  </a:lnTo>
                  <a:lnTo>
                    <a:pt x="126" y="3935"/>
                  </a:lnTo>
                  <a:lnTo>
                    <a:pt x="142" y="3941"/>
                  </a:lnTo>
                  <a:lnTo>
                    <a:pt x="157" y="3946"/>
                  </a:lnTo>
                  <a:lnTo>
                    <a:pt x="173" y="3952"/>
                  </a:lnTo>
                  <a:lnTo>
                    <a:pt x="188" y="3959"/>
                  </a:lnTo>
                  <a:lnTo>
                    <a:pt x="201" y="3967"/>
                  </a:lnTo>
                  <a:lnTo>
                    <a:pt x="216" y="3974"/>
                  </a:lnTo>
                  <a:lnTo>
                    <a:pt x="230" y="3984"/>
                  </a:lnTo>
                  <a:lnTo>
                    <a:pt x="243" y="3994"/>
                  </a:lnTo>
                  <a:lnTo>
                    <a:pt x="255" y="4004"/>
                  </a:lnTo>
                  <a:lnTo>
                    <a:pt x="250" y="4027"/>
                  </a:lnTo>
                  <a:lnTo>
                    <a:pt x="244" y="4050"/>
                  </a:lnTo>
                  <a:lnTo>
                    <a:pt x="242" y="4062"/>
                  </a:lnTo>
                  <a:lnTo>
                    <a:pt x="241" y="4077"/>
                  </a:lnTo>
                  <a:lnTo>
                    <a:pt x="242" y="4093"/>
                  </a:lnTo>
                  <a:lnTo>
                    <a:pt x="244" y="4111"/>
                  </a:lnTo>
                  <a:lnTo>
                    <a:pt x="247" y="4121"/>
                  </a:lnTo>
                  <a:lnTo>
                    <a:pt x="250" y="4130"/>
                  </a:lnTo>
                  <a:lnTo>
                    <a:pt x="255" y="4140"/>
                  </a:lnTo>
                  <a:lnTo>
                    <a:pt x="262" y="4148"/>
                  </a:lnTo>
                  <a:lnTo>
                    <a:pt x="269" y="4158"/>
                  </a:lnTo>
                  <a:lnTo>
                    <a:pt x="278" y="4166"/>
                  </a:lnTo>
                  <a:lnTo>
                    <a:pt x="286" y="4175"/>
                  </a:lnTo>
                  <a:lnTo>
                    <a:pt x="296" y="4182"/>
                  </a:lnTo>
                  <a:lnTo>
                    <a:pt x="305" y="4189"/>
                  </a:lnTo>
                  <a:lnTo>
                    <a:pt x="315" y="4197"/>
                  </a:lnTo>
                  <a:lnTo>
                    <a:pt x="324" y="4203"/>
                  </a:lnTo>
                  <a:lnTo>
                    <a:pt x="335" y="4208"/>
                  </a:lnTo>
                  <a:lnTo>
                    <a:pt x="344" y="4214"/>
                  </a:lnTo>
                  <a:lnTo>
                    <a:pt x="354" y="4217"/>
                  </a:lnTo>
                  <a:lnTo>
                    <a:pt x="362" y="4221"/>
                  </a:lnTo>
                  <a:lnTo>
                    <a:pt x="371" y="4223"/>
                  </a:lnTo>
                  <a:lnTo>
                    <a:pt x="369" y="4232"/>
                  </a:lnTo>
                  <a:lnTo>
                    <a:pt x="365" y="4239"/>
                  </a:lnTo>
                  <a:lnTo>
                    <a:pt x="361" y="4248"/>
                  </a:lnTo>
                  <a:lnTo>
                    <a:pt x="357" y="4255"/>
                  </a:lnTo>
                  <a:lnTo>
                    <a:pt x="346" y="4269"/>
                  </a:lnTo>
                  <a:lnTo>
                    <a:pt x="335" y="4282"/>
                  </a:lnTo>
                  <a:lnTo>
                    <a:pt x="322" y="4293"/>
                  </a:lnTo>
                  <a:lnTo>
                    <a:pt x="307" y="4305"/>
                  </a:lnTo>
                  <a:lnTo>
                    <a:pt x="292" y="4314"/>
                  </a:lnTo>
                  <a:lnTo>
                    <a:pt x="275" y="4324"/>
                  </a:lnTo>
                  <a:lnTo>
                    <a:pt x="259" y="4332"/>
                  </a:lnTo>
                  <a:lnTo>
                    <a:pt x="241" y="4340"/>
                  </a:lnTo>
                  <a:lnTo>
                    <a:pt x="223" y="4346"/>
                  </a:lnTo>
                  <a:lnTo>
                    <a:pt x="205" y="4352"/>
                  </a:lnTo>
                  <a:lnTo>
                    <a:pt x="170" y="4362"/>
                  </a:lnTo>
                  <a:lnTo>
                    <a:pt x="136" y="4370"/>
                  </a:lnTo>
                  <a:lnTo>
                    <a:pt x="127" y="4373"/>
                  </a:lnTo>
                  <a:lnTo>
                    <a:pt x="119" y="4376"/>
                  </a:lnTo>
                  <a:lnTo>
                    <a:pt x="110" y="4379"/>
                  </a:lnTo>
                  <a:lnTo>
                    <a:pt x="103" y="4382"/>
                  </a:lnTo>
                  <a:lnTo>
                    <a:pt x="88" y="4392"/>
                  </a:lnTo>
                  <a:lnTo>
                    <a:pt x="75" y="4401"/>
                  </a:lnTo>
                  <a:lnTo>
                    <a:pt x="64" y="4411"/>
                  </a:lnTo>
                  <a:lnTo>
                    <a:pt x="54" y="4420"/>
                  </a:lnTo>
                  <a:lnTo>
                    <a:pt x="46" y="4430"/>
                  </a:lnTo>
                  <a:lnTo>
                    <a:pt x="39" y="4438"/>
                  </a:lnTo>
                  <a:lnTo>
                    <a:pt x="30" y="4455"/>
                  </a:lnTo>
                  <a:lnTo>
                    <a:pt x="20" y="4473"/>
                  </a:lnTo>
                  <a:lnTo>
                    <a:pt x="13" y="4491"/>
                  </a:lnTo>
                  <a:lnTo>
                    <a:pt x="7" y="4510"/>
                  </a:lnTo>
                  <a:lnTo>
                    <a:pt x="4" y="4520"/>
                  </a:lnTo>
                  <a:lnTo>
                    <a:pt x="3" y="4529"/>
                  </a:lnTo>
                  <a:lnTo>
                    <a:pt x="3" y="4539"/>
                  </a:lnTo>
                  <a:lnTo>
                    <a:pt x="3" y="4548"/>
                  </a:lnTo>
                  <a:lnTo>
                    <a:pt x="5" y="4558"/>
                  </a:lnTo>
                  <a:lnTo>
                    <a:pt x="8" y="4567"/>
                  </a:lnTo>
                  <a:lnTo>
                    <a:pt x="12" y="4578"/>
                  </a:lnTo>
                  <a:lnTo>
                    <a:pt x="17" y="4588"/>
                  </a:lnTo>
                  <a:lnTo>
                    <a:pt x="41" y="4592"/>
                  </a:lnTo>
                  <a:lnTo>
                    <a:pt x="65" y="4595"/>
                  </a:lnTo>
                  <a:lnTo>
                    <a:pt x="87" y="4598"/>
                  </a:lnTo>
                  <a:lnTo>
                    <a:pt x="107" y="4601"/>
                  </a:lnTo>
                  <a:lnTo>
                    <a:pt x="128" y="4606"/>
                  </a:lnTo>
                  <a:lnTo>
                    <a:pt x="148" y="4609"/>
                  </a:lnTo>
                  <a:lnTo>
                    <a:pt x="171" y="4612"/>
                  </a:lnTo>
                  <a:lnTo>
                    <a:pt x="194" y="4616"/>
                  </a:lnTo>
                  <a:lnTo>
                    <a:pt x="198" y="4617"/>
                  </a:lnTo>
                  <a:lnTo>
                    <a:pt x="202" y="4619"/>
                  </a:lnTo>
                  <a:lnTo>
                    <a:pt x="207" y="4621"/>
                  </a:lnTo>
                  <a:lnTo>
                    <a:pt x="210" y="4626"/>
                  </a:lnTo>
                  <a:lnTo>
                    <a:pt x="216" y="4634"/>
                  </a:lnTo>
                  <a:lnTo>
                    <a:pt x="223" y="4645"/>
                  </a:lnTo>
                  <a:lnTo>
                    <a:pt x="234" y="4672"/>
                  </a:lnTo>
                  <a:lnTo>
                    <a:pt x="246" y="4704"/>
                  </a:lnTo>
                  <a:lnTo>
                    <a:pt x="252" y="4721"/>
                  </a:lnTo>
                  <a:lnTo>
                    <a:pt x="260" y="4738"/>
                  </a:lnTo>
                  <a:lnTo>
                    <a:pt x="269" y="4754"/>
                  </a:lnTo>
                  <a:lnTo>
                    <a:pt x="279" y="4770"/>
                  </a:lnTo>
                  <a:lnTo>
                    <a:pt x="285" y="4777"/>
                  </a:lnTo>
                  <a:lnTo>
                    <a:pt x="291" y="4784"/>
                  </a:lnTo>
                  <a:lnTo>
                    <a:pt x="298" y="4791"/>
                  </a:lnTo>
                  <a:lnTo>
                    <a:pt x="305" y="4798"/>
                  </a:lnTo>
                  <a:lnTo>
                    <a:pt x="312" y="4804"/>
                  </a:lnTo>
                  <a:lnTo>
                    <a:pt x="321" y="4809"/>
                  </a:lnTo>
                  <a:lnTo>
                    <a:pt x="330" y="4814"/>
                  </a:lnTo>
                  <a:lnTo>
                    <a:pt x="340" y="4818"/>
                  </a:lnTo>
                  <a:lnTo>
                    <a:pt x="352" y="4823"/>
                  </a:lnTo>
                  <a:lnTo>
                    <a:pt x="364" y="4826"/>
                  </a:lnTo>
                  <a:lnTo>
                    <a:pt x="378" y="4828"/>
                  </a:lnTo>
                  <a:lnTo>
                    <a:pt x="391" y="4830"/>
                  </a:lnTo>
                  <a:lnTo>
                    <a:pt x="418" y="4833"/>
                  </a:lnTo>
                  <a:lnTo>
                    <a:pt x="446" y="4833"/>
                  </a:lnTo>
                  <a:lnTo>
                    <a:pt x="473" y="4831"/>
                  </a:lnTo>
                  <a:lnTo>
                    <a:pt x="500" y="4828"/>
                  </a:lnTo>
                  <a:lnTo>
                    <a:pt x="513" y="4825"/>
                  </a:lnTo>
                  <a:lnTo>
                    <a:pt x="525" y="4823"/>
                  </a:lnTo>
                  <a:lnTo>
                    <a:pt x="537" y="4818"/>
                  </a:lnTo>
                  <a:lnTo>
                    <a:pt x="548" y="4815"/>
                  </a:lnTo>
                  <a:lnTo>
                    <a:pt x="580" y="4806"/>
                  </a:lnTo>
                  <a:lnTo>
                    <a:pt x="616" y="4797"/>
                  </a:lnTo>
                  <a:lnTo>
                    <a:pt x="633" y="4794"/>
                  </a:lnTo>
                  <a:lnTo>
                    <a:pt x="650" y="4792"/>
                  </a:lnTo>
                  <a:lnTo>
                    <a:pt x="658" y="4792"/>
                  </a:lnTo>
                  <a:lnTo>
                    <a:pt x="666" y="4792"/>
                  </a:lnTo>
                  <a:lnTo>
                    <a:pt x="674" y="4793"/>
                  </a:lnTo>
                  <a:lnTo>
                    <a:pt x="681" y="4795"/>
                  </a:lnTo>
                  <a:lnTo>
                    <a:pt x="678" y="4801"/>
                  </a:lnTo>
                  <a:lnTo>
                    <a:pt x="675" y="4810"/>
                  </a:lnTo>
                  <a:lnTo>
                    <a:pt x="672" y="4819"/>
                  </a:lnTo>
                  <a:lnTo>
                    <a:pt x="670" y="4830"/>
                  </a:lnTo>
                  <a:lnTo>
                    <a:pt x="667" y="4853"/>
                  </a:lnTo>
                  <a:lnTo>
                    <a:pt x="664" y="4879"/>
                  </a:lnTo>
                  <a:lnTo>
                    <a:pt x="663" y="4904"/>
                  </a:lnTo>
                  <a:lnTo>
                    <a:pt x="662" y="4930"/>
                  </a:lnTo>
                  <a:lnTo>
                    <a:pt x="661" y="4953"/>
                  </a:lnTo>
                  <a:lnTo>
                    <a:pt x="660" y="4972"/>
                  </a:lnTo>
                  <a:lnTo>
                    <a:pt x="661" y="5005"/>
                  </a:lnTo>
                  <a:lnTo>
                    <a:pt x="660" y="5038"/>
                  </a:lnTo>
                  <a:lnTo>
                    <a:pt x="660" y="5056"/>
                  </a:lnTo>
                  <a:lnTo>
                    <a:pt x="660" y="5072"/>
                  </a:lnTo>
                  <a:lnTo>
                    <a:pt x="661" y="5090"/>
                  </a:lnTo>
                  <a:lnTo>
                    <a:pt x="663" y="5107"/>
                  </a:lnTo>
                  <a:lnTo>
                    <a:pt x="665" y="5124"/>
                  </a:lnTo>
                  <a:lnTo>
                    <a:pt x="668" y="5141"/>
                  </a:lnTo>
                  <a:lnTo>
                    <a:pt x="674" y="5158"/>
                  </a:lnTo>
                  <a:lnTo>
                    <a:pt x="680" y="5175"/>
                  </a:lnTo>
                  <a:lnTo>
                    <a:pt x="688" y="5191"/>
                  </a:lnTo>
                  <a:lnTo>
                    <a:pt x="698" y="5207"/>
                  </a:lnTo>
                  <a:lnTo>
                    <a:pt x="704" y="5214"/>
                  </a:lnTo>
                  <a:lnTo>
                    <a:pt x="711" y="5222"/>
                  </a:lnTo>
                  <a:lnTo>
                    <a:pt x="717" y="5229"/>
                  </a:lnTo>
                  <a:lnTo>
                    <a:pt x="725" y="5237"/>
                  </a:lnTo>
                  <a:lnTo>
                    <a:pt x="732" y="5240"/>
                  </a:lnTo>
                  <a:lnTo>
                    <a:pt x="738" y="5242"/>
                  </a:lnTo>
                  <a:lnTo>
                    <a:pt x="744" y="5243"/>
                  </a:lnTo>
                  <a:lnTo>
                    <a:pt x="750" y="5244"/>
                  </a:lnTo>
                  <a:lnTo>
                    <a:pt x="755" y="5243"/>
                  </a:lnTo>
                  <a:lnTo>
                    <a:pt x="760" y="5242"/>
                  </a:lnTo>
                  <a:lnTo>
                    <a:pt x="766" y="5240"/>
                  </a:lnTo>
                  <a:lnTo>
                    <a:pt x="770" y="5237"/>
                  </a:lnTo>
                  <a:lnTo>
                    <a:pt x="778" y="5230"/>
                  </a:lnTo>
                  <a:lnTo>
                    <a:pt x="787" y="5222"/>
                  </a:lnTo>
                  <a:lnTo>
                    <a:pt x="793" y="5213"/>
                  </a:lnTo>
                  <a:lnTo>
                    <a:pt x="800" y="5205"/>
                  </a:lnTo>
                  <a:lnTo>
                    <a:pt x="806" y="5201"/>
                  </a:lnTo>
                  <a:lnTo>
                    <a:pt x="812" y="5196"/>
                  </a:lnTo>
                  <a:lnTo>
                    <a:pt x="819" y="5194"/>
                  </a:lnTo>
                  <a:lnTo>
                    <a:pt x="824" y="5191"/>
                  </a:lnTo>
                  <a:lnTo>
                    <a:pt x="830" y="5190"/>
                  </a:lnTo>
                  <a:lnTo>
                    <a:pt x="836" y="5188"/>
                  </a:lnTo>
                  <a:lnTo>
                    <a:pt x="841" y="5188"/>
                  </a:lnTo>
                  <a:lnTo>
                    <a:pt x="846" y="5188"/>
                  </a:lnTo>
                  <a:lnTo>
                    <a:pt x="857" y="5189"/>
                  </a:lnTo>
                  <a:lnTo>
                    <a:pt x="867" y="5192"/>
                  </a:lnTo>
                  <a:lnTo>
                    <a:pt x="877" y="5196"/>
                  </a:lnTo>
                  <a:lnTo>
                    <a:pt x="886" y="5202"/>
                  </a:lnTo>
                  <a:lnTo>
                    <a:pt x="906" y="5215"/>
                  </a:lnTo>
                  <a:lnTo>
                    <a:pt x="926" y="5230"/>
                  </a:lnTo>
                  <a:lnTo>
                    <a:pt x="936" y="5238"/>
                  </a:lnTo>
                  <a:lnTo>
                    <a:pt x="947" y="5244"/>
                  </a:lnTo>
                  <a:lnTo>
                    <a:pt x="958" y="5249"/>
                  </a:lnTo>
                  <a:lnTo>
                    <a:pt x="970" y="5255"/>
                  </a:lnTo>
                  <a:lnTo>
                    <a:pt x="994" y="5260"/>
                  </a:lnTo>
                  <a:lnTo>
                    <a:pt x="1017" y="5264"/>
                  </a:lnTo>
                  <a:lnTo>
                    <a:pt x="1038" y="5266"/>
                  </a:lnTo>
                  <a:lnTo>
                    <a:pt x="1057" y="5266"/>
                  </a:lnTo>
                  <a:lnTo>
                    <a:pt x="1076" y="5265"/>
                  </a:lnTo>
                  <a:lnTo>
                    <a:pt x="1092" y="5262"/>
                  </a:lnTo>
                  <a:lnTo>
                    <a:pt x="1108" y="5257"/>
                  </a:lnTo>
                  <a:lnTo>
                    <a:pt x="1122" y="5250"/>
                  </a:lnTo>
                  <a:lnTo>
                    <a:pt x="1135" y="5243"/>
                  </a:lnTo>
                  <a:lnTo>
                    <a:pt x="1148" y="5234"/>
                  </a:lnTo>
                  <a:lnTo>
                    <a:pt x="1159" y="5225"/>
                  </a:lnTo>
                  <a:lnTo>
                    <a:pt x="1170" y="5214"/>
                  </a:lnTo>
                  <a:lnTo>
                    <a:pt x="1181" y="5203"/>
                  </a:lnTo>
                  <a:lnTo>
                    <a:pt x="1191" y="5191"/>
                  </a:lnTo>
                  <a:lnTo>
                    <a:pt x="1201" y="5178"/>
                  </a:lnTo>
                  <a:lnTo>
                    <a:pt x="1209" y="5165"/>
                  </a:lnTo>
                  <a:lnTo>
                    <a:pt x="1227" y="5138"/>
                  </a:lnTo>
                  <a:lnTo>
                    <a:pt x="1245" y="5111"/>
                  </a:lnTo>
                  <a:lnTo>
                    <a:pt x="1255" y="5097"/>
                  </a:lnTo>
                  <a:lnTo>
                    <a:pt x="1264" y="5084"/>
                  </a:lnTo>
                  <a:lnTo>
                    <a:pt x="1275" y="5071"/>
                  </a:lnTo>
                  <a:lnTo>
                    <a:pt x="1285" y="5059"/>
                  </a:lnTo>
                  <a:lnTo>
                    <a:pt x="1296" y="5047"/>
                  </a:lnTo>
                  <a:lnTo>
                    <a:pt x="1309" y="5035"/>
                  </a:lnTo>
                  <a:lnTo>
                    <a:pt x="1321" y="5026"/>
                  </a:lnTo>
                  <a:lnTo>
                    <a:pt x="1335" y="5016"/>
                  </a:lnTo>
                  <a:lnTo>
                    <a:pt x="1350" y="5008"/>
                  </a:lnTo>
                  <a:lnTo>
                    <a:pt x="1366" y="5002"/>
                  </a:lnTo>
                  <a:lnTo>
                    <a:pt x="1384" y="4996"/>
                  </a:lnTo>
                  <a:lnTo>
                    <a:pt x="1402" y="4992"/>
                  </a:lnTo>
                  <a:lnTo>
                    <a:pt x="1428" y="4990"/>
                  </a:lnTo>
                  <a:lnTo>
                    <a:pt x="1447" y="4990"/>
                  </a:lnTo>
                  <a:lnTo>
                    <a:pt x="1463" y="4991"/>
                  </a:lnTo>
                  <a:lnTo>
                    <a:pt x="1482" y="4992"/>
                  </a:lnTo>
                  <a:lnTo>
                    <a:pt x="1499" y="4993"/>
                  </a:lnTo>
                  <a:lnTo>
                    <a:pt x="1515" y="4994"/>
                  </a:lnTo>
                  <a:lnTo>
                    <a:pt x="1532" y="4997"/>
                  </a:lnTo>
                  <a:lnTo>
                    <a:pt x="1548" y="5000"/>
                  </a:lnTo>
                  <a:lnTo>
                    <a:pt x="1564" y="5005"/>
                  </a:lnTo>
                  <a:lnTo>
                    <a:pt x="1580" y="5010"/>
                  </a:lnTo>
                  <a:lnTo>
                    <a:pt x="1595" y="5015"/>
                  </a:lnTo>
                  <a:lnTo>
                    <a:pt x="1611" y="5022"/>
                  </a:lnTo>
                  <a:lnTo>
                    <a:pt x="1640" y="5034"/>
                  </a:lnTo>
                  <a:lnTo>
                    <a:pt x="1670" y="5047"/>
                  </a:lnTo>
                  <a:lnTo>
                    <a:pt x="1698" y="5061"/>
                  </a:lnTo>
                  <a:lnTo>
                    <a:pt x="1726" y="5074"/>
                  </a:lnTo>
                  <a:lnTo>
                    <a:pt x="1778" y="5100"/>
                  </a:lnTo>
                  <a:lnTo>
                    <a:pt x="1831" y="5125"/>
                  </a:lnTo>
                  <a:lnTo>
                    <a:pt x="1884" y="5150"/>
                  </a:lnTo>
                  <a:lnTo>
                    <a:pt x="1937" y="5174"/>
                  </a:lnTo>
                  <a:lnTo>
                    <a:pt x="1991" y="5198"/>
                  </a:lnTo>
                  <a:lnTo>
                    <a:pt x="2045" y="5223"/>
                  </a:lnTo>
                  <a:lnTo>
                    <a:pt x="2099" y="5247"/>
                  </a:lnTo>
                  <a:lnTo>
                    <a:pt x="2153" y="5272"/>
                  </a:lnTo>
                  <a:lnTo>
                    <a:pt x="2206" y="5297"/>
                  </a:lnTo>
                  <a:lnTo>
                    <a:pt x="2260" y="5322"/>
                  </a:lnTo>
                  <a:lnTo>
                    <a:pt x="2314" y="5348"/>
                  </a:lnTo>
                  <a:lnTo>
                    <a:pt x="2366" y="5374"/>
                  </a:lnTo>
                  <a:lnTo>
                    <a:pt x="2419" y="5402"/>
                  </a:lnTo>
                  <a:lnTo>
                    <a:pt x="2471" y="5429"/>
                  </a:lnTo>
                  <a:lnTo>
                    <a:pt x="2523" y="5459"/>
                  </a:lnTo>
                  <a:lnTo>
                    <a:pt x="2574" y="5490"/>
                  </a:lnTo>
                  <a:lnTo>
                    <a:pt x="2596" y="5499"/>
                  </a:lnTo>
                  <a:lnTo>
                    <a:pt x="2575" y="5522"/>
                  </a:lnTo>
                  <a:lnTo>
                    <a:pt x="2556" y="5544"/>
                  </a:lnTo>
                  <a:lnTo>
                    <a:pt x="2551" y="5549"/>
                  </a:lnTo>
                  <a:lnTo>
                    <a:pt x="2545" y="5553"/>
                  </a:lnTo>
                  <a:lnTo>
                    <a:pt x="2538" y="5557"/>
                  </a:lnTo>
                  <a:lnTo>
                    <a:pt x="2532" y="5562"/>
                  </a:lnTo>
                  <a:lnTo>
                    <a:pt x="2523" y="5566"/>
                  </a:lnTo>
                  <a:lnTo>
                    <a:pt x="2515" y="5569"/>
                  </a:lnTo>
                  <a:lnTo>
                    <a:pt x="2504" y="5571"/>
                  </a:lnTo>
                  <a:lnTo>
                    <a:pt x="2494" y="5574"/>
                  </a:lnTo>
                  <a:lnTo>
                    <a:pt x="2485" y="5576"/>
                  </a:lnTo>
                  <a:lnTo>
                    <a:pt x="2477" y="5579"/>
                  </a:lnTo>
                  <a:lnTo>
                    <a:pt x="2467" y="5579"/>
                  </a:lnTo>
                  <a:lnTo>
                    <a:pt x="2456" y="5579"/>
                  </a:lnTo>
                  <a:lnTo>
                    <a:pt x="2436" y="5579"/>
                  </a:lnTo>
                  <a:lnTo>
                    <a:pt x="2417" y="5578"/>
                  </a:lnTo>
                  <a:lnTo>
                    <a:pt x="2408" y="5579"/>
                  </a:lnTo>
                  <a:lnTo>
                    <a:pt x="2398" y="5579"/>
                  </a:lnTo>
                  <a:lnTo>
                    <a:pt x="2390" y="5581"/>
                  </a:lnTo>
                  <a:lnTo>
                    <a:pt x="2382" y="5583"/>
                  </a:lnTo>
                  <a:lnTo>
                    <a:pt x="2375" y="5586"/>
                  </a:lnTo>
                  <a:lnTo>
                    <a:pt x="2369" y="5591"/>
                  </a:lnTo>
                  <a:lnTo>
                    <a:pt x="2364" y="5598"/>
                  </a:lnTo>
                  <a:lnTo>
                    <a:pt x="2360" y="5605"/>
                  </a:lnTo>
                  <a:lnTo>
                    <a:pt x="2360" y="5609"/>
                  </a:lnTo>
                  <a:lnTo>
                    <a:pt x="2360" y="5614"/>
                  </a:lnTo>
                  <a:lnTo>
                    <a:pt x="2362" y="5619"/>
                  </a:lnTo>
                  <a:lnTo>
                    <a:pt x="2364" y="5623"/>
                  </a:lnTo>
                  <a:lnTo>
                    <a:pt x="2371" y="5633"/>
                  </a:lnTo>
                  <a:lnTo>
                    <a:pt x="2379" y="5641"/>
                  </a:lnTo>
                  <a:lnTo>
                    <a:pt x="2390" y="5651"/>
                  </a:lnTo>
                  <a:lnTo>
                    <a:pt x="2402" y="5660"/>
                  </a:lnTo>
                  <a:lnTo>
                    <a:pt x="2415" y="5669"/>
                  </a:lnTo>
                  <a:lnTo>
                    <a:pt x="2429" y="5677"/>
                  </a:lnTo>
                  <a:lnTo>
                    <a:pt x="2480" y="5704"/>
                  </a:lnTo>
                  <a:lnTo>
                    <a:pt x="2503" y="5714"/>
                  </a:lnTo>
                  <a:lnTo>
                    <a:pt x="2518" y="5720"/>
                  </a:lnTo>
                  <a:lnTo>
                    <a:pt x="2533" y="5726"/>
                  </a:lnTo>
                  <a:lnTo>
                    <a:pt x="2546" y="5730"/>
                  </a:lnTo>
                  <a:lnTo>
                    <a:pt x="2560" y="5733"/>
                  </a:lnTo>
                  <a:lnTo>
                    <a:pt x="2573" y="5735"/>
                  </a:lnTo>
                  <a:lnTo>
                    <a:pt x="2586" y="5737"/>
                  </a:lnTo>
                  <a:lnTo>
                    <a:pt x="2599" y="5738"/>
                  </a:lnTo>
                  <a:lnTo>
                    <a:pt x="2611" y="5738"/>
                  </a:lnTo>
                  <a:lnTo>
                    <a:pt x="2636" y="5737"/>
                  </a:lnTo>
                  <a:lnTo>
                    <a:pt x="2662" y="5735"/>
                  </a:lnTo>
                  <a:lnTo>
                    <a:pt x="2688" y="5731"/>
                  </a:lnTo>
                  <a:lnTo>
                    <a:pt x="2717" y="5727"/>
                  </a:lnTo>
                  <a:lnTo>
                    <a:pt x="2746" y="5720"/>
                  </a:lnTo>
                  <a:lnTo>
                    <a:pt x="2775" y="5713"/>
                  </a:lnTo>
                  <a:lnTo>
                    <a:pt x="2805" y="5705"/>
                  </a:lnTo>
                  <a:lnTo>
                    <a:pt x="2834" y="5695"/>
                  </a:lnTo>
                  <a:lnTo>
                    <a:pt x="2862" y="5684"/>
                  </a:lnTo>
                  <a:lnTo>
                    <a:pt x="2886" y="5674"/>
                  </a:lnTo>
                  <a:lnTo>
                    <a:pt x="2897" y="5668"/>
                  </a:lnTo>
                  <a:lnTo>
                    <a:pt x="2906" y="5661"/>
                  </a:lnTo>
                  <a:lnTo>
                    <a:pt x="2915" y="5656"/>
                  </a:lnTo>
                  <a:lnTo>
                    <a:pt x="2922" y="5650"/>
                  </a:lnTo>
                  <a:lnTo>
                    <a:pt x="2932" y="5646"/>
                  </a:lnTo>
                  <a:lnTo>
                    <a:pt x="2951" y="5644"/>
                  </a:lnTo>
                  <a:lnTo>
                    <a:pt x="2956" y="5645"/>
                  </a:lnTo>
                  <a:lnTo>
                    <a:pt x="2961" y="5646"/>
                  </a:lnTo>
                  <a:lnTo>
                    <a:pt x="2965" y="5648"/>
                  </a:lnTo>
                  <a:lnTo>
                    <a:pt x="2969" y="5651"/>
                  </a:lnTo>
                  <a:lnTo>
                    <a:pt x="2971" y="5655"/>
                  </a:lnTo>
                  <a:lnTo>
                    <a:pt x="2972" y="5660"/>
                  </a:lnTo>
                  <a:lnTo>
                    <a:pt x="2972" y="5666"/>
                  </a:lnTo>
                  <a:lnTo>
                    <a:pt x="2971" y="5675"/>
                  </a:lnTo>
                  <a:lnTo>
                    <a:pt x="2968" y="5684"/>
                  </a:lnTo>
                  <a:lnTo>
                    <a:pt x="2963" y="5694"/>
                  </a:lnTo>
                  <a:lnTo>
                    <a:pt x="2955" y="5705"/>
                  </a:lnTo>
                  <a:lnTo>
                    <a:pt x="2947" y="5715"/>
                  </a:lnTo>
                  <a:lnTo>
                    <a:pt x="2937" y="5727"/>
                  </a:lnTo>
                  <a:lnTo>
                    <a:pt x="2925" y="5738"/>
                  </a:lnTo>
                  <a:lnTo>
                    <a:pt x="2913" y="5749"/>
                  </a:lnTo>
                  <a:lnTo>
                    <a:pt x="2899" y="5760"/>
                  </a:lnTo>
                  <a:lnTo>
                    <a:pt x="2884" y="5770"/>
                  </a:lnTo>
                  <a:lnTo>
                    <a:pt x="2867" y="5780"/>
                  </a:lnTo>
                  <a:lnTo>
                    <a:pt x="2850" y="5788"/>
                  </a:lnTo>
                  <a:lnTo>
                    <a:pt x="2833" y="5796"/>
                  </a:lnTo>
                  <a:lnTo>
                    <a:pt x="2814" y="5802"/>
                  </a:lnTo>
                  <a:lnTo>
                    <a:pt x="2795" y="5806"/>
                  </a:lnTo>
                  <a:lnTo>
                    <a:pt x="2776" y="5809"/>
                  </a:lnTo>
                  <a:lnTo>
                    <a:pt x="2756" y="5810"/>
                  </a:lnTo>
                  <a:lnTo>
                    <a:pt x="2747" y="5813"/>
                  </a:lnTo>
                  <a:lnTo>
                    <a:pt x="2738" y="5815"/>
                  </a:lnTo>
                  <a:lnTo>
                    <a:pt x="2730" y="5818"/>
                  </a:lnTo>
                  <a:lnTo>
                    <a:pt x="2724" y="5822"/>
                  </a:lnTo>
                  <a:lnTo>
                    <a:pt x="2721" y="5825"/>
                  </a:lnTo>
                  <a:lnTo>
                    <a:pt x="2719" y="5827"/>
                  </a:lnTo>
                  <a:lnTo>
                    <a:pt x="2718" y="5831"/>
                  </a:lnTo>
                  <a:lnTo>
                    <a:pt x="2717" y="5835"/>
                  </a:lnTo>
                  <a:lnTo>
                    <a:pt x="2717" y="5838"/>
                  </a:lnTo>
                  <a:lnTo>
                    <a:pt x="2717" y="5842"/>
                  </a:lnTo>
                  <a:lnTo>
                    <a:pt x="2718" y="5846"/>
                  </a:lnTo>
                  <a:lnTo>
                    <a:pt x="2720" y="5852"/>
                  </a:lnTo>
                  <a:lnTo>
                    <a:pt x="2722" y="5858"/>
                  </a:lnTo>
                  <a:lnTo>
                    <a:pt x="2725" y="5864"/>
                  </a:lnTo>
                  <a:lnTo>
                    <a:pt x="2729" y="5871"/>
                  </a:lnTo>
                  <a:lnTo>
                    <a:pt x="2733" y="5876"/>
                  </a:lnTo>
                  <a:lnTo>
                    <a:pt x="2737" y="5882"/>
                  </a:lnTo>
                  <a:lnTo>
                    <a:pt x="2743" y="5887"/>
                  </a:lnTo>
                  <a:lnTo>
                    <a:pt x="2750" y="5891"/>
                  </a:lnTo>
                  <a:lnTo>
                    <a:pt x="2758" y="5895"/>
                  </a:lnTo>
                  <a:lnTo>
                    <a:pt x="2769" y="5898"/>
                  </a:lnTo>
                  <a:lnTo>
                    <a:pt x="2780" y="5900"/>
                  </a:lnTo>
                  <a:lnTo>
                    <a:pt x="2794" y="5903"/>
                  </a:lnTo>
                  <a:lnTo>
                    <a:pt x="2810" y="5904"/>
                  </a:lnTo>
                  <a:lnTo>
                    <a:pt x="2828" y="5905"/>
                  </a:lnTo>
                  <a:lnTo>
                    <a:pt x="2849" y="5904"/>
                  </a:lnTo>
                  <a:lnTo>
                    <a:pt x="2873" y="5903"/>
                  </a:lnTo>
                  <a:lnTo>
                    <a:pt x="2899" y="5900"/>
                  </a:lnTo>
                  <a:lnTo>
                    <a:pt x="3066" y="5866"/>
                  </a:lnTo>
                  <a:lnTo>
                    <a:pt x="3085" y="5864"/>
                  </a:lnTo>
                  <a:lnTo>
                    <a:pt x="3115" y="5861"/>
                  </a:lnTo>
                  <a:lnTo>
                    <a:pt x="3150" y="5858"/>
                  </a:lnTo>
                  <a:lnTo>
                    <a:pt x="3188" y="5856"/>
                  </a:lnTo>
                  <a:lnTo>
                    <a:pt x="3206" y="5855"/>
                  </a:lnTo>
                  <a:lnTo>
                    <a:pt x="3224" y="5856"/>
                  </a:lnTo>
                  <a:lnTo>
                    <a:pt x="3240" y="5858"/>
                  </a:lnTo>
                  <a:lnTo>
                    <a:pt x="3255" y="5860"/>
                  </a:lnTo>
                  <a:lnTo>
                    <a:pt x="3261" y="5862"/>
                  </a:lnTo>
                  <a:lnTo>
                    <a:pt x="3267" y="5864"/>
                  </a:lnTo>
                  <a:lnTo>
                    <a:pt x="3272" y="5868"/>
                  </a:lnTo>
                  <a:lnTo>
                    <a:pt x="3277" y="5871"/>
                  </a:lnTo>
                  <a:lnTo>
                    <a:pt x="3280" y="5875"/>
                  </a:lnTo>
                  <a:lnTo>
                    <a:pt x="3283" y="5879"/>
                  </a:lnTo>
                  <a:lnTo>
                    <a:pt x="3285" y="5883"/>
                  </a:lnTo>
                  <a:lnTo>
                    <a:pt x="3287" y="5889"/>
                  </a:lnTo>
                  <a:lnTo>
                    <a:pt x="3287" y="5892"/>
                  </a:lnTo>
                  <a:lnTo>
                    <a:pt x="3285" y="5895"/>
                  </a:lnTo>
                  <a:lnTo>
                    <a:pt x="3283" y="5898"/>
                  </a:lnTo>
                  <a:lnTo>
                    <a:pt x="3280" y="5901"/>
                  </a:lnTo>
                  <a:lnTo>
                    <a:pt x="3273" y="5908"/>
                  </a:lnTo>
                  <a:lnTo>
                    <a:pt x="3262" y="5913"/>
                  </a:lnTo>
                  <a:lnTo>
                    <a:pt x="3251" y="5919"/>
                  </a:lnTo>
                  <a:lnTo>
                    <a:pt x="3236" y="5925"/>
                  </a:lnTo>
                  <a:lnTo>
                    <a:pt x="3221" y="5929"/>
                  </a:lnTo>
                  <a:lnTo>
                    <a:pt x="3205" y="5934"/>
                  </a:lnTo>
                  <a:lnTo>
                    <a:pt x="3171" y="5943"/>
                  </a:lnTo>
                  <a:lnTo>
                    <a:pt x="3140" y="5949"/>
                  </a:lnTo>
                  <a:lnTo>
                    <a:pt x="3115" y="5954"/>
                  </a:lnTo>
                  <a:lnTo>
                    <a:pt x="3098" y="5959"/>
                  </a:lnTo>
                  <a:lnTo>
                    <a:pt x="3093" y="5960"/>
                  </a:lnTo>
                  <a:lnTo>
                    <a:pt x="3089" y="5962"/>
                  </a:lnTo>
                  <a:lnTo>
                    <a:pt x="3085" y="5965"/>
                  </a:lnTo>
                  <a:lnTo>
                    <a:pt x="3081" y="5967"/>
                  </a:lnTo>
                  <a:lnTo>
                    <a:pt x="3078" y="5971"/>
                  </a:lnTo>
                  <a:lnTo>
                    <a:pt x="3076" y="5975"/>
                  </a:lnTo>
                  <a:lnTo>
                    <a:pt x="3074" y="5979"/>
                  </a:lnTo>
                  <a:lnTo>
                    <a:pt x="3072" y="5983"/>
                  </a:lnTo>
                  <a:lnTo>
                    <a:pt x="3071" y="5987"/>
                  </a:lnTo>
                  <a:lnTo>
                    <a:pt x="3071" y="5991"/>
                  </a:lnTo>
                  <a:lnTo>
                    <a:pt x="3071" y="5996"/>
                  </a:lnTo>
                  <a:lnTo>
                    <a:pt x="3072" y="6000"/>
                  </a:lnTo>
                  <a:lnTo>
                    <a:pt x="3073" y="6004"/>
                  </a:lnTo>
                  <a:lnTo>
                    <a:pt x="3075" y="6008"/>
                  </a:lnTo>
                  <a:lnTo>
                    <a:pt x="3077" y="6012"/>
                  </a:lnTo>
                  <a:lnTo>
                    <a:pt x="3080" y="6015"/>
                  </a:lnTo>
                  <a:lnTo>
                    <a:pt x="3085" y="6020"/>
                  </a:lnTo>
                  <a:lnTo>
                    <a:pt x="3091" y="6025"/>
                  </a:lnTo>
                  <a:lnTo>
                    <a:pt x="3096" y="6031"/>
                  </a:lnTo>
                  <a:lnTo>
                    <a:pt x="3103" y="6034"/>
                  </a:lnTo>
                  <a:lnTo>
                    <a:pt x="3110" y="6038"/>
                  </a:lnTo>
                  <a:lnTo>
                    <a:pt x="3118" y="6041"/>
                  </a:lnTo>
                  <a:lnTo>
                    <a:pt x="3126" y="6043"/>
                  </a:lnTo>
                  <a:lnTo>
                    <a:pt x="3135" y="6045"/>
                  </a:lnTo>
                  <a:lnTo>
                    <a:pt x="3153" y="6049"/>
                  </a:lnTo>
                  <a:lnTo>
                    <a:pt x="3174" y="6050"/>
                  </a:lnTo>
                  <a:lnTo>
                    <a:pt x="3195" y="6051"/>
                  </a:lnTo>
                  <a:lnTo>
                    <a:pt x="3219" y="6050"/>
                  </a:lnTo>
                  <a:lnTo>
                    <a:pt x="3267" y="6047"/>
                  </a:lnTo>
                  <a:lnTo>
                    <a:pt x="3318" y="6042"/>
                  </a:lnTo>
                  <a:lnTo>
                    <a:pt x="3343" y="6040"/>
                  </a:lnTo>
                  <a:lnTo>
                    <a:pt x="3368" y="6038"/>
                  </a:lnTo>
                  <a:lnTo>
                    <a:pt x="3392" y="6037"/>
                  </a:lnTo>
                  <a:lnTo>
                    <a:pt x="3416" y="6037"/>
                  </a:lnTo>
                  <a:lnTo>
                    <a:pt x="3432" y="6037"/>
                  </a:lnTo>
                  <a:lnTo>
                    <a:pt x="3453" y="6036"/>
                  </a:lnTo>
                  <a:lnTo>
                    <a:pt x="3477" y="6035"/>
                  </a:lnTo>
                  <a:lnTo>
                    <a:pt x="3503" y="6034"/>
                  </a:lnTo>
                  <a:lnTo>
                    <a:pt x="3528" y="6032"/>
                  </a:lnTo>
                  <a:lnTo>
                    <a:pt x="3553" y="6031"/>
                  </a:lnTo>
                  <a:lnTo>
                    <a:pt x="3576" y="6030"/>
                  </a:lnTo>
                  <a:lnTo>
                    <a:pt x="3594" y="6030"/>
                  </a:lnTo>
                  <a:lnTo>
                    <a:pt x="3596" y="6031"/>
                  </a:lnTo>
                  <a:lnTo>
                    <a:pt x="3603" y="6031"/>
                  </a:lnTo>
                  <a:lnTo>
                    <a:pt x="3612" y="6033"/>
                  </a:lnTo>
                  <a:lnTo>
                    <a:pt x="3621" y="6036"/>
                  </a:lnTo>
                  <a:lnTo>
                    <a:pt x="3624" y="6039"/>
                  </a:lnTo>
                  <a:lnTo>
                    <a:pt x="3627" y="6042"/>
                  </a:lnTo>
                  <a:lnTo>
                    <a:pt x="3630" y="6045"/>
                  </a:lnTo>
                  <a:lnTo>
                    <a:pt x="3631" y="6050"/>
                  </a:lnTo>
                  <a:lnTo>
                    <a:pt x="3631" y="6055"/>
                  </a:lnTo>
                  <a:lnTo>
                    <a:pt x="3629" y="6061"/>
                  </a:lnTo>
                  <a:lnTo>
                    <a:pt x="3624" y="6068"/>
                  </a:lnTo>
                  <a:lnTo>
                    <a:pt x="3618" y="6075"/>
                  </a:lnTo>
                  <a:lnTo>
                    <a:pt x="3612" y="6081"/>
                  </a:lnTo>
                  <a:lnTo>
                    <a:pt x="3604" y="6087"/>
                  </a:lnTo>
                  <a:lnTo>
                    <a:pt x="3596" y="6091"/>
                  </a:lnTo>
                  <a:lnTo>
                    <a:pt x="3586" y="6095"/>
                  </a:lnTo>
                  <a:lnTo>
                    <a:pt x="3576" y="6099"/>
                  </a:lnTo>
                  <a:lnTo>
                    <a:pt x="3564" y="6104"/>
                  </a:lnTo>
                  <a:lnTo>
                    <a:pt x="3552" y="6107"/>
                  </a:lnTo>
                  <a:lnTo>
                    <a:pt x="3540" y="6110"/>
                  </a:lnTo>
                  <a:lnTo>
                    <a:pt x="3512" y="6114"/>
                  </a:lnTo>
                  <a:lnTo>
                    <a:pt x="3485" y="6119"/>
                  </a:lnTo>
                  <a:lnTo>
                    <a:pt x="3455" y="6121"/>
                  </a:lnTo>
                  <a:lnTo>
                    <a:pt x="3426" y="6121"/>
                  </a:lnTo>
                  <a:lnTo>
                    <a:pt x="3422" y="6121"/>
                  </a:lnTo>
                  <a:lnTo>
                    <a:pt x="3417" y="6121"/>
                  </a:lnTo>
                  <a:lnTo>
                    <a:pt x="3413" y="6121"/>
                  </a:lnTo>
                  <a:lnTo>
                    <a:pt x="3408" y="6122"/>
                  </a:lnTo>
                  <a:lnTo>
                    <a:pt x="3399" y="6126"/>
                  </a:lnTo>
                  <a:lnTo>
                    <a:pt x="3390" y="6132"/>
                  </a:lnTo>
                  <a:lnTo>
                    <a:pt x="3387" y="6135"/>
                  </a:lnTo>
                  <a:lnTo>
                    <a:pt x="3384" y="6140"/>
                  </a:lnTo>
                  <a:lnTo>
                    <a:pt x="3382" y="6144"/>
                  </a:lnTo>
                  <a:lnTo>
                    <a:pt x="3380" y="6148"/>
                  </a:lnTo>
                  <a:lnTo>
                    <a:pt x="3378" y="6152"/>
                  </a:lnTo>
                  <a:lnTo>
                    <a:pt x="3378" y="6158"/>
                  </a:lnTo>
                  <a:lnTo>
                    <a:pt x="3378" y="6163"/>
                  </a:lnTo>
                  <a:lnTo>
                    <a:pt x="3379" y="6168"/>
                  </a:lnTo>
                  <a:lnTo>
                    <a:pt x="3381" y="6175"/>
                  </a:lnTo>
                  <a:lnTo>
                    <a:pt x="3383" y="6180"/>
                  </a:lnTo>
                  <a:lnTo>
                    <a:pt x="3387" y="6186"/>
                  </a:lnTo>
                  <a:lnTo>
                    <a:pt x="3392" y="6192"/>
                  </a:lnTo>
                  <a:lnTo>
                    <a:pt x="3399" y="6198"/>
                  </a:lnTo>
                  <a:lnTo>
                    <a:pt x="3406" y="6204"/>
                  </a:lnTo>
                  <a:lnTo>
                    <a:pt x="3416" y="6210"/>
                  </a:lnTo>
                  <a:lnTo>
                    <a:pt x="3426" y="6216"/>
                  </a:lnTo>
                  <a:lnTo>
                    <a:pt x="3438" y="6221"/>
                  </a:lnTo>
                  <a:lnTo>
                    <a:pt x="3452" y="6228"/>
                  </a:lnTo>
                  <a:lnTo>
                    <a:pt x="3467" y="6233"/>
                  </a:lnTo>
                  <a:lnTo>
                    <a:pt x="3483" y="6238"/>
                  </a:lnTo>
                  <a:lnTo>
                    <a:pt x="3503" y="6243"/>
                  </a:lnTo>
                  <a:lnTo>
                    <a:pt x="3523" y="6249"/>
                  </a:lnTo>
                  <a:lnTo>
                    <a:pt x="3546" y="6253"/>
                  </a:lnTo>
                  <a:lnTo>
                    <a:pt x="3570" y="6257"/>
                  </a:lnTo>
                  <a:lnTo>
                    <a:pt x="3594" y="6261"/>
                  </a:lnTo>
                  <a:lnTo>
                    <a:pt x="3618" y="6264"/>
                  </a:lnTo>
                  <a:lnTo>
                    <a:pt x="3643" y="6266"/>
                  </a:lnTo>
                  <a:lnTo>
                    <a:pt x="3669" y="6266"/>
                  </a:lnTo>
                  <a:lnTo>
                    <a:pt x="3694" y="6266"/>
                  </a:lnTo>
                  <a:lnTo>
                    <a:pt x="3721" y="6264"/>
                  </a:lnTo>
                  <a:lnTo>
                    <a:pt x="3746" y="6260"/>
                  </a:lnTo>
                  <a:lnTo>
                    <a:pt x="3772" y="6256"/>
                  </a:lnTo>
                  <a:lnTo>
                    <a:pt x="3797" y="6251"/>
                  </a:lnTo>
                  <a:lnTo>
                    <a:pt x="3822" y="6245"/>
                  </a:lnTo>
                  <a:lnTo>
                    <a:pt x="3846" y="6236"/>
                  </a:lnTo>
                  <a:lnTo>
                    <a:pt x="3869" y="6228"/>
                  </a:lnTo>
                  <a:lnTo>
                    <a:pt x="3890" y="6216"/>
                  </a:lnTo>
                  <a:lnTo>
                    <a:pt x="3910" y="6204"/>
                  </a:lnTo>
                  <a:lnTo>
                    <a:pt x="3920" y="6198"/>
                  </a:lnTo>
                  <a:lnTo>
                    <a:pt x="3929" y="6191"/>
                  </a:lnTo>
                  <a:lnTo>
                    <a:pt x="3938" y="6183"/>
                  </a:lnTo>
                  <a:lnTo>
                    <a:pt x="3946" y="6176"/>
                  </a:lnTo>
                  <a:lnTo>
                    <a:pt x="3958" y="6181"/>
                  </a:lnTo>
                  <a:lnTo>
                    <a:pt x="3967" y="6187"/>
                  </a:lnTo>
                  <a:lnTo>
                    <a:pt x="3975" y="6193"/>
                  </a:lnTo>
                  <a:lnTo>
                    <a:pt x="3982" y="6198"/>
                  </a:lnTo>
                  <a:lnTo>
                    <a:pt x="3987" y="6203"/>
                  </a:lnTo>
                  <a:lnTo>
                    <a:pt x="3992" y="6209"/>
                  </a:lnTo>
                  <a:lnTo>
                    <a:pt x="3996" y="6214"/>
                  </a:lnTo>
                  <a:lnTo>
                    <a:pt x="3998" y="6219"/>
                  </a:lnTo>
                  <a:lnTo>
                    <a:pt x="3999" y="6224"/>
                  </a:lnTo>
                  <a:lnTo>
                    <a:pt x="3999" y="6230"/>
                  </a:lnTo>
                  <a:lnTo>
                    <a:pt x="3999" y="6235"/>
                  </a:lnTo>
                  <a:lnTo>
                    <a:pt x="3998" y="6240"/>
                  </a:lnTo>
                  <a:lnTo>
                    <a:pt x="3994" y="6250"/>
                  </a:lnTo>
                  <a:lnTo>
                    <a:pt x="3988" y="6260"/>
                  </a:lnTo>
                  <a:lnTo>
                    <a:pt x="3974" y="6282"/>
                  </a:lnTo>
                  <a:lnTo>
                    <a:pt x="3959" y="6303"/>
                  </a:lnTo>
                  <a:lnTo>
                    <a:pt x="3954" y="6314"/>
                  </a:lnTo>
                  <a:lnTo>
                    <a:pt x="3949" y="6326"/>
                  </a:lnTo>
                  <a:lnTo>
                    <a:pt x="3948" y="6332"/>
                  </a:lnTo>
                  <a:lnTo>
                    <a:pt x="3948" y="6339"/>
                  </a:lnTo>
                  <a:lnTo>
                    <a:pt x="3948" y="6345"/>
                  </a:lnTo>
                  <a:lnTo>
                    <a:pt x="3950" y="6351"/>
                  </a:lnTo>
                  <a:lnTo>
                    <a:pt x="3952" y="6358"/>
                  </a:lnTo>
                  <a:lnTo>
                    <a:pt x="3956" y="6364"/>
                  </a:lnTo>
                  <a:lnTo>
                    <a:pt x="3960" y="6368"/>
                  </a:lnTo>
                  <a:lnTo>
                    <a:pt x="3963" y="6373"/>
                  </a:lnTo>
                  <a:lnTo>
                    <a:pt x="3968" y="6376"/>
                  </a:lnTo>
                  <a:lnTo>
                    <a:pt x="3973" y="6378"/>
                  </a:lnTo>
                  <a:lnTo>
                    <a:pt x="3978" y="6380"/>
                  </a:lnTo>
                  <a:lnTo>
                    <a:pt x="3983" y="6381"/>
                  </a:lnTo>
                  <a:lnTo>
                    <a:pt x="3995" y="6381"/>
                  </a:lnTo>
                  <a:lnTo>
                    <a:pt x="4008" y="6379"/>
                  </a:lnTo>
                  <a:lnTo>
                    <a:pt x="4020" y="6377"/>
                  </a:lnTo>
                  <a:lnTo>
                    <a:pt x="4034" y="6373"/>
                  </a:lnTo>
                  <a:lnTo>
                    <a:pt x="4049" y="6369"/>
                  </a:lnTo>
                  <a:lnTo>
                    <a:pt x="4064" y="6366"/>
                  </a:lnTo>
                  <a:lnTo>
                    <a:pt x="4077" y="6364"/>
                  </a:lnTo>
                  <a:lnTo>
                    <a:pt x="4092" y="6363"/>
                  </a:lnTo>
                  <a:lnTo>
                    <a:pt x="4099" y="6363"/>
                  </a:lnTo>
                  <a:lnTo>
                    <a:pt x="4106" y="6364"/>
                  </a:lnTo>
                  <a:lnTo>
                    <a:pt x="4112" y="6366"/>
                  </a:lnTo>
                  <a:lnTo>
                    <a:pt x="4120" y="6368"/>
                  </a:lnTo>
                  <a:lnTo>
                    <a:pt x="4126" y="6372"/>
                  </a:lnTo>
                  <a:lnTo>
                    <a:pt x="4131" y="6375"/>
                  </a:lnTo>
                  <a:lnTo>
                    <a:pt x="4138" y="6380"/>
                  </a:lnTo>
                  <a:lnTo>
                    <a:pt x="4143" y="6385"/>
                  </a:lnTo>
                  <a:lnTo>
                    <a:pt x="4145" y="6393"/>
                  </a:lnTo>
                  <a:lnTo>
                    <a:pt x="4146" y="6399"/>
                  </a:lnTo>
                  <a:lnTo>
                    <a:pt x="4146" y="6405"/>
                  </a:lnTo>
                  <a:lnTo>
                    <a:pt x="4146" y="6411"/>
                  </a:lnTo>
                  <a:lnTo>
                    <a:pt x="4145" y="6416"/>
                  </a:lnTo>
                  <a:lnTo>
                    <a:pt x="4143" y="6421"/>
                  </a:lnTo>
                  <a:lnTo>
                    <a:pt x="4140" y="6427"/>
                  </a:lnTo>
                  <a:lnTo>
                    <a:pt x="4137" y="6431"/>
                  </a:lnTo>
                  <a:lnTo>
                    <a:pt x="4128" y="6440"/>
                  </a:lnTo>
                  <a:lnTo>
                    <a:pt x="4119" y="6449"/>
                  </a:lnTo>
                  <a:lnTo>
                    <a:pt x="4107" y="6456"/>
                  </a:lnTo>
                  <a:lnTo>
                    <a:pt x="4095" y="6465"/>
                  </a:lnTo>
                  <a:lnTo>
                    <a:pt x="4083" y="6473"/>
                  </a:lnTo>
                  <a:lnTo>
                    <a:pt x="4071" y="6482"/>
                  </a:lnTo>
                  <a:lnTo>
                    <a:pt x="4059" y="6490"/>
                  </a:lnTo>
                  <a:lnTo>
                    <a:pt x="4048" y="6501"/>
                  </a:lnTo>
                  <a:lnTo>
                    <a:pt x="4044" y="6506"/>
                  </a:lnTo>
                  <a:lnTo>
                    <a:pt x="4039" y="6511"/>
                  </a:lnTo>
                  <a:lnTo>
                    <a:pt x="4035" y="6518"/>
                  </a:lnTo>
                  <a:lnTo>
                    <a:pt x="4031" y="6524"/>
                  </a:lnTo>
                  <a:lnTo>
                    <a:pt x="4028" y="6530"/>
                  </a:lnTo>
                  <a:lnTo>
                    <a:pt x="4026" y="6538"/>
                  </a:lnTo>
                  <a:lnTo>
                    <a:pt x="4024" y="6545"/>
                  </a:lnTo>
                  <a:lnTo>
                    <a:pt x="4023" y="6553"/>
                  </a:lnTo>
                  <a:lnTo>
                    <a:pt x="4028" y="6561"/>
                  </a:lnTo>
                  <a:lnTo>
                    <a:pt x="4089" y="6578"/>
                  </a:lnTo>
                  <a:lnTo>
                    <a:pt x="4155" y="6598"/>
                  </a:lnTo>
                  <a:lnTo>
                    <a:pt x="4189" y="6608"/>
                  </a:lnTo>
                  <a:lnTo>
                    <a:pt x="4222" y="6617"/>
                  </a:lnTo>
                  <a:lnTo>
                    <a:pt x="4256" y="6626"/>
                  </a:lnTo>
                  <a:lnTo>
                    <a:pt x="4290" y="6632"/>
                  </a:lnTo>
                  <a:lnTo>
                    <a:pt x="4307" y="6635"/>
                  </a:lnTo>
                  <a:lnTo>
                    <a:pt x="4323" y="6637"/>
                  </a:lnTo>
                  <a:lnTo>
                    <a:pt x="4340" y="6639"/>
                  </a:lnTo>
                  <a:lnTo>
                    <a:pt x="4357" y="6641"/>
                  </a:lnTo>
                  <a:lnTo>
                    <a:pt x="4373" y="6641"/>
                  </a:lnTo>
                  <a:lnTo>
                    <a:pt x="4389" y="6641"/>
                  </a:lnTo>
                  <a:lnTo>
                    <a:pt x="4405" y="6639"/>
                  </a:lnTo>
                  <a:lnTo>
                    <a:pt x="4420" y="6637"/>
                  </a:lnTo>
                  <a:lnTo>
                    <a:pt x="4435" y="6634"/>
                  </a:lnTo>
                  <a:lnTo>
                    <a:pt x="4451" y="6630"/>
                  </a:lnTo>
                  <a:lnTo>
                    <a:pt x="4465" y="6626"/>
                  </a:lnTo>
                  <a:lnTo>
                    <a:pt x="4480" y="6619"/>
                  </a:lnTo>
                  <a:lnTo>
                    <a:pt x="4494" y="6613"/>
                  </a:lnTo>
                  <a:lnTo>
                    <a:pt x="4507" y="6605"/>
                  </a:lnTo>
                  <a:lnTo>
                    <a:pt x="4521" y="6595"/>
                  </a:lnTo>
                  <a:lnTo>
                    <a:pt x="4534" y="6584"/>
                  </a:lnTo>
                  <a:lnTo>
                    <a:pt x="4539" y="6578"/>
                  </a:lnTo>
                  <a:lnTo>
                    <a:pt x="4544" y="6571"/>
                  </a:lnTo>
                  <a:lnTo>
                    <a:pt x="4550" y="6562"/>
                  </a:lnTo>
                  <a:lnTo>
                    <a:pt x="4554" y="6553"/>
                  </a:lnTo>
                  <a:lnTo>
                    <a:pt x="4562" y="6534"/>
                  </a:lnTo>
                  <a:lnTo>
                    <a:pt x="4570" y="6512"/>
                  </a:lnTo>
                  <a:lnTo>
                    <a:pt x="4577" y="6492"/>
                  </a:lnTo>
                  <a:lnTo>
                    <a:pt x="4583" y="6472"/>
                  </a:lnTo>
                  <a:lnTo>
                    <a:pt x="4591" y="6455"/>
                  </a:lnTo>
                  <a:lnTo>
                    <a:pt x="4598" y="6441"/>
                  </a:lnTo>
                  <a:lnTo>
                    <a:pt x="4605" y="6430"/>
                  </a:lnTo>
                  <a:lnTo>
                    <a:pt x="4612" y="6419"/>
                  </a:lnTo>
                  <a:lnTo>
                    <a:pt x="4621" y="6411"/>
                  </a:lnTo>
                  <a:lnTo>
                    <a:pt x="4629" y="6402"/>
                  </a:lnTo>
                  <a:lnTo>
                    <a:pt x="4637" y="6395"/>
                  </a:lnTo>
                  <a:lnTo>
                    <a:pt x="4647" y="6389"/>
                  </a:lnTo>
                  <a:lnTo>
                    <a:pt x="4657" y="6383"/>
                  </a:lnTo>
                  <a:lnTo>
                    <a:pt x="4667" y="6378"/>
                  </a:lnTo>
                  <a:lnTo>
                    <a:pt x="4687" y="6368"/>
                  </a:lnTo>
                  <a:lnTo>
                    <a:pt x="4709" y="6359"/>
                  </a:lnTo>
                  <a:lnTo>
                    <a:pt x="4732" y="6348"/>
                  </a:lnTo>
                  <a:lnTo>
                    <a:pt x="4753" y="6336"/>
                  </a:lnTo>
                  <a:lnTo>
                    <a:pt x="4783" y="6367"/>
                  </a:lnTo>
                  <a:lnTo>
                    <a:pt x="4813" y="6399"/>
                  </a:lnTo>
                  <a:lnTo>
                    <a:pt x="4845" y="6429"/>
                  </a:lnTo>
                  <a:lnTo>
                    <a:pt x="4878" y="6456"/>
                  </a:lnTo>
                  <a:lnTo>
                    <a:pt x="4912" y="6484"/>
                  </a:lnTo>
                  <a:lnTo>
                    <a:pt x="4948" y="6511"/>
                  </a:lnTo>
                  <a:lnTo>
                    <a:pt x="4985" y="6537"/>
                  </a:lnTo>
                  <a:lnTo>
                    <a:pt x="5023" y="6561"/>
                  </a:lnTo>
                  <a:lnTo>
                    <a:pt x="5061" y="6585"/>
                  </a:lnTo>
                  <a:lnTo>
                    <a:pt x="5101" y="6609"/>
                  </a:lnTo>
                  <a:lnTo>
                    <a:pt x="5141" y="6631"/>
                  </a:lnTo>
                  <a:lnTo>
                    <a:pt x="5183" y="6653"/>
                  </a:lnTo>
                  <a:lnTo>
                    <a:pt x="5224" y="6674"/>
                  </a:lnTo>
                  <a:lnTo>
                    <a:pt x="5266" y="6695"/>
                  </a:lnTo>
                  <a:lnTo>
                    <a:pt x="5310" y="6716"/>
                  </a:lnTo>
                  <a:lnTo>
                    <a:pt x="5352" y="6735"/>
                  </a:lnTo>
                  <a:lnTo>
                    <a:pt x="5440" y="6774"/>
                  </a:lnTo>
                  <a:lnTo>
                    <a:pt x="5529" y="6812"/>
                  </a:lnTo>
                  <a:lnTo>
                    <a:pt x="5617" y="6850"/>
                  </a:lnTo>
                  <a:lnTo>
                    <a:pt x="5705" y="6887"/>
                  </a:lnTo>
                  <a:lnTo>
                    <a:pt x="5792" y="6925"/>
                  </a:lnTo>
                  <a:lnTo>
                    <a:pt x="5877" y="6965"/>
                  </a:lnTo>
                  <a:lnTo>
                    <a:pt x="5919" y="6985"/>
                  </a:lnTo>
                  <a:lnTo>
                    <a:pt x="5960" y="7005"/>
                  </a:lnTo>
                  <a:lnTo>
                    <a:pt x="6001" y="7026"/>
                  </a:lnTo>
                  <a:lnTo>
                    <a:pt x="6040" y="7047"/>
                  </a:lnTo>
                  <a:lnTo>
                    <a:pt x="5984" y="7063"/>
                  </a:lnTo>
                  <a:lnTo>
                    <a:pt x="5927" y="7078"/>
                  </a:lnTo>
                  <a:lnTo>
                    <a:pt x="5871" y="7094"/>
                  </a:lnTo>
                  <a:lnTo>
                    <a:pt x="5815" y="7111"/>
                  </a:lnTo>
                  <a:lnTo>
                    <a:pt x="5788" y="7120"/>
                  </a:lnTo>
                  <a:lnTo>
                    <a:pt x="5761" y="7130"/>
                  </a:lnTo>
                  <a:lnTo>
                    <a:pt x="5734" y="7139"/>
                  </a:lnTo>
                  <a:lnTo>
                    <a:pt x="5709" y="7150"/>
                  </a:lnTo>
                  <a:lnTo>
                    <a:pt x="5684" y="7161"/>
                  </a:lnTo>
                  <a:lnTo>
                    <a:pt x="5659" y="7173"/>
                  </a:lnTo>
                  <a:lnTo>
                    <a:pt x="5636" y="7186"/>
                  </a:lnTo>
                  <a:lnTo>
                    <a:pt x="5614" y="7199"/>
                  </a:lnTo>
                  <a:lnTo>
                    <a:pt x="5594" y="7212"/>
                  </a:lnTo>
                  <a:lnTo>
                    <a:pt x="5574" y="7226"/>
                  </a:lnTo>
                  <a:lnTo>
                    <a:pt x="5556" y="7241"/>
                  </a:lnTo>
                  <a:lnTo>
                    <a:pt x="5538" y="7256"/>
                  </a:lnTo>
                  <a:lnTo>
                    <a:pt x="5522" y="7272"/>
                  </a:lnTo>
                  <a:lnTo>
                    <a:pt x="5505" y="7289"/>
                  </a:lnTo>
                  <a:lnTo>
                    <a:pt x="5489" y="7304"/>
                  </a:lnTo>
                  <a:lnTo>
                    <a:pt x="5473" y="7322"/>
                  </a:lnTo>
                  <a:lnTo>
                    <a:pt x="5458" y="7339"/>
                  </a:lnTo>
                  <a:lnTo>
                    <a:pt x="5444" y="7358"/>
                  </a:lnTo>
                  <a:lnTo>
                    <a:pt x="5430" y="7376"/>
                  </a:lnTo>
                  <a:lnTo>
                    <a:pt x="5419" y="7395"/>
                  </a:lnTo>
                  <a:lnTo>
                    <a:pt x="5406" y="7415"/>
                  </a:lnTo>
                  <a:lnTo>
                    <a:pt x="5396" y="7435"/>
                  </a:lnTo>
                  <a:lnTo>
                    <a:pt x="5385" y="7455"/>
                  </a:lnTo>
                  <a:lnTo>
                    <a:pt x="5377" y="7475"/>
                  </a:lnTo>
                  <a:lnTo>
                    <a:pt x="5367" y="7496"/>
                  </a:lnTo>
                  <a:lnTo>
                    <a:pt x="5360" y="7517"/>
                  </a:lnTo>
                  <a:lnTo>
                    <a:pt x="5353" y="7538"/>
                  </a:lnTo>
                  <a:lnTo>
                    <a:pt x="5347" y="7561"/>
                  </a:lnTo>
                  <a:lnTo>
                    <a:pt x="5342" y="7582"/>
                  </a:lnTo>
                  <a:lnTo>
                    <a:pt x="5338" y="7604"/>
                  </a:lnTo>
                  <a:lnTo>
                    <a:pt x="5335" y="7626"/>
                  </a:lnTo>
                  <a:lnTo>
                    <a:pt x="5333" y="7649"/>
                  </a:lnTo>
                  <a:lnTo>
                    <a:pt x="5331" y="7672"/>
                  </a:lnTo>
                  <a:lnTo>
                    <a:pt x="5331" y="7694"/>
                  </a:lnTo>
                  <a:lnTo>
                    <a:pt x="5332" y="7717"/>
                  </a:lnTo>
                  <a:lnTo>
                    <a:pt x="5334" y="7741"/>
                  </a:lnTo>
                  <a:lnTo>
                    <a:pt x="5336" y="7764"/>
                  </a:lnTo>
                  <a:lnTo>
                    <a:pt x="5341" y="7787"/>
                  </a:lnTo>
                  <a:lnTo>
                    <a:pt x="5346" y="7811"/>
                  </a:lnTo>
                  <a:lnTo>
                    <a:pt x="5352" y="7834"/>
                  </a:lnTo>
                  <a:lnTo>
                    <a:pt x="5372" y="7876"/>
                  </a:lnTo>
                  <a:lnTo>
                    <a:pt x="5392" y="7916"/>
                  </a:lnTo>
                  <a:lnTo>
                    <a:pt x="5397" y="7925"/>
                  </a:lnTo>
                  <a:lnTo>
                    <a:pt x="5399" y="7933"/>
                  </a:lnTo>
                  <a:lnTo>
                    <a:pt x="5400" y="7941"/>
                  </a:lnTo>
                  <a:lnTo>
                    <a:pt x="5400" y="7947"/>
                  </a:lnTo>
                  <a:lnTo>
                    <a:pt x="5399" y="7950"/>
                  </a:lnTo>
                  <a:lnTo>
                    <a:pt x="5398" y="7953"/>
                  </a:lnTo>
                  <a:lnTo>
                    <a:pt x="5396" y="7956"/>
                  </a:lnTo>
                  <a:lnTo>
                    <a:pt x="5393" y="7958"/>
                  </a:lnTo>
                  <a:lnTo>
                    <a:pt x="5388" y="7961"/>
                  </a:lnTo>
                  <a:lnTo>
                    <a:pt x="5380" y="7963"/>
                  </a:lnTo>
                  <a:lnTo>
                    <a:pt x="5309" y="7958"/>
                  </a:lnTo>
                  <a:lnTo>
                    <a:pt x="5238" y="7951"/>
                  </a:lnTo>
                  <a:lnTo>
                    <a:pt x="5202" y="7947"/>
                  </a:lnTo>
                  <a:lnTo>
                    <a:pt x="5167" y="7942"/>
                  </a:lnTo>
                  <a:lnTo>
                    <a:pt x="5131" y="7937"/>
                  </a:lnTo>
                  <a:lnTo>
                    <a:pt x="5096" y="7931"/>
                  </a:lnTo>
                  <a:lnTo>
                    <a:pt x="5061" y="7924"/>
                  </a:lnTo>
                  <a:lnTo>
                    <a:pt x="5026" y="7916"/>
                  </a:lnTo>
                  <a:lnTo>
                    <a:pt x="4992" y="7907"/>
                  </a:lnTo>
                  <a:lnTo>
                    <a:pt x="4958" y="7897"/>
                  </a:lnTo>
                  <a:lnTo>
                    <a:pt x="4925" y="7887"/>
                  </a:lnTo>
                  <a:lnTo>
                    <a:pt x="4894" y="7875"/>
                  </a:lnTo>
                  <a:lnTo>
                    <a:pt x="4863" y="7861"/>
                  </a:lnTo>
                  <a:lnTo>
                    <a:pt x="4832" y="7847"/>
                  </a:lnTo>
                  <a:lnTo>
                    <a:pt x="4814" y="7838"/>
                  </a:lnTo>
                  <a:lnTo>
                    <a:pt x="4797" y="7827"/>
                  </a:lnTo>
                  <a:lnTo>
                    <a:pt x="4784" y="7817"/>
                  </a:lnTo>
                  <a:lnTo>
                    <a:pt x="4770" y="7806"/>
                  </a:lnTo>
                  <a:lnTo>
                    <a:pt x="4759" y="7796"/>
                  </a:lnTo>
                  <a:lnTo>
                    <a:pt x="4750" y="7784"/>
                  </a:lnTo>
                  <a:lnTo>
                    <a:pt x="4741" y="7771"/>
                  </a:lnTo>
                  <a:lnTo>
                    <a:pt x="4735" y="7760"/>
                  </a:lnTo>
                  <a:lnTo>
                    <a:pt x="4729" y="7746"/>
                  </a:lnTo>
                  <a:lnTo>
                    <a:pt x="4724" y="7733"/>
                  </a:lnTo>
                  <a:lnTo>
                    <a:pt x="4721" y="7719"/>
                  </a:lnTo>
                  <a:lnTo>
                    <a:pt x="4718" y="7706"/>
                  </a:lnTo>
                  <a:lnTo>
                    <a:pt x="4717" y="7692"/>
                  </a:lnTo>
                  <a:lnTo>
                    <a:pt x="4716" y="7678"/>
                  </a:lnTo>
                  <a:lnTo>
                    <a:pt x="4715" y="7663"/>
                  </a:lnTo>
                  <a:lnTo>
                    <a:pt x="4715" y="7649"/>
                  </a:lnTo>
                  <a:lnTo>
                    <a:pt x="4718" y="7588"/>
                  </a:lnTo>
                  <a:lnTo>
                    <a:pt x="4720" y="7526"/>
                  </a:lnTo>
                  <a:lnTo>
                    <a:pt x="4720" y="7510"/>
                  </a:lnTo>
                  <a:lnTo>
                    <a:pt x="4719" y="7494"/>
                  </a:lnTo>
                  <a:lnTo>
                    <a:pt x="4718" y="7478"/>
                  </a:lnTo>
                  <a:lnTo>
                    <a:pt x="4716" y="7462"/>
                  </a:lnTo>
                  <a:lnTo>
                    <a:pt x="4713" y="7446"/>
                  </a:lnTo>
                  <a:lnTo>
                    <a:pt x="4708" y="7430"/>
                  </a:lnTo>
                  <a:lnTo>
                    <a:pt x="4704" y="7415"/>
                  </a:lnTo>
                  <a:lnTo>
                    <a:pt x="4698" y="7400"/>
                  </a:lnTo>
                  <a:lnTo>
                    <a:pt x="4683" y="7383"/>
                  </a:lnTo>
                  <a:lnTo>
                    <a:pt x="4668" y="7367"/>
                  </a:lnTo>
                  <a:lnTo>
                    <a:pt x="4661" y="7359"/>
                  </a:lnTo>
                  <a:lnTo>
                    <a:pt x="4652" y="7353"/>
                  </a:lnTo>
                  <a:lnTo>
                    <a:pt x="4644" y="7347"/>
                  </a:lnTo>
                  <a:lnTo>
                    <a:pt x="4635" y="7340"/>
                  </a:lnTo>
                  <a:lnTo>
                    <a:pt x="4626" y="7336"/>
                  </a:lnTo>
                  <a:lnTo>
                    <a:pt x="4616" y="7332"/>
                  </a:lnTo>
                  <a:lnTo>
                    <a:pt x="4607" y="7329"/>
                  </a:lnTo>
                  <a:lnTo>
                    <a:pt x="4596" y="7328"/>
                  </a:lnTo>
                  <a:lnTo>
                    <a:pt x="4586" y="7327"/>
                  </a:lnTo>
                  <a:lnTo>
                    <a:pt x="4574" y="7328"/>
                  </a:lnTo>
                  <a:lnTo>
                    <a:pt x="4561" y="7330"/>
                  </a:lnTo>
                  <a:lnTo>
                    <a:pt x="4549" y="7334"/>
                  </a:lnTo>
                  <a:lnTo>
                    <a:pt x="4539" y="7317"/>
                  </a:lnTo>
                  <a:lnTo>
                    <a:pt x="4531" y="7300"/>
                  </a:lnTo>
                  <a:lnTo>
                    <a:pt x="4523" y="7284"/>
                  </a:lnTo>
                  <a:lnTo>
                    <a:pt x="4517" y="7268"/>
                  </a:lnTo>
                  <a:lnTo>
                    <a:pt x="4509" y="7255"/>
                  </a:lnTo>
                  <a:lnTo>
                    <a:pt x="4501" y="7241"/>
                  </a:lnTo>
                  <a:lnTo>
                    <a:pt x="4496" y="7235"/>
                  </a:lnTo>
                  <a:lnTo>
                    <a:pt x="4489" y="7228"/>
                  </a:lnTo>
                  <a:lnTo>
                    <a:pt x="4483" y="7223"/>
                  </a:lnTo>
                  <a:lnTo>
                    <a:pt x="4476" y="7217"/>
                  </a:lnTo>
                  <a:lnTo>
                    <a:pt x="4463" y="7207"/>
                  </a:lnTo>
                  <a:lnTo>
                    <a:pt x="4447" y="7196"/>
                  </a:lnTo>
                  <a:lnTo>
                    <a:pt x="4430" y="7187"/>
                  </a:lnTo>
                  <a:lnTo>
                    <a:pt x="4411" y="7177"/>
                  </a:lnTo>
                  <a:lnTo>
                    <a:pt x="4391" y="7169"/>
                  </a:lnTo>
                  <a:lnTo>
                    <a:pt x="4370" y="7163"/>
                  </a:lnTo>
                  <a:lnTo>
                    <a:pt x="4347" y="7156"/>
                  </a:lnTo>
                  <a:lnTo>
                    <a:pt x="4324" y="7152"/>
                  </a:lnTo>
                  <a:lnTo>
                    <a:pt x="4312" y="7151"/>
                  </a:lnTo>
                  <a:lnTo>
                    <a:pt x="4301" y="7150"/>
                  </a:lnTo>
                  <a:lnTo>
                    <a:pt x="4289" y="7150"/>
                  </a:lnTo>
                  <a:lnTo>
                    <a:pt x="4278" y="7151"/>
                  </a:lnTo>
                  <a:lnTo>
                    <a:pt x="4266" y="7152"/>
                  </a:lnTo>
                  <a:lnTo>
                    <a:pt x="4255" y="7153"/>
                  </a:lnTo>
                  <a:lnTo>
                    <a:pt x="4244" y="7155"/>
                  </a:lnTo>
                  <a:lnTo>
                    <a:pt x="4233" y="7158"/>
                  </a:lnTo>
                  <a:lnTo>
                    <a:pt x="4222" y="7163"/>
                  </a:lnTo>
                  <a:lnTo>
                    <a:pt x="4212" y="7168"/>
                  </a:lnTo>
                  <a:lnTo>
                    <a:pt x="4201" y="7173"/>
                  </a:lnTo>
                  <a:lnTo>
                    <a:pt x="4192" y="7179"/>
                  </a:lnTo>
                  <a:lnTo>
                    <a:pt x="4182" y="7187"/>
                  </a:lnTo>
                  <a:lnTo>
                    <a:pt x="4173" y="7194"/>
                  </a:lnTo>
                  <a:lnTo>
                    <a:pt x="4164" y="7204"/>
                  </a:lnTo>
                  <a:lnTo>
                    <a:pt x="4157" y="7214"/>
                  </a:lnTo>
                  <a:lnTo>
                    <a:pt x="4153" y="7222"/>
                  </a:lnTo>
                  <a:lnTo>
                    <a:pt x="4152" y="7229"/>
                  </a:lnTo>
                  <a:lnTo>
                    <a:pt x="4153" y="7236"/>
                  </a:lnTo>
                  <a:lnTo>
                    <a:pt x="4155" y="7242"/>
                  </a:lnTo>
                  <a:lnTo>
                    <a:pt x="4159" y="7248"/>
                  </a:lnTo>
                  <a:lnTo>
                    <a:pt x="4164" y="7255"/>
                  </a:lnTo>
                  <a:lnTo>
                    <a:pt x="4171" y="7261"/>
                  </a:lnTo>
                  <a:lnTo>
                    <a:pt x="4178" y="7267"/>
                  </a:lnTo>
                  <a:lnTo>
                    <a:pt x="4185" y="7275"/>
                  </a:lnTo>
                  <a:lnTo>
                    <a:pt x="4193" y="7282"/>
                  </a:lnTo>
                  <a:lnTo>
                    <a:pt x="4199" y="7291"/>
                  </a:lnTo>
                  <a:lnTo>
                    <a:pt x="4207" y="7300"/>
                  </a:lnTo>
                  <a:lnTo>
                    <a:pt x="4212" y="7311"/>
                  </a:lnTo>
                  <a:lnTo>
                    <a:pt x="4217" y="7323"/>
                  </a:lnTo>
                  <a:lnTo>
                    <a:pt x="4220" y="7336"/>
                  </a:lnTo>
                  <a:lnTo>
                    <a:pt x="4222" y="7351"/>
                  </a:lnTo>
                  <a:lnTo>
                    <a:pt x="4225" y="7361"/>
                  </a:lnTo>
                  <a:lnTo>
                    <a:pt x="4225" y="7373"/>
                  </a:lnTo>
                  <a:lnTo>
                    <a:pt x="4224" y="7380"/>
                  </a:lnTo>
                  <a:lnTo>
                    <a:pt x="4222" y="7386"/>
                  </a:lnTo>
                  <a:lnTo>
                    <a:pt x="4220" y="7392"/>
                  </a:lnTo>
                  <a:lnTo>
                    <a:pt x="4218" y="7399"/>
                  </a:lnTo>
                  <a:lnTo>
                    <a:pt x="4215" y="7405"/>
                  </a:lnTo>
                  <a:lnTo>
                    <a:pt x="4211" y="7411"/>
                  </a:lnTo>
                  <a:lnTo>
                    <a:pt x="4207" y="7417"/>
                  </a:lnTo>
                  <a:lnTo>
                    <a:pt x="4201" y="7422"/>
                  </a:lnTo>
                  <a:lnTo>
                    <a:pt x="4195" y="7426"/>
                  </a:lnTo>
                  <a:lnTo>
                    <a:pt x="4189" y="7429"/>
                  </a:lnTo>
                  <a:lnTo>
                    <a:pt x="4180" y="7431"/>
                  </a:lnTo>
                  <a:lnTo>
                    <a:pt x="4171" y="7433"/>
                  </a:lnTo>
                  <a:lnTo>
                    <a:pt x="4164" y="7437"/>
                  </a:lnTo>
                  <a:lnTo>
                    <a:pt x="4158" y="7441"/>
                  </a:lnTo>
                  <a:lnTo>
                    <a:pt x="4152" y="7445"/>
                  </a:lnTo>
                  <a:lnTo>
                    <a:pt x="4146" y="7451"/>
                  </a:lnTo>
                  <a:lnTo>
                    <a:pt x="4142" y="7456"/>
                  </a:lnTo>
                  <a:lnTo>
                    <a:pt x="4138" y="7461"/>
                  </a:lnTo>
                  <a:lnTo>
                    <a:pt x="4135" y="7467"/>
                  </a:lnTo>
                  <a:lnTo>
                    <a:pt x="4131" y="7473"/>
                  </a:lnTo>
                  <a:lnTo>
                    <a:pt x="4127" y="7485"/>
                  </a:lnTo>
                  <a:lnTo>
                    <a:pt x="4124" y="7499"/>
                  </a:lnTo>
                  <a:lnTo>
                    <a:pt x="4122" y="7513"/>
                  </a:lnTo>
                  <a:lnTo>
                    <a:pt x="4122" y="7527"/>
                  </a:lnTo>
                  <a:lnTo>
                    <a:pt x="4123" y="7542"/>
                  </a:lnTo>
                  <a:lnTo>
                    <a:pt x="4124" y="7555"/>
                  </a:lnTo>
                  <a:lnTo>
                    <a:pt x="4127" y="7570"/>
                  </a:lnTo>
                  <a:lnTo>
                    <a:pt x="4129" y="7584"/>
                  </a:lnTo>
                  <a:lnTo>
                    <a:pt x="4136" y="7610"/>
                  </a:lnTo>
                  <a:lnTo>
                    <a:pt x="4143" y="7635"/>
                  </a:lnTo>
                  <a:lnTo>
                    <a:pt x="4128" y="7627"/>
                  </a:lnTo>
                  <a:lnTo>
                    <a:pt x="4116" y="7622"/>
                  </a:lnTo>
                  <a:lnTo>
                    <a:pt x="4104" y="7618"/>
                  </a:lnTo>
                  <a:lnTo>
                    <a:pt x="4093" y="7616"/>
                  </a:lnTo>
                  <a:lnTo>
                    <a:pt x="4083" y="7614"/>
                  </a:lnTo>
                  <a:lnTo>
                    <a:pt x="4074" y="7614"/>
                  </a:lnTo>
                  <a:lnTo>
                    <a:pt x="4065" y="7614"/>
                  </a:lnTo>
                  <a:lnTo>
                    <a:pt x="4057" y="7616"/>
                  </a:lnTo>
                  <a:lnTo>
                    <a:pt x="4050" y="7618"/>
                  </a:lnTo>
                  <a:lnTo>
                    <a:pt x="4042" y="7621"/>
                  </a:lnTo>
                  <a:lnTo>
                    <a:pt x="4036" y="7624"/>
                  </a:lnTo>
                  <a:lnTo>
                    <a:pt x="4030" y="7628"/>
                  </a:lnTo>
                  <a:lnTo>
                    <a:pt x="4018" y="7638"/>
                  </a:lnTo>
                  <a:lnTo>
                    <a:pt x="4008" y="7649"/>
                  </a:lnTo>
                  <a:lnTo>
                    <a:pt x="3996" y="7659"/>
                  </a:lnTo>
                  <a:lnTo>
                    <a:pt x="3984" y="7670"/>
                  </a:lnTo>
                  <a:lnTo>
                    <a:pt x="3978" y="7675"/>
                  </a:lnTo>
                  <a:lnTo>
                    <a:pt x="3972" y="7679"/>
                  </a:lnTo>
                  <a:lnTo>
                    <a:pt x="3964" y="7683"/>
                  </a:lnTo>
                  <a:lnTo>
                    <a:pt x="3957" y="7687"/>
                  </a:lnTo>
                  <a:lnTo>
                    <a:pt x="3948" y="7689"/>
                  </a:lnTo>
                  <a:lnTo>
                    <a:pt x="3940" y="7691"/>
                  </a:lnTo>
                  <a:lnTo>
                    <a:pt x="3930" y="7692"/>
                  </a:lnTo>
                  <a:lnTo>
                    <a:pt x="3920" y="7693"/>
                  </a:lnTo>
                  <a:lnTo>
                    <a:pt x="3908" y="7692"/>
                  </a:lnTo>
                  <a:lnTo>
                    <a:pt x="3895" y="7690"/>
                  </a:lnTo>
                  <a:lnTo>
                    <a:pt x="3883" y="7687"/>
                  </a:lnTo>
                  <a:lnTo>
                    <a:pt x="3868" y="7682"/>
                  </a:lnTo>
                  <a:lnTo>
                    <a:pt x="3849" y="7679"/>
                  </a:lnTo>
                  <a:lnTo>
                    <a:pt x="3830" y="7677"/>
                  </a:lnTo>
                  <a:lnTo>
                    <a:pt x="3812" y="7675"/>
                  </a:lnTo>
                  <a:lnTo>
                    <a:pt x="3795" y="7675"/>
                  </a:lnTo>
                  <a:lnTo>
                    <a:pt x="3778" y="7675"/>
                  </a:lnTo>
                  <a:lnTo>
                    <a:pt x="3763" y="7676"/>
                  </a:lnTo>
                  <a:lnTo>
                    <a:pt x="3748" y="7678"/>
                  </a:lnTo>
                  <a:lnTo>
                    <a:pt x="3735" y="7680"/>
                  </a:lnTo>
                  <a:lnTo>
                    <a:pt x="3722" y="7683"/>
                  </a:lnTo>
                  <a:lnTo>
                    <a:pt x="3710" y="7688"/>
                  </a:lnTo>
                  <a:lnTo>
                    <a:pt x="3698" y="7692"/>
                  </a:lnTo>
                  <a:lnTo>
                    <a:pt x="3688" y="7697"/>
                  </a:lnTo>
                  <a:lnTo>
                    <a:pt x="3678" y="7704"/>
                  </a:lnTo>
                  <a:lnTo>
                    <a:pt x="3669" y="7711"/>
                  </a:lnTo>
                  <a:lnTo>
                    <a:pt x="3660" y="7718"/>
                  </a:lnTo>
                  <a:lnTo>
                    <a:pt x="3653" y="7726"/>
                  </a:lnTo>
                  <a:lnTo>
                    <a:pt x="3645" y="7734"/>
                  </a:lnTo>
                  <a:lnTo>
                    <a:pt x="3638" y="7744"/>
                  </a:lnTo>
                  <a:lnTo>
                    <a:pt x="3632" y="7753"/>
                  </a:lnTo>
                  <a:lnTo>
                    <a:pt x="3626" y="7764"/>
                  </a:lnTo>
                  <a:lnTo>
                    <a:pt x="3621" y="7775"/>
                  </a:lnTo>
                  <a:lnTo>
                    <a:pt x="3616" y="7786"/>
                  </a:lnTo>
                  <a:lnTo>
                    <a:pt x="3612" y="7798"/>
                  </a:lnTo>
                  <a:lnTo>
                    <a:pt x="3607" y="7809"/>
                  </a:lnTo>
                  <a:lnTo>
                    <a:pt x="3601" y="7836"/>
                  </a:lnTo>
                  <a:lnTo>
                    <a:pt x="3596" y="7863"/>
                  </a:lnTo>
                  <a:lnTo>
                    <a:pt x="3590" y="7892"/>
                  </a:lnTo>
                  <a:lnTo>
                    <a:pt x="3587" y="7923"/>
                  </a:lnTo>
                  <a:lnTo>
                    <a:pt x="3609" y="7928"/>
                  </a:lnTo>
                  <a:lnTo>
                    <a:pt x="3631" y="7933"/>
                  </a:lnTo>
                  <a:lnTo>
                    <a:pt x="3652" y="7937"/>
                  </a:lnTo>
                  <a:lnTo>
                    <a:pt x="3674" y="7940"/>
                  </a:lnTo>
                  <a:lnTo>
                    <a:pt x="3696" y="7942"/>
                  </a:lnTo>
                  <a:lnTo>
                    <a:pt x="3718" y="7944"/>
                  </a:lnTo>
                  <a:lnTo>
                    <a:pt x="3743" y="7945"/>
                  </a:lnTo>
                  <a:lnTo>
                    <a:pt x="3768" y="7945"/>
                  </a:lnTo>
                  <a:lnTo>
                    <a:pt x="3782" y="7947"/>
                  </a:lnTo>
                  <a:lnTo>
                    <a:pt x="3794" y="7949"/>
                  </a:lnTo>
                  <a:lnTo>
                    <a:pt x="3805" y="7952"/>
                  </a:lnTo>
                  <a:lnTo>
                    <a:pt x="3815" y="7958"/>
                  </a:lnTo>
                  <a:lnTo>
                    <a:pt x="3823" y="7963"/>
                  </a:lnTo>
                  <a:lnTo>
                    <a:pt x="3832" y="7970"/>
                  </a:lnTo>
                  <a:lnTo>
                    <a:pt x="3838" y="7978"/>
                  </a:lnTo>
                  <a:lnTo>
                    <a:pt x="3844" y="7986"/>
                  </a:lnTo>
                  <a:lnTo>
                    <a:pt x="3850" y="7995"/>
                  </a:lnTo>
                  <a:lnTo>
                    <a:pt x="3854" y="8004"/>
                  </a:lnTo>
                  <a:lnTo>
                    <a:pt x="3858" y="8015"/>
                  </a:lnTo>
                  <a:lnTo>
                    <a:pt x="3861" y="8025"/>
                  </a:lnTo>
                  <a:lnTo>
                    <a:pt x="3868" y="8047"/>
                  </a:lnTo>
                  <a:lnTo>
                    <a:pt x="3873" y="8070"/>
                  </a:lnTo>
                  <a:lnTo>
                    <a:pt x="3878" y="8093"/>
                  </a:lnTo>
                  <a:lnTo>
                    <a:pt x="3885" y="8115"/>
                  </a:lnTo>
                  <a:lnTo>
                    <a:pt x="3889" y="8126"/>
                  </a:lnTo>
                  <a:lnTo>
                    <a:pt x="3892" y="8137"/>
                  </a:lnTo>
                  <a:lnTo>
                    <a:pt x="3897" y="8146"/>
                  </a:lnTo>
                  <a:lnTo>
                    <a:pt x="3903" y="8156"/>
                  </a:lnTo>
                  <a:lnTo>
                    <a:pt x="3908" y="8164"/>
                  </a:lnTo>
                  <a:lnTo>
                    <a:pt x="3915" y="8173"/>
                  </a:lnTo>
                  <a:lnTo>
                    <a:pt x="3923" y="8180"/>
                  </a:lnTo>
                  <a:lnTo>
                    <a:pt x="3931" y="8186"/>
                  </a:lnTo>
                  <a:lnTo>
                    <a:pt x="3942" y="8192"/>
                  </a:lnTo>
                  <a:lnTo>
                    <a:pt x="3952" y="8197"/>
                  </a:lnTo>
                  <a:lnTo>
                    <a:pt x="3965" y="8200"/>
                  </a:lnTo>
                  <a:lnTo>
                    <a:pt x="3979" y="8202"/>
                  </a:lnTo>
                  <a:lnTo>
                    <a:pt x="3995" y="8203"/>
                  </a:lnTo>
                  <a:lnTo>
                    <a:pt x="4010" y="8204"/>
                  </a:lnTo>
                  <a:lnTo>
                    <a:pt x="4023" y="8205"/>
                  </a:lnTo>
                  <a:lnTo>
                    <a:pt x="4037" y="8204"/>
                  </a:lnTo>
                  <a:lnTo>
                    <a:pt x="4064" y="8202"/>
                  </a:lnTo>
                  <a:lnTo>
                    <a:pt x="4089" y="8198"/>
                  </a:lnTo>
                  <a:lnTo>
                    <a:pt x="4114" y="8194"/>
                  </a:lnTo>
                  <a:lnTo>
                    <a:pt x="4139" y="8190"/>
                  </a:lnTo>
                  <a:lnTo>
                    <a:pt x="4164" y="8185"/>
                  </a:lnTo>
                  <a:lnTo>
                    <a:pt x="4192" y="8182"/>
                  </a:lnTo>
                  <a:lnTo>
                    <a:pt x="4218" y="8181"/>
                  </a:lnTo>
                  <a:lnTo>
                    <a:pt x="4258" y="8182"/>
                  </a:lnTo>
                  <a:lnTo>
                    <a:pt x="4269" y="8182"/>
                  </a:lnTo>
                  <a:lnTo>
                    <a:pt x="4280" y="8183"/>
                  </a:lnTo>
                  <a:lnTo>
                    <a:pt x="4290" y="8185"/>
                  </a:lnTo>
                  <a:lnTo>
                    <a:pt x="4300" y="8187"/>
                  </a:lnTo>
                  <a:lnTo>
                    <a:pt x="4309" y="8191"/>
                  </a:lnTo>
                  <a:lnTo>
                    <a:pt x="4317" y="8195"/>
                  </a:lnTo>
                  <a:lnTo>
                    <a:pt x="4324" y="8199"/>
                  </a:lnTo>
                  <a:lnTo>
                    <a:pt x="4329" y="8204"/>
                  </a:lnTo>
                  <a:lnTo>
                    <a:pt x="4294" y="8226"/>
                  </a:lnTo>
                  <a:lnTo>
                    <a:pt x="4255" y="8247"/>
                  </a:lnTo>
                  <a:lnTo>
                    <a:pt x="4216" y="8268"/>
                  </a:lnTo>
                  <a:lnTo>
                    <a:pt x="4180" y="8289"/>
                  </a:lnTo>
                  <a:lnTo>
                    <a:pt x="4153" y="8310"/>
                  </a:lnTo>
                  <a:lnTo>
                    <a:pt x="4125" y="8336"/>
                  </a:lnTo>
                  <a:lnTo>
                    <a:pt x="4111" y="8348"/>
                  </a:lnTo>
                  <a:lnTo>
                    <a:pt x="4098" y="8363"/>
                  </a:lnTo>
                  <a:lnTo>
                    <a:pt x="4086" y="8378"/>
                  </a:lnTo>
                  <a:lnTo>
                    <a:pt x="4073" y="8393"/>
                  </a:lnTo>
                  <a:lnTo>
                    <a:pt x="4063" y="8410"/>
                  </a:lnTo>
                  <a:lnTo>
                    <a:pt x="4053" y="8427"/>
                  </a:lnTo>
                  <a:lnTo>
                    <a:pt x="4044" y="8445"/>
                  </a:lnTo>
                  <a:lnTo>
                    <a:pt x="4036" y="8464"/>
                  </a:lnTo>
                  <a:lnTo>
                    <a:pt x="4031" y="8484"/>
                  </a:lnTo>
                  <a:lnTo>
                    <a:pt x="4027" y="8504"/>
                  </a:lnTo>
                  <a:lnTo>
                    <a:pt x="4024" y="8525"/>
                  </a:lnTo>
                  <a:lnTo>
                    <a:pt x="4024" y="8549"/>
                  </a:lnTo>
                  <a:lnTo>
                    <a:pt x="4027" y="8551"/>
                  </a:lnTo>
                  <a:lnTo>
                    <a:pt x="4031" y="8554"/>
                  </a:lnTo>
                  <a:lnTo>
                    <a:pt x="4035" y="8556"/>
                  </a:lnTo>
                  <a:lnTo>
                    <a:pt x="4041" y="8558"/>
                  </a:lnTo>
                  <a:lnTo>
                    <a:pt x="4054" y="8562"/>
                  </a:lnTo>
                  <a:lnTo>
                    <a:pt x="4071" y="8565"/>
                  </a:lnTo>
                  <a:lnTo>
                    <a:pt x="4088" y="8568"/>
                  </a:lnTo>
                  <a:lnTo>
                    <a:pt x="4105" y="8570"/>
                  </a:lnTo>
                  <a:lnTo>
                    <a:pt x="4122" y="8571"/>
                  </a:lnTo>
                  <a:lnTo>
                    <a:pt x="4137" y="8571"/>
                  </a:lnTo>
                  <a:lnTo>
                    <a:pt x="4159" y="8572"/>
                  </a:lnTo>
                  <a:lnTo>
                    <a:pt x="4177" y="8573"/>
                  </a:lnTo>
                  <a:lnTo>
                    <a:pt x="4192" y="8575"/>
                  </a:lnTo>
                  <a:lnTo>
                    <a:pt x="4206" y="8577"/>
                  </a:lnTo>
                  <a:lnTo>
                    <a:pt x="4232" y="8582"/>
                  </a:lnTo>
                  <a:lnTo>
                    <a:pt x="4264" y="8590"/>
                  </a:lnTo>
                  <a:lnTo>
                    <a:pt x="4274" y="8593"/>
                  </a:lnTo>
                  <a:lnTo>
                    <a:pt x="4281" y="8595"/>
                  </a:lnTo>
                  <a:lnTo>
                    <a:pt x="4286" y="8599"/>
                  </a:lnTo>
                  <a:lnTo>
                    <a:pt x="4289" y="8604"/>
                  </a:lnTo>
                  <a:lnTo>
                    <a:pt x="4294" y="8614"/>
                  </a:lnTo>
                  <a:lnTo>
                    <a:pt x="4305" y="8630"/>
                  </a:lnTo>
                  <a:lnTo>
                    <a:pt x="4318" y="8655"/>
                  </a:lnTo>
                  <a:lnTo>
                    <a:pt x="4329" y="8677"/>
                  </a:lnTo>
                  <a:lnTo>
                    <a:pt x="4343" y="8695"/>
                  </a:lnTo>
                  <a:lnTo>
                    <a:pt x="4356" y="8711"/>
                  </a:lnTo>
                  <a:lnTo>
                    <a:pt x="4370" y="8723"/>
                  </a:lnTo>
                  <a:lnTo>
                    <a:pt x="4384" y="8734"/>
                  </a:lnTo>
                  <a:lnTo>
                    <a:pt x="4398" y="8742"/>
                  </a:lnTo>
                  <a:lnTo>
                    <a:pt x="4413" y="8748"/>
                  </a:lnTo>
                  <a:lnTo>
                    <a:pt x="4429" y="8751"/>
                  </a:lnTo>
                  <a:lnTo>
                    <a:pt x="4444" y="8753"/>
                  </a:lnTo>
                  <a:lnTo>
                    <a:pt x="4460" y="8753"/>
                  </a:lnTo>
                  <a:lnTo>
                    <a:pt x="4476" y="8751"/>
                  </a:lnTo>
                  <a:lnTo>
                    <a:pt x="4492" y="8748"/>
                  </a:lnTo>
                  <a:lnTo>
                    <a:pt x="4509" y="8743"/>
                  </a:lnTo>
                  <a:lnTo>
                    <a:pt x="4525" y="8738"/>
                  </a:lnTo>
                  <a:lnTo>
                    <a:pt x="4542" y="8732"/>
                  </a:lnTo>
                  <a:lnTo>
                    <a:pt x="4612" y="8700"/>
                  </a:lnTo>
                  <a:lnTo>
                    <a:pt x="4682" y="8666"/>
                  </a:lnTo>
                  <a:lnTo>
                    <a:pt x="4700" y="8659"/>
                  </a:lnTo>
                  <a:lnTo>
                    <a:pt x="4717" y="8651"/>
                  </a:lnTo>
                  <a:lnTo>
                    <a:pt x="4735" y="8646"/>
                  </a:lnTo>
                  <a:lnTo>
                    <a:pt x="4752" y="8641"/>
                  </a:lnTo>
                  <a:lnTo>
                    <a:pt x="4770" y="8636"/>
                  </a:lnTo>
                  <a:lnTo>
                    <a:pt x="4787" y="8634"/>
                  </a:lnTo>
                  <a:lnTo>
                    <a:pt x="4804" y="8633"/>
                  </a:lnTo>
                  <a:lnTo>
                    <a:pt x="4822" y="8634"/>
                  </a:lnTo>
                  <a:lnTo>
                    <a:pt x="4811" y="8661"/>
                  </a:lnTo>
                  <a:lnTo>
                    <a:pt x="4799" y="8688"/>
                  </a:lnTo>
                  <a:lnTo>
                    <a:pt x="4797" y="8696"/>
                  </a:lnTo>
                  <a:lnTo>
                    <a:pt x="4795" y="8703"/>
                  </a:lnTo>
                  <a:lnTo>
                    <a:pt x="4794" y="8712"/>
                  </a:lnTo>
                  <a:lnTo>
                    <a:pt x="4793" y="8720"/>
                  </a:lnTo>
                  <a:lnTo>
                    <a:pt x="4793" y="8730"/>
                  </a:lnTo>
                  <a:lnTo>
                    <a:pt x="4794" y="8739"/>
                  </a:lnTo>
                  <a:lnTo>
                    <a:pt x="4796" y="8750"/>
                  </a:lnTo>
                  <a:lnTo>
                    <a:pt x="4799" y="8761"/>
                  </a:lnTo>
                  <a:lnTo>
                    <a:pt x="4804" y="8771"/>
                  </a:lnTo>
                  <a:lnTo>
                    <a:pt x="4810" y="8780"/>
                  </a:lnTo>
                  <a:lnTo>
                    <a:pt x="4816" y="8790"/>
                  </a:lnTo>
                  <a:lnTo>
                    <a:pt x="4824" y="8798"/>
                  </a:lnTo>
                  <a:lnTo>
                    <a:pt x="4839" y="8815"/>
                  </a:lnTo>
                  <a:lnTo>
                    <a:pt x="4856" y="8831"/>
                  </a:lnTo>
                  <a:lnTo>
                    <a:pt x="4889" y="8860"/>
                  </a:lnTo>
                  <a:lnTo>
                    <a:pt x="4920" y="8885"/>
                  </a:lnTo>
                  <a:lnTo>
                    <a:pt x="4917" y="8901"/>
                  </a:lnTo>
                  <a:lnTo>
                    <a:pt x="4913" y="8918"/>
                  </a:lnTo>
                  <a:lnTo>
                    <a:pt x="4910" y="8927"/>
                  </a:lnTo>
                  <a:lnTo>
                    <a:pt x="4905" y="8935"/>
                  </a:lnTo>
                  <a:lnTo>
                    <a:pt x="4901" y="8943"/>
                  </a:lnTo>
                  <a:lnTo>
                    <a:pt x="4896" y="8952"/>
                  </a:lnTo>
                  <a:lnTo>
                    <a:pt x="4889" y="8960"/>
                  </a:lnTo>
                  <a:lnTo>
                    <a:pt x="4882" y="8968"/>
                  </a:lnTo>
                  <a:lnTo>
                    <a:pt x="4874" y="8975"/>
                  </a:lnTo>
                  <a:lnTo>
                    <a:pt x="4864" y="8983"/>
                  </a:lnTo>
                  <a:lnTo>
                    <a:pt x="4853" y="8989"/>
                  </a:lnTo>
                  <a:lnTo>
                    <a:pt x="4841" y="8995"/>
                  </a:lnTo>
                  <a:lnTo>
                    <a:pt x="4828" y="9002"/>
                  </a:lnTo>
                  <a:lnTo>
                    <a:pt x="4813" y="9006"/>
                  </a:lnTo>
                  <a:lnTo>
                    <a:pt x="4817" y="9015"/>
                  </a:lnTo>
                  <a:lnTo>
                    <a:pt x="4824" y="9023"/>
                  </a:lnTo>
                  <a:lnTo>
                    <a:pt x="4830" y="9031"/>
                  </a:lnTo>
                  <a:lnTo>
                    <a:pt x="4839" y="9039"/>
                  </a:lnTo>
                  <a:lnTo>
                    <a:pt x="4847" y="9045"/>
                  </a:lnTo>
                  <a:lnTo>
                    <a:pt x="4858" y="9051"/>
                  </a:lnTo>
                  <a:lnTo>
                    <a:pt x="4867" y="9058"/>
                  </a:lnTo>
                  <a:lnTo>
                    <a:pt x="4879" y="9063"/>
                  </a:lnTo>
                  <a:lnTo>
                    <a:pt x="4901" y="9073"/>
                  </a:lnTo>
                  <a:lnTo>
                    <a:pt x="4924" y="9080"/>
                  </a:lnTo>
                  <a:lnTo>
                    <a:pt x="4948" y="9085"/>
                  </a:lnTo>
                  <a:lnTo>
                    <a:pt x="4969" y="9089"/>
                  </a:lnTo>
                  <a:lnTo>
                    <a:pt x="4995" y="9092"/>
                  </a:lnTo>
                  <a:lnTo>
                    <a:pt x="5020" y="9094"/>
                  </a:lnTo>
                  <a:lnTo>
                    <a:pt x="5045" y="9094"/>
                  </a:lnTo>
                  <a:lnTo>
                    <a:pt x="5069" y="9092"/>
                  </a:lnTo>
                  <a:lnTo>
                    <a:pt x="5093" y="9089"/>
                  </a:lnTo>
                  <a:lnTo>
                    <a:pt x="5116" y="9084"/>
                  </a:lnTo>
                  <a:lnTo>
                    <a:pt x="5139" y="9078"/>
                  </a:lnTo>
                  <a:lnTo>
                    <a:pt x="5162" y="9071"/>
                  </a:lnTo>
                  <a:lnTo>
                    <a:pt x="5183" y="9061"/>
                  </a:lnTo>
                  <a:lnTo>
                    <a:pt x="5203" y="9051"/>
                  </a:lnTo>
                  <a:lnTo>
                    <a:pt x="5223" y="9041"/>
                  </a:lnTo>
                  <a:lnTo>
                    <a:pt x="5242" y="9028"/>
                  </a:lnTo>
                  <a:lnTo>
                    <a:pt x="5260" y="9015"/>
                  </a:lnTo>
                  <a:lnTo>
                    <a:pt x="5278" y="9002"/>
                  </a:lnTo>
                  <a:lnTo>
                    <a:pt x="5294" y="8987"/>
                  </a:lnTo>
                  <a:lnTo>
                    <a:pt x="5310" y="8971"/>
                  </a:lnTo>
                  <a:lnTo>
                    <a:pt x="5324" y="8958"/>
                  </a:lnTo>
                  <a:lnTo>
                    <a:pt x="5337" y="8945"/>
                  </a:lnTo>
                  <a:lnTo>
                    <a:pt x="5350" y="8931"/>
                  </a:lnTo>
                  <a:lnTo>
                    <a:pt x="5362" y="8917"/>
                  </a:lnTo>
                  <a:lnTo>
                    <a:pt x="5373" y="8902"/>
                  </a:lnTo>
                  <a:lnTo>
                    <a:pt x="5385" y="8887"/>
                  </a:lnTo>
                  <a:lnTo>
                    <a:pt x="5394" y="8873"/>
                  </a:lnTo>
                  <a:lnTo>
                    <a:pt x="5404" y="8857"/>
                  </a:lnTo>
                  <a:lnTo>
                    <a:pt x="5412" y="8840"/>
                  </a:lnTo>
                  <a:lnTo>
                    <a:pt x="5420" y="8823"/>
                  </a:lnTo>
                  <a:lnTo>
                    <a:pt x="5426" y="8805"/>
                  </a:lnTo>
                  <a:lnTo>
                    <a:pt x="5433" y="8786"/>
                  </a:lnTo>
                  <a:lnTo>
                    <a:pt x="5437" y="8767"/>
                  </a:lnTo>
                  <a:lnTo>
                    <a:pt x="5440" y="8747"/>
                  </a:lnTo>
                  <a:lnTo>
                    <a:pt x="5442" y="8725"/>
                  </a:lnTo>
                  <a:lnTo>
                    <a:pt x="5443" y="8702"/>
                  </a:lnTo>
                  <a:lnTo>
                    <a:pt x="5474" y="8699"/>
                  </a:lnTo>
                  <a:lnTo>
                    <a:pt x="5506" y="8698"/>
                  </a:lnTo>
                  <a:lnTo>
                    <a:pt x="5537" y="8697"/>
                  </a:lnTo>
                  <a:lnTo>
                    <a:pt x="5570" y="8697"/>
                  </a:lnTo>
                  <a:lnTo>
                    <a:pt x="5603" y="8698"/>
                  </a:lnTo>
                  <a:lnTo>
                    <a:pt x="5636" y="8701"/>
                  </a:lnTo>
                  <a:lnTo>
                    <a:pt x="5667" y="8704"/>
                  </a:lnTo>
                  <a:lnTo>
                    <a:pt x="5696" y="8708"/>
                  </a:lnTo>
                  <a:lnTo>
                    <a:pt x="5736" y="8713"/>
                  </a:lnTo>
                  <a:lnTo>
                    <a:pt x="5779" y="8718"/>
                  </a:lnTo>
                  <a:lnTo>
                    <a:pt x="5822" y="8723"/>
                  </a:lnTo>
                  <a:lnTo>
                    <a:pt x="5868" y="8731"/>
                  </a:lnTo>
                  <a:lnTo>
                    <a:pt x="5913" y="8738"/>
                  </a:lnTo>
                  <a:lnTo>
                    <a:pt x="5959" y="8748"/>
                  </a:lnTo>
                  <a:lnTo>
                    <a:pt x="5981" y="8753"/>
                  </a:lnTo>
                  <a:lnTo>
                    <a:pt x="6002" y="8758"/>
                  </a:lnTo>
                  <a:lnTo>
                    <a:pt x="6023" y="8765"/>
                  </a:lnTo>
                  <a:lnTo>
                    <a:pt x="6044" y="8771"/>
                  </a:lnTo>
                  <a:lnTo>
                    <a:pt x="6041" y="8793"/>
                  </a:lnTo>
                  <a:lnTo>
                    <a:pt x="6039" y="8814"/>
                  </a:lnTo>
                  <a:lnTo>
                    <a:pt x="6038" y="8825"/>
                  </a:lnTo>
                  <a:lnTo>
                    <a:pt x="6036" y="8835"/>
                  </a:lnTo>
                  <a:lnTo>
                    <a:pt x="6034" y="8845"/>
                  </a:lnTo>
                  <a:lnTo>
                    <a:pt x="6031" y="8855"/>
                  </a:lnTo>
                  <a:lnTo>
                    <a:pt x="6026" y="8863"/>
                  </a:lnTo>
                  <a:lnTo>
                    <a:pt x="6020" y="8871"/>
                  </a:lnTo>
                  <a:lnTo>
                    <a:pt x="6013" y="8880"/>
                  </a:lnTo>
                  <a:lnTo>
                    <a:pt x="6004" y="8887"/>
                  </a:lnTo>
                  <a:lnTo>
                    <a:pt x="5994" y="8894"/>
                  </a:lnTo>
                  <a:lnTo>
                    <a:pt x="5981" y="8900"/>
                  </a:lnTo>
                  <a:lnTo>
                    <a:pt x="5967" y="8904"/>
                  </a:lnTo>
                  <a:lnTo>
                    <a:pt x="5950" y="8909"/>
                  </a:lnTo>
                  <a:lnTo>
                    <a:pt x="5924" y="8917"/>
                  </a:lnTo>
                  <a:lnTo>
                    <a:pt x="5897" y="8928"/>
                  </a:lnTo>
                  <a:lnTo>
                    <a:pt x="5872" y="8939"/>
                  </a:lnTo>
                  <a:lnTo>
                    <a:pt x="5847" y="8953"/>
                  </a:lnTo>
                  <a:lnTo>
                    <a:pt x="5835" y="8959"/>
                  </a:lnTo>
                  <a:lnTo>
                    <a:pt x="5824" y="8968"/>
                  </a:lnTo>
                  <a:lnTo>
                    <a:pt x="5814" y="8976"/>
                  </a:lnTo>
                  <a:lnTo>
                    <a:pt x="5804" y="8985"/>
                  </a:lnTo>
                  <a:lnTo>
                    <a:pt x="5796" y="8993"/>
                  </a:lnTo>
                  <a:lnTo>
                    <a:pt x="5788" y="9004"/>
                  </a:lnTo>
                  <a:lnTo>
                    <a:pt x="5781" y="9013"/>
                  </a:lnTo>
                  <a:lnTo>
                    <a:pt x="5776" y="9024"/>
                  </a:lnTo>
                  <a:lnTo>
                    <a:pt x="5801" y="9026"/>
                  </a:lnTo>
                  <a:lnTo>
                    <a:pt x="5824" y="9029"/>
                  </a:lnTo>
                  <a:lnTo>
                    <a:pt x="5846" y="9033"/>
                  </a:lnTo>
                  <a:lnTo>
                    <a:pt x="5867" y="9039"/>
                  </a:lnTo>
                  <a:lnTo>
                    <a:pt x="5886" y="9045"/>
                  </a:lnTo>
                  <a:lnTo>
                    <a:pt x="5904" y="9051"/>
                  </a:lnTo>
                  <a:lnTo>
                    <a:pt x="5921" y="9059"/>
                  </a:lnTo>
                  <a:lnTo>
                    <a:pt x="5938" y="9067"/>
                  </a:lnTo>
                  <a:lnTo>
                    <a:pt x="5968" y="9084"/>
                  </a:lnTo>
                  <a:lnTo>
                    <a:pt x="5999" y="9103"/>
                  </a:lnTo>
                  <a:lnTo>
                    <a:pt x="6030" y="9121"/>
                  </a:lnTo>
                  <a:lnTo>
                    <a:pt x="6062" y="9138"/>
                  </a:lnTo>
                  <a:lnTo>
                    <a:pt x="6071" y="9141"/>
                  </a:lnTo>
                  <a:lnTo>
                    <a:pt x="6080" y="9144"/>
                  </a:lnTo>
                  <a:lnTo>
                    <a:pt x="6089" y="9144"/>
                  </a:lnTo>
                  <a:lnTo>
                    <a:pt x="6098" y="9144"/>
                  </a:lnTo>
                  <a:lnTo>
                    <a:pt x="6116" y="9141"/>
                  </a:lnTo>
                  <a:lnTo>
                    <a:pt x="6135" y="9138"/>
                  </a:lnTo>
                  <a:lnTo>
                    <a:pt x="6144" y="9136"/>
                  </a:lnTo>
                  <a:lnTo>
                    <a:pt x="6154" y="9135"/>
                  </a:lnTo>
                  <a:lnTo>
                    <a:pt x="6163" y="9134"/>
                  </a:lnTo>
                  <a:lnTo>
                    <a:pt x="6174" y="9135"/>
                  </a:lnTo>
                  <a:lnTo>
                    <a:pt x="6184" y="9136"/>
                  </a:lnTo>
                  <a:lnTo>
                    <a:pt x="6194" y="9138"/>
                  </a:lnTo>
                  <a:lnTo>
                    <a:pt x="6206" y="9143"/>
                  </a:lnTo>
                  <a:lnTo>
                    <a:pt x="6216" y="9148"/>
                  </a:lnTo>
                  <a:lnTo>
                    <a:pt x="6241" y="9173"/>
                  </a:lnTo>
                  <a:lnTo>
                    <a:pt x="6265" y="9201"/>
                  </a:lnTo>
                  <a:lnTo>
                    <a:pt x="6289" y="9227"/>
                  </a:lnTo>
                  <a:lnTo>
                    <a:pt x="6313" y="9254"/>
                  </a:lnTo>
                  <a:lnTo>
                    <a:pt x="6326" y="9266"/>
                  </a:lnTo>
                  <a:lnTo>
                    <a:pt x="6339" y="9278"/>
                  </a:lnTo>
                  <a:lnTo>
                    <a:pt x="6352" y="9289"/>
                  </a:lnTo>
                  <a:lnTo>
                    <a:pt x="6365" y="9299"/>
                  </a:lnTo>
                  <a:lnTo>
                    <a:pt x="6380" y="9308"/>
                  </a:lnTo>
                  <a:lnTo>
                    <a:pt x="6395" y="9316"/>
                  </a:lnTo>
                  <a:lnTo>
                    <a:pt x="6411" y="9323"/>
                  </a:lnTo>
                  <a:lnTo>
                    <a:pt x="6428" y="9327"/>
                  </a:lnTo>
                  <a:lnTo>
                    <a:pt x="6461" y="9333"/>
                  </a:lnTo>
                  <a:lnTo>
                    <a:pt x="6495" y="9339"/>
                  </a:lnTo>
                  <a:lnTo>
                    <a:pt x="6513" y="9342"/>
                  </a:lnTo>
                  <a:lnTo>
                    <a:pt x="6529" y="9344"/>
                  </a:lnTo>
                  <a:lnTo>
                    <a:pt x="6547" y="9345"/>
                  </a:lnTo>
                  <a:lnTo>
                    <a:pt x="6564" y="9345"/>
                  </a:lnTo>
                  <a:lnTo>
                    <a:pt x="6581" y="9345"/>
                  </a:lnTo>
                  <a:lnTo>
                    <a:pt x="6597" y="9342"/>
                  </a:lnTo>
                  <a:lnTo>
                    <a:pt x="6613" y="9338"/>
                  </a:lnTo>
                  <a:lnTo>
                    <a:pt x="6628" y="9333"/>
                  </a:lnTo>
                  <a:lnTo>
                    <a:pt x="6635" y="9330"/>
                  </a:lnTo>
                  <a:lnTo>
                    <a:pt x="6642" y="9326"/>
                  </a:lnTo>
                  <a:lnTo>
                    <a:pt x="6648" y="9321"/>
                  </a:lnTo>
                  <a:lnTo>
                    <a:pt x="6654" y="9316"/>
                  </a:lnTo>
                  <a:lnTo>
                    <a:pt x="6661" y="9311"/>
                  </a:lnTo>
                  <a:lnTo>
                    <a:pt x="6667" y="9306"/>
                  </a:lnTo>
                  <a:lnTo>
                    <a:pt x="6672" y="9298"/>
                  </a:lnTo>
                  <a:lnTo>
                    <a:pt x="6678" y="9292"/>
                  </a:lnTo>
                  <a:lnTo>
                    <a:pt x="6658" y="9278"/>
                  </a:lnTo>
                  <a:lnTo>
                    <a:pt x="6636" y="9263"/>
                  </a:lnTo>
                  <a:lnTo>
                    <a:pt x="6626" y="9255"/>
                  </a:lnTo>
                  <a:lnTo>
                    <a:pt x="6615" y="9245"/>
                  </a:lnTo>
                  <a:lnTo>
                    <a:pt x="6606" y="9236"/>
                  </a:lnTo>
                  <a:lnTo>
                    <a:pt x="6596" y="9226"/>
                  </a:lnTo>
                  <a:lnTo>
                    <a:pt x="6588" y="9216"/>
                  </a:lnTo>
                  <a:lnTo>
                    <a:pt x="6580" y="9204"/>
                  </a:lnTo>
                  <a:lnTo>
                    <a:pt x="6574" y="9191"/>
                  </a:lnTo>
                  <a:lnTo>
                    <a:pt x="6569" y="9179"/>
                  </a:lnTo>
                  <a:lnTo>
                    <a:pt x="6565" y="9165"/>
                  </a:lnTo>
                  <a:lnTo>
                    <a:pt x="6564" y="9151"/>
                  </a:lnTo>
                  <a:lnTo>
                    <a:pt x="6564" y="9144"/>
                  </a:lnTo>
                  <a:lnTo>
                    <a:pt x="6564" y="9136"/>
                  </a:lnTo>
                  <a:lnTo>
                    <a:pt x="6565" y="9129"/>
                  </a:lnTo>
                  <a:lnTo>
                    <a:pt x="6568" y="9120"/>
                  </a:lnTo>
                  <a:lnTo>
                    <a:pt x="6573" y="9108"/>
                  </a:lnTo>
                  <a:lnTo>
                    <a:pt x="6579" y="9096"/>
                  </a:lnTo>
                  <a:lnTo>
                    <a:pt x="6587" y="9083"/>
                  </a:lnTo>
                  <a:lnTo>
                    <a:pt x="6594" y="9072"/>
                  </a:lnTo>
                  <a:lnTo>
                    <a:pt x="6611" y="9048"/>
                  </a:lnTo>
                  <a:lnTo>
                    <a:pt x="6628" y="9024"/>
                  </a:lnTo>
                  <a:lnTo>
                    <a:pt x="6666" y="8977"/>
                  </a:lnTo>
                  <a:lnTo>
                    <a:pt x="6704" y="8931"/>
                  </a:lnTo>
                  <a:lnTo>
                    <a:pt x="6722" y="8907"/>
                  </a:lnTo>
                  <a:lnTo>
                    <a:pt x="6739" y="8882"/>
                  </a:lnTo>
                  <a:lnTo>
                    <a:pt x="6755" y="8858"/>
                  </a:lnTo>
                  <a:lnTo>
                    <a:pt x="6769" y="8831"/>
                  </a:lnTo>
                  <a:lnTo>
                    <a:pt x="6774" y="8819"/>
                  </a:lnTo>
                  <a:lnTo>
                    <a:pt x="6779" y="8805"/>
                  </a:lnTo>
                  <a:lnTo>
                    <a:pt x="6784" y="8791"/>
                  </a:lnTo>
                  <a:lnTo>
                    <a:pt x="6788" y="8777"/>
                  </a:lnTo>
                  <a:lnTo>
                    <a:pt x="6790" y="8762"/>
                  </a:lnTo>
                  <a:lnTo>
                    <a:pt x="6792" y="8749"/>
                  </a:lnTo>
                  <a:lnTo>
                    <a:pt x="6793" y="8734"/>
                  </a:lnTo>
                  <a:lnTo>
                    <a:pt x="6794" y="8718"/>
                  </a:lnTo>
                  <a:lnTo>
                    <a:pt x="6794" y="8704"/>
                  </a:lnTo>
                  <a:lnTo>
                    <a:pt x="6793" y="8691"/>
                  </a:lnTo>
                  <a:lnTo>
                    <a:pt x="6792" y="8679"/>
                  </a:lnTo>
                  <a:lnTo>
                    <a:pt x="6789" y="8666"/>
                  </a:lnTo>
                  <a:lnTo>
                    <a:pt x="6786" y="8654"/>
                  </a:lnTo>
                  <a:lnTo>
                    <a:pt x="6783" y="8643"/>
                  </a:lnTo>
                  <a:lnTo>
                    <a:pt x="6777" y="8632"/>
                  </a:lnTo>
                  <a:lnTo>
                    <a:pt x="6773" y="8622"/>
                  </a:lnTo>
                  <a:lnTo>
                    <a:pt x="6767" y="8611"/>
                  </a:lnTo>
                  <a:lnTo>
                    <a:pt x="6760" y="8601"/>
                  </a:lnTo>
                  <a:lnTo>
                    <a:pt x="6754" y="8592"/>
                  </a:lnTo>
                  <a:lnTo>
                    <a:pt x="6745" y="8582"/>
                  </a:lnTo>
                  <a:lnTo>
                    <a:pt x="6730" y="8565"/>
                  </a:lnTo>
                  <a:lnTo>
                    <a:pt x="6712" y="8549"/>
                  </a:lnTo>
                  <a:lnTo>
                    <a:pt x="6693" y="8533"/>
                  </a:lnTo>
                  <a:lnTo>
                    <a:pt x="6672" y="8518"/>
                  </a:lnTo>
                  <a:lnTo>
                    <a:pt x="6651" y="8503"/>
                  </a:lnTo>
                  <a:lnTo>
                    <a:pt x="6630" y="8489"/>
                  </a:lnTo>
                  <a:lnTo>
                    <a:pt x="6587" y="8462"/>
                  </a:lnTo>
                  <a:lnTo>
                    <a:pt x="6545" y="8434"/>
                  </a:lnTo>
                  <a:lnTo>
                    <a:pt x="6536" y="8425"/>
                  </a:lnTo>
                  <a:lnTo>
                    <a:pt x="6527" y="8416"/>
                  </a:lnTo>
                  <a:lnTo>
                    <a:pt x="6520" y="8406"/>
                  </a:lnTo>
                  <a:lnTo>
                    <a:pt x="6514" y="8396"/>
                  </a:lnTo>
                  <a:lnTo>
                    <a:pt x="6508" y="8387"/>
                  </a:lnTo>
                  <a:lnTo>
                    <a:pt x="6504" y="8376"/>
                  </a:lnTo>
                  <a:lnTo>
                    <a:pt x="6501" y="8365"/>
                  </a:lnTo>
                  <a:lnTo>
                    <a:pt x="6499" y="8355"/>
                  </a:lnTo>
                  <a:lnTo>
                    <a:pt x="6498" y="8344"/>
                  </a:lnTo>
                  <a:lnTo>
                    <a:pt x="6498" y="8333"/>
                  </a:lnTo>
                  <a:lnTo>
                    <a:pt x="6499" y="8322"/>
                  </a:lnTo>
                  <a:lnTo>
                    <a:pt x="6501" y="8310"/>
                  </a:lnTo>
                  <a:lnTo>
                    <a:pt x="6503" y="8299"/>
                  </a:lnTo>
                  <a:lnTo>
                    <a:pt x="6506" y="8287"/>
                  </a:lnTo>
                  <a:lnTo>
                    <a:pt x="6510" y="8275"/>
                  </a:lnTo>
                  <a:lnTo>
                    <a:pt x="6516" y="8264"/>
                  </a:lnTo>
                  <a:lnTo>
                    <a:pt x="6526" y="8248"/>
                  </a:lnTo>
                  <a:lnTo>
                    <a:pt x="6539" y="8232"/>
                  </a:lnTo>
                  <a:lnTo>
                    <a:pt x="6554" y="8217"/>
                  </a:lnTo>
                  <a:lnTo>
                    <a:pt x="6571" y="8203"/>
                  </a:lnTo>
                  <a:lnTo>
                    <a:pt x="6589" y="8190"/>
                  </a:lnTo>
                  <a:lnTo>
                    <a:pt x="6609" y="8178"/>
                  </a:lnTo>
                  <a:lnTo>
                    <a:pt x="6619" y="8173"/>
                  </a:lnTo>
                  <a:lnTo>
                    <a:pt x="6631" y="8167"/>
                  </a:lnTo>
                  <a:lnTo>
                    <a:pt x="6643" y="8163"/>
                  </a:lnTo>
                  <a:lnTo>
                    <a:pt x="6654" y="8159"/>
                  </a:lnTo>
                  <a:lnTo>
                    <a:pt x="6683" y="8155"/>
                  </a:lnTo>
                  <a:lnTo>
                    <a:pt x="6712" y="8153"/>
                  </a:lnTo>
                  <a:lnTo>
                    <a:pt x="6740" y="8150"/>
                  </a:lnTo>
                  <a:lnTo>
                    <a:pt x="6769" y="8150"/>
                  </a:lnTo>
                  <a:lnTo>
                    <a:pt x="6798" y="8151"/>
                  </a:lnTo>
                  <a:lnTo>
                    <a:pt x="6827" y="8154"/>
                  </a:lnTo>
                  <a:lnTo>
                    <a:pt x="6856" y="8157"/>
                  </a:lnTo>
                  <a:lnTo>
                    <a:pt x="6884" y="8160"/>
                  </a:lnTo>
                  <a:lnTo>
                    <a:pt x="6913" y="8165"/>
                  </a:lnTo>
                  <a:lnTo>
                    <a:pt x="6940" y="8171"/>
                  </a:lnTo>
                  <a:lnTo>
                    <a:pt x="6969" y="8178"/>
                  </a:lnTo>
                  <a:lnTo>
                    <a:pt x="6997" y="8185"/>
                  </a:lnTo>
                  <a:lnTo>
                    <a:pt x="7025" y="8193"/>
                  </a:lnTo>
                  <a:lnTo>
                    <a:pt x="7053" y="8202"/>
                  </a:lnTo>
                  <a:lnTo>
                    <a:pt x="7081" y="8212"/>
                  </a:lnTo>
                  <a:lnTo>
                    <a:pt x="7109" y="8222"/>
                  </a:lnTo>
                  <a:lnTo>
                    <a:pt x="7136" y="8233"/>
                  </a:lnTo>
                  <a:lnTo>
                    <a:pt x="7163" y="8245"/>
                  </a:lnTo>
                  <a:lnTo>
                    <a:pt x="7190" y="8256"/>
                  </a:lnTo>
                  <a:lnTo>
                    <a:pt x="7217" y="8269"/>
                  </a:lnTo>
                  <a:lnTo>
                    <a:pt x="7270" y="8294"/>
                  </a:lnTo>
                  <a:lnTo>
                    <a:pt x="7322" y="8323"/>
                  </a:lnTo>
                  <a:lnTo>
                    <a:pt x="7373" y="8352"/>
                  </a:lnTo>
                  <a:lnTo>
                    <a:pt x="7423" y="8381"/>
                  </a:lnTo>
                  <a:lnTo>
                    <a:pt x="7472" y="8411"/>
                  </a:lnTo>
                  <a:lnTo>
                    <a:pt x="7519" y="8442"/>
                  </a:lnTo>
                  <a:lnTo>
                    <a:pt x="7546" y="8462"/>
                  </a:lnTo>
                  <a:lnTo>
                    <a:pt x="7576" y="8482"/>
                  </a:lnTo>
                  <a:lnTo>
                    <a:pt x="7606" y="8501"/>
                  </a:lnTo>
                  <a:lnTo>
                    <a:pt x="7637" y="8522"/>
                  </a:lnTo>
                  <a:lnTo>
                    <a:pt x="7669" y="8543"/>
                  </a:lnTo>
                  <a:lnTo>
                    <a:pt x="7698" y="8564"/>
                  </a:lnTo>
                  <a:lnTo>
                    <a:pt x="7713" y="8576"/>
                  </a:lnTo>
                  <a:lnTo>
                    <a:pt x="7727" y="8589"/>
                  </a:lnTo>
                  <a:lnTo>
                    <a:pt x="7740" y="8600"/>
                  </a:lnTo>
                  <a:lnTo>
                    <a:pt x="7751" y="8613"/>
                  </a:lnTo>
                  <a:lnTo>
                    <a:pt x="7745" y="8778"/>
                  </a:lnTo>
                  <a:lnTo>
                    <a:pt x="7739" y="8835"/>
                  </a:lnTo>
                  <a:lnTo>
                    <a:pt x="7733" y="8893"/>
                  </a:lnTo>
                  <a:lnTo>
                    <a:pt x="7729" y="8950"/>
                  </a:lnTo>
                  <a:lnTo>
                    <a:pt x="7727" y="9007"/>
                  </a:lnTo>
                  <a:lnTo>
                    <a:pt x="7726" y="9064"/>
                  </a:lnTo>
                  <a:lnTo>
                    <a:pt x="7726" y="9121"/>
                  </a:lnTo>
                  <a:lnTo>
                    <a:pt x="7728" y="9179"/>
                  </a:lnTo>
                  <a:lnTo>
                    <a:pt x="7731" y="9235"/>
                  </a:lnTo>
                  <a:lnTo>
                    <a:pt x="7735" y="9291"/>
                  </a:lnTo>
                  <a:lnTo>
                    <a:pt x="7742" y="9347"/>
                  </a:lnTo>
                  <a:lnTo>
                    <a:pt x="7748" y="9403"/>
                  </a:lnTo>
                  <a:lnTo>
                    <a:pt x="7758" y="9458"/>
                  </a:lnTo>
                  <a:lnTo>
                    <a:pt x="7767" y="9513"/>
                  </a:lnTo>
                  <a:lnTo>
                    <a:pt x="7779" y="9567"/>
                  </a:lnTo>
                  <a:lnTo>
                    <a:pt x="7792" y="9621"/>
                  </a:lnTo>
                  <a:lnTo>
                    <a:pt x="7806" y="9675"/>
                  </a:lnTo>
                  <a:lnTo>
                    <a:pt x="7822" y="9728"/>
                  </a:lnTo>
                  <a:lnTo>
                    <a:pt x="7839" y="9780"/>
                  </a:lnTo>
                  <a:lnTo>
                    <a:pt x="7858" y="9832"/>
                  </a:lnTo>
                  <a:lnTo>
                    <a:pt x="7877" y="9883"/>
                  </a:lnTo>
                  <a:lnTo>
                    <a:pt x="7900" y="9933"/>
                  </a:lnTo>
                  <a:lnTo>
                    <a:pt x="7922" y="9983"/>
                  </a:lnTo>
                  <a:lnTo>
                    <a:pt x="7946" y="10032"/>
                  </a:lnTo>
                  <a:lnTo>
                    <a:pt x="7971" y="10080"/>
                  </a:lnTo>
                  <a:lnTo>
                    <a:pt x="7999" y="10127"/>
                  </a:lnTo>
                  <a:lnTo>
                    <a:pt x="8028" y="10174"/>
                  </a:lnTo>
                  <a:lnTo>
                    <a:pt x="8057" y="10219"/>
                  </a:lnTo>
                  <a:lnTo>
                    <a:pt x="8088" y="10264"/>
                  </a:lnTo>
                  <a:lnTo>
                    <a:pt x="8121" y="10307"/>
                  </a:lnTo>
                  <a:lnTo>
                    <a:pt x="8155" y="10350"/>
                  </a:lnTo>
                  <a:lnTo>
                    <a:pt x="8191" y="10391"/>
                  </a:lnTo>
                  <a:lnTo>
                    <a:pt x="8228" y="10431"/>
                  </a:lnTo>
                  <a:lnTo>
                    <a:pt x="8247" y="10452"/>
                  </a:lnTo>
                  <a:lnTo>
                    <a:pt x="8255" y="10461"/>
                  </a:lnTo>
                  <a:lnTo>
                    <a:pt x="8262" y="10468"/>
                  </a:lnTo>
                  <a:lnTo>
                    <a:pt x="8265" y="10473"/>
                  </a:lnTo>
                  <a:lnTo>
                    <a:pt x="8267" y="10478"/>
                  </a:lnTo>
                  <a:lnTo>
                    <a:pt x="8266" y="10481"/>
                  </a:lnTo>
                  <a:lnTo>
                    <a:pt x="8263" y="10486"/>
                  </a:lnTo>
                  <a:lnTo>
                    <a:pt x="8258" y="10489"/>
                  </a:lnTo>
                  <a:lnTo>
                    <a:pt x="8194" y="10511"/>
                  </a:lnTo>
                  <a:lnTo>
                    <a:pt x="8123" y="10532"/>
                  </a:lnTo>
                  <a:lnTo>
                    <a:pt x="8087" y="10542"/>
                  </a:lnTo>
                  <a:lnTo>
                    <a:pt x="8051" y="10553"/>
                  </a:lnTo>
                  <a:lnTo>
                    <a:pt x="8014" y="10562"/>
                  </a:lnTo>
                  <a:lnTo>
                    <a:pt x="7978" y="10571"/>
                  </a:lnTo>
                  <a:lnTo>
                    <a:pt x="7942" y="10579"/>
                  </a:lnTo>
                  <a:lnTo>
                    <a:pt x="7907" y="10586"/>
                  </a:lnTo>
                  <a:lnTo>
                    <a:pt x="7873" y="10591"/>
                  </a:lnTo>
                  <a:lnTo>
                    <a:pt x="7840" y="10594"/>
                  </a:lnTo>
                  <a:lnTo>
                    <a:pt x="7810" y="10595"/>
                  </a:lnTo>
                  <a:lnTo>
                    <a:pt x="7781" y="10595"/>
                  </a:lnTo>
                  <a:lnTo>
                    <a:pt x="7768" y="10594"/>
                  </a:lnTo>
                  <a:lnTo>
                    <a:pt x="7756" y="10592"/>
                  </a:lnTo>
                  <a:lnTo>
                    <a:pt x="7743" y="10590"/>
                  </a:lnTo>
                  <a:lnTo>
                    <a:pt x="7731" y="10587"/>
                  </a:lnTo>
                  <a:lnTo>
                    <a:pt x="7709" y="10576"/>
                  </a:lnTo>
                  <a:lnTo>
                    <a:pt x="7689" y="10563"/>
                  </a:lnTo>
                  <a:lnTo>
                    <a:pt x="7670" y="10550"/>
                  </a:lnTo>
                  <a:lnTo>
                    <a:pt x="7653" y="10535"/>
                  </a:lnTo>
                  <a:lnTo>
                    <a:pt x="7637" y="10519"/>
                  </a:lnTo>
                  <a:lnTo>
                    <a:pt x="7622" y="10502"/>
                  </a:lnTo>
                  <a:lnTo>
                    <a:pt x="7609" y="10484"/>
                  </a:lnTo>
                  <a:lnTo>
                    <a:pt x="7597" y="10466"/>
                  </a:lnTo>
                  <a:lnTo>
                    <a:pt x="7586" y="10447"/>
                  </a:lnTo>
                  <a:lnTo>
                    <a:pt x="7576" y="10427"/>
                  </a:lnTo>
                  <a:lnTo>
                    <a:pt x="7566" y="10406"/>
                  </a:lnTo>
                  <a:lnTo>
                    <a:pt x="7556" y="10386"/>
                  </a:lnTo>
                  <a:lnTo>
                    <a:pt x="7540" y="10343"/>
                  </a:lnTo>
                  <a:lnTo>
                    <a:pt x="7524" y="10300"/>
                  </a:lnTo>
                  <a:lnTo>
                    <a:pt x="7508" y="10256"/>
                  </a:lnTo>
                  <a:lnTo>
                    <a:pt x="7491" y="10215"/>
                  </a:lnTo>
                  <a:lnTo>
                    <a:pt x="7481" y="10195"/>
                  </a:lnTo>
                  <a:lnTo>
                    <a:pt x="7471" y="10176"/>
                  </a:lnTo>
                  <a:lnTo>
                    <a:pt x="7460" y="10157"/>
                  </a:lnTo>
                  <a:lnTo>
                    <a:pt x="7447" y="10139"/>
                  </a:lnTo>
                  <a:lnTo>
                    <a:pt x="7435" y="10121"/>
                  </a:lnTo>
                  <a:lnTo>
                    <a:pt x="7421" y="10105"/>
                  </a:lnTo>
                  <a:lnTo>
                    <a:pt x="7405" y="10089"/>
                  </a:lnTo>
                  <a:lnTo>
                    <a:pt x="7388" y="10075"/>
                  </a:lnTo>
                  <a:lnTo>
                    <a:pt x="7370" y="10063"/>
                  </a:lnTo>
                  <a:lnTo>
                    <a:pt x="7350" y="10051"/>
                  </a:lnTo>
                  <a:lnTo>
                    <a:pt x="7328" y="10041"/>
                  </a:lnTo>
                  <a:lnTo>
                    <a:pt x="7304" y="10033"/>
                  </a:lnTo>
                  <a:lnTo>
                    <a:pt x="7298" y="10031"/>
                  </a:lnTo>
                  <a:lnTo>
                    <a:pt x="7288" y="10029"/>
                  </a:lnTo>
                  <a:lnTo>
                    <a:pt x="7275" y="10028"/>
                  </a:lnTo>
                  <a:lnTo>
                    <a:pt x="7262" y="10028"/>
                  </a:lnTo>
                  <a:lnTo>
                    <a:pt x="7247" y="10029"/>
                  </a:lnTo>
                  <a:lnTo>
                    <a:pt x="7234" y="10030"/>
                  </a:lnTo>
                  <a:lnTo>
                    <a:pt x="7222" y="10033"/>
                  </a:lnTo>
                  <a:lnTo>
                    <a:pt x="7212" y="10036"/>
                  </a:lnTo>
                  <a:lnTo>
                    <a:pt x="7194" y="10041"/>
                  </a:lnTo>
                  <a:lnTo>
                    <a:pt x="7180" y="10045"/>
                  </a:lnTo>
                  <a:lnTo>
                    <a:pt x="7166" y="10047"/>
                  </a:lnTo>
                  <a:lnTo>
                    <a:pt x="7155" y="10048"/>
                  </a:lnTo>
                  <a:lnTo>
                    <a:pt x="7145" y="10048"/>
                  </a:lnTo>
                  <a:lnTo>
                    <a:pt x="7135" y="10047"/>
                  </a:lnTo>
                  <a:lnTo>
                    <a:pt x="7127" y="10044"/>
                  </a:lnTo>
                  <a:lnTo>
                    <a:pt x="7118" y="10040"/>
                  </a:lnTo>
                  <a:lnTo>
                    <a:pt x="7099" y="10030"/>
                  </a:lnTo>
                  <a:lnTo>
                    <a:pt x="7076" y="10015"/>
                  </a:lnTo>
                  <a:lnTo>
                    <a:pt x="7062" y="10007"/>
                  </a:lnTo>
                  <a:lnTo>
                    <a:pt x="7045" y="9997"/>
                  </a:lnTo>
                  <a:lnTo>
                    <a:pt x="7025" y="9986"/>
                  </a:lnTo>
                  <a:lnTo>
                    <a:pt x="7003" y="9975"/>
                  </a:lnTo>
                  <a:lnTo>
                    <a:pt x="6991" y="9972"/>
                  </a:lnTo>
                  <a:lnTo>
                    <a:pt x="6981" y="9969"/>
                  </a:lnTo>
                  <a:lnTo>
                    <a:pt x="6969" y="9968"/>
                  </a:lnTo>
                  <a:lnTo>
                    <a:pt x="6957" y="9966"/>
                  </a:lnTo>
                  <a:lnTo>
                    <a:pt x="6935" y="9966"/>
                  </a:lnTo>
                  <a:lnTo>
                    <a:pt x="6913" y="9966"/>
                  </a:lnTo>
                  <a:lnTo>
                    <a:pt x="6891" y="9969"/>
                  </a:lnTo>
                  <a:lnTo>
                    <a:pt x="6868" y="9975"/>
                  </a:lnTo>
                  <a:lnTo>
                    <a:pt x="6847" y="9980"/>
                  </a:lnTo>
                  <a:lnTo>
                    <a:pt x="6827" y="9989"/>
                  </a:lnTo>
                  <a:lnTo>
                    <a:pt x="6807" y="9998"/>
                  </a:lnTo>
                  <a:lnTo>
                    <a:pt x="6789" y="10009"/>
                  </a:lnTo>
                  <a:lnTo>
                    <a:pt x="6773" y="10020"/>
                  </a:lnTo>
                  <a:lnTo>
                    <a:pt x="6758" y="10033"/>
                  </a:lnTo>
                  <a:lnTo>
                    <a:pt x="6751" y="10040"/>
                  </a:lnTo>
                  <a:lnTo>
                    <a:pt x="6745" y="10048"/>
                  </a:lnTo>
                  <a:lnTo>
                    <a:pt x="6739" y="10055"/>
                  </a:lnTo>
                  <a:lnTo>
                    <a:pt x="6734" y="10063"/>
                  </a:lnTo>
                  <a:lnTo>
                    <a:pt x="6730" y="10070"/>
                  </a:lnTo>
                  <a:lnTo>
                    <a:pt x="6725" y="10079"/>
                  </a:lnTo>
                  <a:lnTo>
                    <a:pt x="6722" y="10087"/>
                  </a:lnTo>
                  <a:lnTo>
                    <a:pt x="6719" y="10095"/>
                  </a:lnTo>
                  <a:lnTo>
                    <a:pt x="6719" y="10102"/>
                  </a:lnTo>
                  <a:lnTo>
                    <a:pt x="6720" y="10107"/>
                  </a:lnTo>
                  <a:lnTo>
                    <a:pt x="6722" y="10112"/>
                  </a:lnTo>
                  <a:lnTo>
                    <a:pt x="6724" y="10118"/>
                  </a:lnTo>
                  <a:lnTo>
                    <a:pt x="6727" y="10123"/>
                  </a:lnTo>
                  <a:lnTo>
                    <a:pt x="6732" y="10127"/>
                  </a:lnTo>
                  <a:lnTo>
                    <a:pt x="6737" y="10131"/>
                  </a:lnTo>
                  <a:lnTo>
                    <a:pt x="6742" y="10136"/>
                  </a:lnTo>
                  <a:lnTo>
                    <a:pt x="6754" y="10143"/>
                  </a:lnTo>
                  <a:lnTo>
                    <a:pt x="6768" y="10151"/>
                  </a:lnTo>
                  <a:lnTo>
                    <a:pt x="6783" y="10158"/>
                  </a:lnTo>
                  <a:lnTo>
                    <a:pt x="6798" y="10164"/>
                  </a:lnTo>
                  <a:lnTo>
                    <a:pt x="6814" y="10172"/>
                  </a:lnTo>
                  <a:lnTo>
                    <a:pt x="6831" y="10179"/>
                  </a:lnTo>
                  <a:lnTo>
                    <a:pt x="6846" y="10188"/>
                  </a:lnTo>
                  <a:lnTo>
                    <a:pt x="6861" y="10197"/>
                  </a:lnTo>
                  <a:lnTo>
                    <a:pt x="6867" y="10202"/>
                  </a:lnTo>
                  <a:lnTo>
                    <a:pt x="6874" y="10208"/>
                  </a:lnTo>
                  <a:lnTo>
                    <a:pt x="6880" y="10214"/>
                  </a:lnTo>
                  <a:lnTo>
                    <a:pt x="6884" y="10220"/>
                  </a:lnTo>
                  <a:lnTo>
                    <a:pt x="6889" y="10227"/>
                  </a:lnTo>
                  <a:lnTo>
                    <a:pt x="6894" y="10234"/>
                  </a:lnTo>
                  <a:lnTo>
                    <a:pt x="6897" y="10243"/>
                  </a:lnTo>
                  <a:lnTo>
                    <a:pt x="6899" y="10251"/>
                  </a:lnTo>
                  <a:lnTo>
                    <a:pt x="6903" y="10261"/>
                  </a:lnTo>
                  <a:lnTo>
                    <a:pt x="6906" y="10270"/>
                  </a:lnTo>
                  <a:lnTo>
                    <a:pt x="6910" y="10280"/>
                  </a:lnTo>
                  <a:lnTo>
                    <a:pt x="6911" y="10289"/>
                  </a:lnTo>
                  <a:lnTo>
                    <a:pt x="6912" y="10300"/>
                  </a:lnTo>
                  <a:lnTo>
                    <a:pt x="6912" y="10309"/>
                  </a:lnTo>
                  <a:lnTo>
                    <a:pt x="6912" y="10320"/>
                  </a:lnTo>
                  <a:lnTo>
                    <a:pt x="6911" y="10329"/>
                  </a:lnTo>
                  <a:lnTo>
                    <a:pt x="6909" y="10339"/>
                  </a:lnTo>
                  <a:lnTo>
                    <a:pt x="6905" y="10347"/>
                  </a:lnTo>
                  <a:lnTo>
                    <a:pt x="6902" y="10357"/>
                  </a:lnTo>
                  <a:lnTo>
                    <a:pt x="6897" y="10365"/>
                  </a:lnTo>
                  <a:lnTo>
                    <a:pt x="6892" y="10373"/>
                  </a:lnTo>
                  <a:lnTo>
                    <a:pt x="6886" y="10381"/>
                  </a:lnTo>
                  <a:lnTo>
                    <a:pt x="6879" y="10388"/>
                  </a:lnTo>
                  <a:lnTo>
                    <a:pt x="6871" y="10394"/>
                  </a:lnTo>
                  <a:lnTo>
                    <a:pt x="6832" y="10394"/>
                  </a:lnTo>
                  <a:lnTo>
                    <a:pt x="6792" y="10394"/>
                  </a:lnTo>
                  <a:lnTo>
                    <a:pt x="6771" y="10395"/>
                  </a:lnTo>
                  <a:lnTo>
                    <a:pt x="6751" y="10397"/>
                  </a:lnTo>
                  <a:lnTo>
                    <a:pt x="6731" y="10398"/>
                  </a:lnTo>
                  <a:lnTo>
                    <a:pt x="6709" y="10401"/>
                  </a:lnTo>
                  <a:lnTo>
                    <a:pt x="6689" y="10405"/>
                  </a:lnTo>
                  <a:lnTo>
                    <a:pt x="6670" y="10409"/>
                  </a:lnTo>
                  <a:lnTo>
                    <a:pt x="6651" y="10415"/>
                  </a:lnTo>
                  <a:lnTo>
                    <a:pt x="6632" y="10422"/>
                  </a:lnTo>
                  <a:lnTo>
                    <a:pt x="6615" y="10429"/>
                  </a:lnTo>
                  <a:lnTo>
                    <a:pt x="6598" y="10439"/>
                  </a:lnTo>
                  <a:lnTo>
                    <a:pt x="6582" y="10449"/>
                  </a:lnTo>
                  <a:lnTo>
                    <a:pt x="6568" y="10461"/>
                  </a:lnTo>
                  <a:lnTo>
                    <a:pt x="6552" y="10476"/>
                  </a:lnTo>
                  <a:lnTo>
                    <a:pt x="6533" y="10495"/>
                  </a:lnTo>
                  <a:lnTo>
                    <a:pt x="6523" y="10506"/>
                  </a:lnTo>
                  <a:lnTo>
                    <a:pt x="6514" y="10518"/>
                  </a:lnTo>
                  <a:lnTo>
                    <a:pt x="6504" y="10531"/>
                  </a:lnTo>
                  <a:lnTo>
                    <a:pt x="6496" y="10544"/>
                  </a:lnTo>
                  <a:lnTo>
                    <a:pt x="6487" y="10559"/>
                  </a:lnTo>
                  <a:lnTo>
                    <a:pt x="6480" y="10574"/>
                  </a:lnTo>
                  <a:lnTo>
                    <a:pt x="6474" y="10590"/>
                  </a:lnTo>
                  <a:lnTo>
                    <a:pt x="6469" y="10606"/>
                  </a:lnTo>
                  <a:lnTo>
                    <a:pt x="6467" y="10623"/>
                  </a:lnTo>
                  <a:lnTo>
                    <a:pt x="6466" y="10639"/>
                  </a:lnTo>
                  <a:lnTo>
                    <a:pt x="6466" y="10647"/>
                  </a:lnTo>
                  <a:lnTo>
                    <a:pt x="6467" y="10656"/>
                  </a:lnTo>
                  <a:lnTo>
                    <a:pt x="6468" y="10664"/>
                  </a:lnTo>
                  <a:lnTo>
                    <a:pt x="6470" y="10673"/>
                  </a:lnTo>
                  <a:lnTo>
                    <a:pt x="6500" y="10666"/>
                  </a:lnTo>
                  <a:lnTo>
                    <a:pt x="6528" y="10662"/>
                  </a:lnTo>
                  <a:lnTo>
                    <a:pt x="6543" y="10660"/>
                  </a:lnTo>
                  <a:lnTo>
                    <a:pt x="6558" y="10659"/>
                  </a:lnTo>
                  <a:lnTo>
                    <a:pt x="6574" y="10659"/>
                  </a:lnTo>
                  <a:lnTo>
                    <a:pt x="6589" y="10659"/>
                  </a:lnTo>
                  <a:lnTo>
                    <a:pt x="6604" y="10660"/>
                  </a:lnTo>
                  <a:lnTo>
                    <a:pt x="6618" y="10662"/>
                  </a:lnTo>
                  <a:lnTo>
                    <a:pt x="6633" y="10665"/>
                  </a:lnTo>
                  <a:lnTo>
                    <a:pt x="6648" y="10668"/>
                  </a:lnTo>
                  <a:lnTo>
                    <a:pt x="6663" y="10674"/>
                  </a:lnTo>
                  <a:lnTo>
                    <a:pt x="6678" y="10680"/>
                  </a:lnTo>
                  <a:lnTo>
                    <a:pt x="6693" y="10688"/>
                  </a:lnTo>
                  <a:lnTo>
                    <a:pt x="6706" y="10698"/>
                  </a:lnTo>
                  <a:lnTo>
                    <a:pt x="6707" y="10720"/>
                  </a:lnTo>
                  <a:lnTo>
                    <a:pt x="6708" y="10745"/>
                  </a:lnTo>
                  <a:lnTo>
                    <a:pt x="6708" y="10770"/>
                  </a:lnTo>
                  <a:lnTo>
                    <a:pt x="6711" y="10795"/>
                  </a:lnTo>
                  <a:lnTo>
                    <a:pt x="6713" y="10808"/>
                  </a:lnTo>
                  <a:lnTo>
                    <a:pt x="6715" y="10821"/>
                  </a:lnTo>
                  <a:lnTo>
                    <a:pt x="6718" y="10833"/>
                  </a:lnTo>
                  <a:lnTo>
                    <a:pt x="6722" y="10846"/>
                  </a:lnTo>
                  <a:lnTo>
                    <a:pt x="6727" y="10858"/>
                  </a:lnTo>
                  <a:lnTo>
                    <a:pt x="6734" y="10871"/>
                  </a:lnTo>
                  <a:lnTo>
                    <a:pt x="6741" y="10882"/>
                  </a:lnTo>
                  <a:lnTo>
                    <a:pt x="6751" y="10893"/>
                  </a:lnTo>
                  <a:lnTo>
                    <a:pt x="6757" y="10899"/>
                  </a:lnTo>
                  <a:lnTo>
                    <a:pt x="6765" y="10904"/>
                  </a:lnTo>
                  <a:lnTo>
                    <a:pt x="6772" y="10910"/>
                  </a:lnTo>
                  <a:lnTo>
                    <a:pt x="6779" y="10915"/>
                  </a:lnTo>
                  <a:lnTo>
                    <a:pt x="6788" y="10918"/>
                  </a:lnTo>
                  <a:lnTo>
                    <a:pt x="6796" y="10922"/>
                  </a:lnTo>
                  <a:lnTo>
                    <a:pt x="6805" y="10926"/>
                  </a:lnTo>
                  <a:lnTo>
                    <a:pt x="6813" y="10928"/>
                  </a:lnTo>
                  <a:lnTo>
                    <a:pt x="6831" y="10932"/>
                  </a:lnTo>
                  <a:lnTo>
                    <a:pt x="6850" y="10934"/>
                  </a:lnTo>
                  <a:lnTo>
                    <a:pt x="6869" y="10936"/>
                  </a:lnTo>
                  <a:lnTo>
                    <a:pt x="6889" y="10936"/>
                  </a:lnTo>
                  <a:lnTo>
                    <a:pt x="6929" y="10934"/>
                  </a:lnTo>
                  <a:lnTo>
                    <a:pt x="6967" y="10931"/>
                  </a:lnTo>
                  <a:lnTo>
                    <a:pt x="7002" y="10929"/>
                  </a:lnTo>
                  <a:lnTo>
                    <a:pt x="7032" y="10927"/>
                  </a:lnTo>
                  <a:lnTo>
                    <a:pt x="7032" y="10937"/>
                  </a:lnTo>
                  <a:lnTo>
                    <a:pt x="7031" y="10947"/>
                  </a:lnTo>
                  <a:lnTo>
                    <a:pt x="7029" y="10955"/>
                  </a:lnTo>
                  <a:lnTo>
                    <a:pt x="7027" y="10964"/>
                  </a:lnTo>
                  <a:lnTo>
                    <a:pt x="7024" y="10972"/>
                  </a:lnTo>
                  <a:lnTo>
                    <a:pt x="7020" y="10980"/>
                  </a:lnTo>
                  <a:lnTo>
                    <a:pt x="7015" y="10986"/>
                  </a:lnTo>
                  <a:lnTo>
                    <a:pt x="7010" y="10992"/>
                  </a:lnTo>
                  <a:lnTo>
                    <a:pt x="7005" y="10999"/>
                  </a:lnTo>
                  <a:lnTo>
                    <a:pt x="6999" y="11004"/>
                  </a:lnTo>
                  <a:lnTo>
                    <a:pt x="6992" y="11009"/>
                  </a:lnTo>
                  <a:lnTo>
                    <a:pt x="6985" y="11013"/>
                  </a:lnTo>
                  <a:lnTo>
                    <a:pt x="6970" y="11023"/>
                  </a:lnTo>
                  <a:lnTo>
                    <a:pt x="6954" y="11031"/>
                  </a:lnTo>
                  <a:lnTo>
                    <a:pt x="6921" y="11046"/>
                  </a:lnTo>
                  <a:lnTo>
                    <a:pt x="6891" y="11060"/>
                  </a:lnTo>
                  <a:lnTo>
                    <a:pt x="6876" y="11069"/>
                  </a:lnTo>
                  <a:lnTo>
                    <a:pt x="6863" y="11077"/>
                  </a:lnTo>
                  <a:lnTo>
                    <a:pt x="6858" y="11081"/>
                  </a:lnTo>
                  <a:lnTo>
                    <a:pt x="6852" y="11087"/>
                  </a:lnTo>
                  <a:lnTo>
                    <a:pt x="6847" y="11092"/>
                  </a:lnTo>
                  <a:lnTo>
                    <a:pt x="6844" y="11097"/>
                  </a:lnTo>
                  <a:lnTo>
                    <a:pt x="6837" y="11107"/>
                  </a:lnTo>
                  <a:lnTo>
                    <a:pt x="6831" y="11117"/>
                  </a:lnTo>
                  <a:lnTo>
                    <a:pt x="6826" y="11128"/>
                  </a:lnTo>
                  <a:lnTo>
                    <a:pt x="6822" y="11141"/>
                  </a:lnTo>
                  <a:lnTo>
                    <a:pt x="6819" y="11153"/>
                  </a:lnTo>
                  <a:lnTo>
                    <a:pt x="6815" y="11166"/>
                  </a:lnTo>
                  <a:lnTo>
                    <a:pt x="6814" y="11180"/>
                  </a:lnTo>
                  <a:lnTo>
                    <a:pt x="6813" y="11193"/>
                  </a:lnTo>
                  <a:lnTo>
                    <a:pt x="6813" y="11208"/>
                  </a:lnTo>
                  <a:lnTo>
                    <a:pt x="6813" y="11222"/>
                  </a:lnTo>
                  <a:lnTo>
                    <a:pt x="6815" y="11237"/>
                  </a:lnTo>
                  <a:lnTo>
                    <a:pt x="6819" y="11251"/>
                  </a:lnTo>
                  <a:lnTo>
                    <a:pt x="6822" y="11264"/>
                  </a:lnTo>
                  <a:lnTo>
                    <a:pt x="6826" y="11278"/>
                  </a:lnTo>
                  <a:lnTo>
                    <a:pt x="6831" y="11291"/>
                  </a:lnTo>
                  <a:lnTo>
                    <a:pt x="6838" y="11304"/>
                  </a:lnTo>
                  <a:lnTo>
                    <a:pt x="6848" y="11299"/>
                  </a:lnTo>
                  <a:lnTo>
                    <a:pt x="6876" y="11290"/>
                  </a:lnTo>
                  <a:lnTo>
                    <a:pt x="6894" y="11285"/>
                  </a:lnTo>
                  <a:lnTo>
                    <a:pt x="6915" y="11278"/>
                  </a:lnTo>
                  <a:lnTo>
                    <a:pt x="6936" y="11273"/>
                  </a:lnTo>
                  <a:lnTo>
                    <a:pt x="6959" y="11268"/>
                  </a:lnTo>
                  <a:lnTo>
                    <a:pt x="6983" y="11263"/>
                  </a:lnTo>
                  <a:lnTo>
                    <a:pt x="7006" y="11261"/>
                  </a:lnTo>
                  <a:lnTo>
                    <a:pt x="7027" y="11260"/>
                  </a:lnTo>
                  <a:lnTo>
                    <a:pt x="7047" y="11261"/>
                  </a:lnTo>
                  <a:lnTo>
                    <a:pt x="7057" y="11262"/>
                  </a:lnTo>
                  <a:lnTo>
                    <a:pt x="7065" y="11264"/>
                  </a:lnTo>
                  <a:lnTo>
                    <a:pt x="7073" y="11268"/>
                  </a:lnTo>
                  <a:lnTo>
                    <a:pt x="7079" y="11271"/>
                  </a:lnTo>
                  <a:lnTo>
                    <a:pt x="7085" y="11276"/>
                  </a:lnTo>
                  <a:lnTo>
                    <a:pt x="7090" y="11281"/>
                  </a:lnTo>
                  <a:lnTo>
                    <a:pt x="7094" y="11288"/>
                  </a:lnTo>
                  <a:lnTo>
                    <a:pt x="7096" y="11295"/>
                  </a:lnTo>
                  <a:lnTo>
                    <a:pt x="7100" y="11310"/>
                  </a:lnTo>
                  <a:lnTo>
                    <a:pt x="7105" y="11324"/>
                  </a:lnTo>
                  <a:lnTo>
                    <a:pt x="7112" y="11336"/>
                  </a:lnTo>
                  <a:lnTo>
                    <a:pt x="7119" y="11347"/>
                  </a:lnTo>
                  <a:lnTo>
                    <a:pt x="7127" y="11358"/>
                  </a:lnTo>
                  <a:lnTo>
                    <a:pt x="7134" y="11367"/>
                  </a:lnTo>
                  <a:lnTo>
                    <a:pt x="7141" y="11375"/>
                  </a:lnTo>
                  <a:lnTo>
                    <a:pt x="7150" y="11382"/>
                  </a:lnTo>
                  <a:lnTo>
                    <a:pt x="7165" y="11394"/>
                  </a:lnTo>
                  <a:lnTo>
                    <a:pt x="7176" y="11401"/>
                  </a:lnTo>
                  <a:lnTo>
                    <a:pt x="7185" y="11405"/>
                  </a:lnTo>
                  <a:lnTo>
                    <a:pt x="7188" y="11407"/>
                  </a:lnTo>
                  <a:lnTo>
                    <a:pt x="7202" y="11413"/>
                  </a:lnTo>
                  <a:lnTo>
                    <a:pt x="7216" y="11418"/>
                  </a:lnTo>
                  <a:lnTo>
                    <a:pt x="7228" y="11421"/>
                  </a:lnTo>
                  <a:lnTo>
                    <a:pt x="7241" y="11424"/>
                  </a:lnTo>
                  <a:lnTo>
                    <a:pt x="7254" y="11425"/>
                  </a:lnTo>
                  <a:lnTo>
                    <a:pt x="7265" y="11426"/>
                  </a:lnTo>
                  <a:lnTo>
                    <a:pt x="7278" y="11426"/>
                  </a:lnTo>
                  <a:lnTo>
                    <a:pt x="7290" y="11425"/>
                  </a:lnTo>
                  <a:lnTo>
                    <a:pt x="7301" y="11423"/>
                  </a:lnTo>
                  <a:lnTo>
                    <a:pt x="7312" y="11421"/>
                  </a:lnTo>
                  <a:lnTo>
                    <a:pt x="7324" y="11418"/>
                  </a:lnTo>
                  <a:lnTo>
                    <a:pt x="7334" y="11414"/>
                  </a:lnTo>
                  <a:lnTo>
                    <a:pt x="7356" y="11405"/>
                  </a:lnTo>
                  <a:lnTo>
                    <a:pt x="7378" y="11395"/>
                  </a:lnTo>
                  <a:lnTo>
                    <a:pt x="7418" y="11372"/>
                  </a:lnTo>
                  <a:lnTo>
                    <a:pt x="7458" y="11349"/>
                  </a:lnTo>
                  <a:lnTo>
                    <a:pt x="7478" y="11339"/>
                  </a:lnTo>
                  <a:lnTo>
                    <a:pt x="7499" y="11330"/>
                  </a:lnTo>
                  <a:lnTo>
                    <a:pt x="7509" y="11327"/>
                  </a:lnTo>
                  <a:lnTo>
                    <a:pt x="7519" y="11324"/>
                  </a:lnTo>
                  <a:lnTo>
                    <a:pt x="7530" y="11321"/>
                  </a:lnTo>
                  <a:lnTo>
                    <a:pt x="7540" y="11319"/>
                  </a:lnTo>
                  <a:lnTo>
                    <a:pt x="7546" y="11321"/>
                  </a:lnTo>
                  <a:lnTo>
                    <a:pt x="7550" y="11322"/>
                  </a:lnTo>
                  <a:lnTo>
                    <a:pt x="7554" y="11324"/>
                  </a:lnTo>
                  <a:lnTo>
                    <a:pt x="7558" y="11326"/>
                  </a:lnTo>
                  <a:lnTo>
                    <a:pt x="7561" y="11329"/>
                  </a:lnTo>
                  <a:lnTo>
                    <a:pt x="7563" y="11331"/>
                  </a:lnTo>
                  <a:lnTo>
                    <a:pt x="7565" y="11334"/>
                  </a:lnTo>
                  <a:lnTo>
                    <a:pt x="7566" y="11337"/>
                  </a:lnTo>
                  <a:lnTo>
                    <a:pt x="7567" y="11345"/>
                  </a:lnTo>
                  <a:lnTo>
                    <a:pt x="7567" y="11353"/>
                  </a:lnTo>
                  <a:lnTo>
                    <a:pt x="7566" y="11363"/>
                  </a:lnTo>
                  <a:lnTo>
                    <a:pt x="7564" y="11372"/>
                  </a:lnTo>
                  <a:lnTo>
                    <a:pt x="7559" y="11394"/>
                  </a:lnTo>
                  <a:lnTo>
                    <a:pt x="7555" y="11416"/>
                  </a:lnTo>
                  <a:lnTo>
                    <a:pt x="7554" y="11427"/>
                  </a:lnTo>
                  <a:lnTo>
                    <a:pt x="7555" y="11439"/>
                  </a:lnTo>
                  <a:lnTo>
                    <a:pt x="7558" y="11450"/>
                  </a:lnTo>
                  <a:lnTo>
                    <a:pt x="7563" y="11461"/>
                  </a:lnTo>
                  <a:lnTo>
                    <a:pt x="7569" y="11474"/>
                  </a:lnTo>
                  <a:lnTo>
                    <a:pt x="7578" y="11486"/>
                  </a:lnTo>
                  <a:lnTo>
                    <a:pt x="7586" y="11496"/>
                  </a:lnTo>
                  <a:lnTo>
                    <a:pt x="7597" y="11505"/>
                  </a:lnTo>
                  <a:lnTo>
                    <a:pt x="7607" y="11512"/>
                  </a:lnTo>
                  <a:lnTo>
                    <a:pt x="7619" y="11517"/>
                  </a:lnTo>
                  <a:lnTo>
                    <a:pt x="7632" y="11523"/>
                  </a:lnTo>
                  <a:lnTo>
                    <a:pt x="7644" y="11527"/>
                  </a:lnTo>
                  <a:lnTo>
                    <a:pt x="7652" y="11532"/>
                  </a:lnTo>
                  <a:lnTo>
                    <a:pt x="7658" y="11537"/>
                  </a:lnTo>
                  <a:lnTo>
                    <a:pt x="7662" y="11542"/>
                  </a:lnTo>
                  <a:lnTo>
                    <a:pt x="7666" y="11548"/>
                  </a:lnTo>
                  <a:lnTo>
                    <a:pt x="7668" y="11555"/>
                  </a:lnTo>
                  <a:lnTo>
                    <a:pt x="7669" y="11561"/>
                  </a:lnTo>
                  <a:lnTo>
                    <a:pt x="7670" y="11568"/>
                  </a:lnTo>
                  <a:lnTo>
                    <a:pt x="7669" y="11576"/>
                  </a:lnTo>
                  <a:lnTo>
                    <a:pt x="7668" y="11582"/>
                  </a:lnTo>
                  <a:lnTo>
                    <a:pt x="7666" y="11589"/>
                  </a:lnTo>
                  <a:lnTo>
                    <a:pt x="7662" y="11597"/>
                  </a:lnTo>
                  <a:lnTo>
                    <a:pt x="7659" y="11603"/>
                  </a:lnTo>
                  <a:lnTo>
                    <a:pt x="7652" y="11617"/>
                  </a:lnTo>
                  <a:lnTo>
                    <a:pt x="7644" y="11629"/>
                  </a:lnTo>
                  <a:lnTo>
                    <a:pt x="7639" y="11636"/>
                  </a:lnTo>
                  <a:lnTo>
                    <a:pt x="7634" y="11643"/>
                  </a:lnTo>
                  <a:lnTo>
                    <a:pt x="7628" y="11651"/>
                  </a:lnTo>
                  <a:lnTo>
                    <a:pt x="7622" y="11658"/>
                  </a:lnTo>
                  <a:lnTo>
                    <a:pt x="7608" y="11673"/>
                  </a:lnTo>
                  <a:lnTo>
                    <a:pt x="7596" y="11687"/>
                  </a:lnTo>
                  <a:lnTo>
                    <a:pt x="7590" y="11694"/>
                  </a:lnTo>
                  <a:lnTo>
                    <a:pt x="7585" y="11702"/>
                  </a:lnTo>
                  <a:lnTo>
                    <a:pt x="7581" y="11709"/>
                  </a:lnTo>
                  <a:lnTo>
                    <a:pt x="7578" y="11717"/>
                  </a:lnTo>
                  <a:lnTo>
                    <a:pt x="7576" y="11725"/>
                  </a:lnTo>
                  <a:lnTo>
                    <a:pt x="7576" y="11733"/>
                  </a:lnTo>
                  <a:lnTo>
                    <a:pt x="7577" y="11742"/>
                  </a:lnTo>
                  <a:lnTo>
                    <a:pt x="7580" y="11750"/>
                  </a:lnTo>
                  <a:lnTo>
                    <a:pt x="7600" y="11761"/>
                  </a:lnTo>
                  <a:lnTo>
                    <a:pt x="7620" y="11769"/>
                  </a:lnTo>
                  <a:lnTo>
                    <a:pt x="7639" y="11776"/>
                  </a:lnTo>
                  <a:lnTo>
                    <a:pt x="7659" y="11780"/>
                  </a:lnTo>
                  <a:lnTo>
                    <a:pt x="7678" y="11783"/>
                  </a:lnTo>
                  <a:lnTo>
                    <a:pt x="7697" y="11784"/>
                  </a:lnTo>
                  <a:lnTo>
                    <a:pt x="7715" y="11784"/>
                  </a:lnTo>
                  <a:lnTo>
                    <a:pt x="7733" y="11783"/>
                  </a:lnTo>
                  <a:lnTo>
                    <a:pt x="7751" y="11780"/>
                  </a:lnTo>
                  <a:lnTo>
                    <a:pt x="7769" y="11775"/>
                  </a:lnTo>
                  <a:lnTo>
                    <a:pt x="7786" y="11769"/>
                  </a:lnTo>
                  <a:lnTo>
                    <a:pt x="7802" y="11763"/>
                  </a:lnTo>
                  <a:lnTo>
                    <a:pt x="7819" y="11756"/>
                  </a:lnTo>
                  <a:lnTo>
                    <a:pt x="7834" y="11747"/>
                  </a:lnTo>
                  <a:lnTo>
                    <a:pt x="7850" y="11738"/>
                  </a:lnTo>
                  <a:lnTo>
                    <a:pt x="7864" y="11728"/>
                  </a:lnTo>
                  <a:lnTo>
                    <a:pt x="7878" y="11718"/>
                  </a:lnTo>
                  <a:lnTo>
                    <a:pt x="7891" y="11706"/>
                  </a:lnTo>
                  <a:lnTo>
                    <a:pt x="7904" y="11695"/>
                  </a:lnTo>
                  <a:lnTo>
                    <a:pt x="7916" y="11684"/>
                  </a:lnTo>
                  <a:lnTo>
                    <a:pt x="7939" y="11659"/>
                  </a:lnTo>
                  <a:lnTo>
                    <a:pt x="7959" y="11636"/>
                  </a:lnTo>
                  <a:lnTo>
                    <a:pt x="7976" y="11613"/>
                  </a:lnTo>
                  <a:lnTo>
                    <a:pt x="7988" y="11592"/>
                  </a:lnTo>
                  <a:lnTo>
                    <a:pt x="7999" y="11573"/>
                  </a:lnTo>
                  <a:lnTo>
                    <a:pt x="8006" y="11557"/>
                  </a:lnTo>
                  <a:lnTo>
                    <a:pt x="8020" y="11556"/>
                  </a:lnTo>
                  <a:lnTo>
                    <a:pt x="8033" y="11553"/>
                  </a:lnTo>
                  <a:lnTo>
                    <a:pt x="8046" y="11550"/>
                  </a:lnTo>
                  <a:lnTo>
                    <a:pt x="8058" y="11547"/>
                  </a:lnTo>
                  <a:lnTo>
                    <a:pt x="8069" y="11543"/>
                  </a:lnTo>
                  <a:lnTo>
                    <a:pt x="8081" y="11538"/>
                  </a:lnTo>
                  <a:lnTo>
                    <a:pt x="8090" y="11532"/>
                  </a:lnTo>
                  <a:lnTo>
                    <a:pt x="8101" y="11526"/>
                  </a:lnTo>
                  <a:lnTo>
                    <a:pt x="8109" y="11520"/>
                  </a:lnTo>
                  <a:lnTo>
                    <a:pt x="8118" y="11511"/>
                  </a:lnTo>
                  <a:lnTo>
                    <a:pt x="8125" y="11503"/>
                  </a:lnTo>
                  <a:lnTo>
                    <a:pt x="8131" y="11494"/>
                  </a:lnTo>
                  <a:lnTo>
                    <a:pt x="8138" y="11485"/>
                  </a:lnTo>
                  <a:lnTo>
                    <a:pt x="8143" y="11474"/>
                  </a:lnTo>
                  <a:lnTo>
                    <a:pt x="8147" y="11463"/>
                  </a:lnTo>
                  <a:lnTo>
                    <a:pt x="8150" y="11452"/>
                  </a:lnTo>
                  <a:lnTo>
                    <a:pt x="8151" y="11433"/>
                  </a:lnTo>
                  <a:lnTo>
                    <a:pt x="8150" y="11413"/>
                  </a:lnTo>
                  <a:lnTo>
                    <a:pt x="8149" y="11391"/>
                  </a:lnTo>
                  <a:lnTo>
                    <a:pt x="8148" y="11370"/>
                  </a:lnTo>
                  <a:lnTo>
                    <a:pt x="8148" y="11360"/>
                  </a:lnTo>
                  <a:lnTo>
                    <a:pt x="8148" y="11350"/>
                  </a:lnTo>
                  <a:lnTo>
                    <a:pt x="8150" y="11340"/>
                  </a:lnTo>
                  <a:lnTo>
                    <a:pt x="8153" y="11330"/>
                  </a:lnTo>
                  <a:lnTo>
                    <a:pt x="8156" y="11322"/>
                  </a:lnTo>
                  <a:lnTo>
                    <a:pt x="8160" y="11313"/>
                  </a:lnTo>
                  <a:lnTo>
                    <a:pt x="8165" y="11305"/>
                  </a:lnTo>
                  <a:lnTo>
                    <a:pt x="8173" y="11297"/>
                  </a:lnTo>
                  <a:lnTo>
                    <a:pt x="8218" y="11293"/>
                  </a:lnTo>
                  <a:lnTo>
                    <a:pt x="8263" y="11288"/>
                  </a:lnTo>
                  <a:lnTo>
                    <a:pt x="8307" y="11281"/>
                  </a:lnTo>
                  <a:lnTo>
                    <a:pt x="8352" y="11273"/>
                  </a:lnTo>
                  <a:lnTo>
                    <a:pt x="8441" y="11256"/>
                  </a:lnTo>
                  <a:lnTo>
                    <a:pt x="8527" y="11237"/>
                  </a:lnTo>
                  <a:lnTo>
                    <a:pt x="8615" y="11217"/>
                  </a:lnTo>
                  <a:lnTo>
                    <a:pt x="8701" y="11198"/>
                  </a:lnTo>
                  <a:lnTo>
                    <a:pt x="8743" y="11188"/>
                  </a:lnTo>
                  <a:lnTo>
                    <a:pt x="8787" y="11180"/>
                  </a:lnTo>
                  <a:lnTo>
                    <a:pt x="8829" y="11171"/>
                  </a:lnTo>
                  <a:lnTo>
                    <a:pt x="8870" y="11165"/>
                  </a:lnTo>
                  <a:lnTo>
                    <a:pt x="8877" y="11173"/>
                  </a:lnTo>
                  <a:lnTo>
                    <a:pt x="8881" y="11182"/>
                  </a:lnTo>
                  <a:lnTo>
                    <a:pt x="8884" y="11192"/>
                  </a:lnTo>
                  <a:lnTo>
                    <a:pt x="8887" y="11203"/>
                  </a:lnTo>
                  <a:lnTo>
                    <a:pt x="8889" y="11215"/>
                  </a:lnTo>
                  <a:lnTo>
                    <a:pt x="8890" y="11226"/>
                  </a:lnTo>
                  <a:lnTo>
                    <a:pt x="8892" y="11239"/>
                  </a:lnTo>
                  <a:lnTo>
                    <a:pt x="8892" y="11251"/>
                  </a:lnTo>
                  <a:lnTo>
                    <a:pt x="8890" y="11276"/>
                  </a:lnTo>
                  <a:lnTo>
                    <a:pt x="8887" y="11300"/>
                  </a:lnTo>
                  <a:lnTo>
                    <a:pt x="8884" y="11324"/>
                  </a:lnTo>
                  <a:lnTo>
                    <a:pt x="8880" y="11345"/>
                  </a:lnTo>
                  <a:lnTo>
                    <a:pt x="8876" y="11360"/>
                  </a:lnTo>
                  <a:lnTo>
                    <a:pt x="8871" y="11375"/>
                  </a:lnTo>
                  <a:lnTo>
                    <a:pt x="8865" y="11389"/>
                  </a:lnTo>
                  <a:lnTo>
                    <a:pt x="8859" y="11403"/>
                  </a:lnTo>
                  <a:lnTo>
                    <a:pt x="8846" y="11432"/>
                  </a:lnTo>
                  <a:lnTo>
                    <a:pt x="8835" y="11458"/>
                  </a:lnTo>
                  <a:lnTo>
                    <a:pt x="8832" y="11471"/>
                  </a:lnTo>
                  <a:lnTo>
                    <a:pt x="8830" y="11484"/>
                  </a:lnTo>
                  <a:lnTo>
                    <a:pt x="8830" y="11490"/>
                  </a:lnTo>
                  <a:lnTo>
                    <a:pt x="8830" y="11495"/>
                  </a:lnTo>
                  <a:lnTo>
                    <a:pt x="8831" y="11502"/>
                  </a:lnTo>
                  <a:lnTo>
                    <a:pt x="8833" y="11508"/>
                  </a:lnTo>
                  <a:lnTo>
                    <a:pt x="8835" y="11513"/>
                  </a:lnTo>
                  <a:lnTo>
                    <a:pt x="8838" y="11520"/>
                  </a:lnTo>
                  <a:lnTo>
                    <a:pt x="8842" y="11525"/>
                  </a:lnTo>
                  <a:lnTo>
                    <a:pt x="8846" y="11530"/>
                  </a:lnTo>
                  <a:lnTo>
                    <a:pt x="8851" y="11535"/>
                  </a:lnTo>
                  <a:lnTo>
                    <a:pt x="8858" y="11541"/>
                  </a:lnTo>
                  <a:lnTo>
                    <a:pt x="8864" y="11546"/>
                  </a:lnTo>
                  <a:lnTo>
                    <a:pt x="8872" y="11551"/>
                  </a:lnTo>
                  <a:lnTo>
                    <a:pt x="8879" y="11544"/>
                  </a:lnTo>
                  <a:lnTo>
                    <a:pt x="8898" y="11526"/>
                  </a:lnTo>
                  <a:lnTo>
                    <a:pt x="8912" y="11514"/>
                  </a:lnTo>
                  <a:lnTo>
                    <a:pt x="8928" y="11502"/>
                  </a:lnTo>
                  <a:lnTo>
                    <a:pt x="8944" y="11489"/>
                  </a:lnTo>
                  <a:lnTo>
                    <a:pt x="8965" y="11476"/>
                  </a:lnTo>
                  <a:lnTo>
                    <a:pt x="8985" y="11466"/>
                  </a:lnTo>
                  <a:lnTo>
                    <a:pt x="9007" y="11456"/>
                  </a:lnTo>
                  <a:lnTo>
                    <a:pt x="9018" y="11453"/>
                  </a:lnTo>
                  <a:lnTo>
                    <a:pt x="9029" y="11450"/>
                  </a:lnTo>
                  <a:lnTo>
                    <a:pt x="9041" y="11448"/>
                  </a:lnTo>
                  <a:lnTo>
                    <a:pt x="9052" y="11445"/>
                  </a:lnTo>
                  <a:lnTo>
                    <a:pt x="9064" y="11445"/>
                  </a:lnTo>
                  <a:lnTo>
                    <a:pt x="9076" y="11445"/>
                  </a:lnTo>
                  <a:lnTo>
                    <a:pt x="9087" y="11448"/>
                  </a:lnTo>
                  <a:lnTo>
                    <a:pt x="9099" y="11451"/>
                  </a:lnTo>
                  <a:lnTo>
                    <a:pt x="9111" y="11454"/>
                  </a:lnTo>
                  <a:lnTo>
                    <a:pt x="9122" y="11459"/>
                  </a:lnTo>
                  <a:lnTo>
                    <a:pt x="9134" y="11467"/>
                  </a:lnTo>
                  <a:lnTo>
                    <a:pt x="9145" y="11475"/>
                  </a:lnTo>
                  <a:lnTo>
                    <a:pt x="9163" y="11488"/>
                  </a:lnTo>
                  <a:lnTo>
                    <a:pt x="9180" y="11501"/>
                  </a:lnTo>
                  <a:lnTo>
                    <a:pt x="9198" y="11512"/>
                  </a:lnTo>
                  <a:lnTo>
                    <a:pt x="9216" y="11523"/>
                  </a:lnTo>
                  <a:lnTo>
                    <a:pt x="9234" y="11532"/>
                  </a:lnTo>
                  <a:lnTo>
                    <a:pt x="9253" y="11541"/>
                  </a:lnTo>
                  <a:lnTo>
                    <a:pt x="9271" y="11547"/>
                  </a:lnTo>
                  <a:lnTo>
                    <a:pt x="9290" y="11553"/>
                  </a:lnTo>
                  <a:lnTo>
                    <a:pt x="9308" y="11558"/>
                  </a:lnTo>
                  <a:lnTo>
                    <a:pt x="9327" y="11561"/>
                  </a:lnTo>
                  <a:lnTo>
                    <a:pt x="9346" y="11562"/>
                  </a:lnTo>
                  <a:lnTo>
                    <a:pt x="9364" y="11562"/>
                  </a:lnTo>
                  <a:lnTo>
                    <a:pt x="9383" y="11561"/>
                  </a:lnTo>
                  <a:lnTo>
                    <a:pt x="9401" y="11558"/>
                  </a:lnTo>
                  <a:lnTo>
                    <a:pt x="9419" y="11552"/>
                  </a:lnTo>
                  <a:lnTo>
                    <a:pt x="9437" y="11546"/>
                  </a:lnTo>
                  <a:lnTo>
                    <a:pt x="9457" y="11539"/>
                  </a:lnTo>
                  <a:lnTo>
                    <a:pt x="9477" y="11529"/>
                  </a:lnTo>
                  <a:lnTo>
                    <a:pt x="9496" y="11519"/>
                  </a:lnTo>
                  <a:lnTo>
                    <a:pt x="9513" y="11506"/>
                  </a:lnTo>
                  <a:lnTo>
                    <a:pt x="9530" y="11493"/>
                  </a:lnTo>
                  <a:lnTo>
                    <a:pt x="9546" y="11478"/>
                  </a:lnTo>
                  <a:lnTo>
                    <a:pt x="9560" y="11462"/>
                  </a:lnTo>
                  <a:lnTo>
                    <a:pt x="9573" y="11445"/>
                  </a:lnTo>
                  <a:lnTo>
                    <a:pt x="9585" y="11429"/>
                  </a:lnTo>
                  <a:lnTo>
                    <a:pt x="9596" y="11409"/>
                  </a:lnTo>
                  <a:lnTo>
                    <a:pt x="9605" y="11391"/>
                  </a:lnTo>
                  <a:lnTo>
                    <a:pt x="9614" y="11371"/>
                  </a:lnTo>
                  <a:lnTo>
                    <a:pt x="9620" y="11352"/>
                  </a:lnTo>
                  <a:lnTo>
                    <a:pt x="9625" y="11332"/>
                  </a:lnTo>
                  <a:lnTo>
                    <a:pt x="9628" y="11312"/>
                  </a:lnTo>
                  <a:lnTo>
                    <a:pt x="9631" y="11292"/>
                  </a:lnTo>
                  <a:lnTo>
                    <a:pt x="9632" y="11273"/>
                  </a:lnTo>
                  <a:lnTo>
                    <a:pt x="9634" y="11255"/>
                  </a:lnTo>
                  <a:lnTo>
                    <a:pt x="9637" y="11237"/>
                  </a:lnTo>
                  <a:lnTo>
                    <a:pt x="9641" y="11220"/>
                  </a:lnTo>
                  <a:lnTo>
                    <a:pt x="9645" y="11204"/>
                  </a:lnTo>
                  <a:lnTo>
                    <a:pt x="9651" y="11188"/>
                  </a:lnTo>
                  <a:lnTo>
                    <a:pt x="9657" y="11172"/>
                  </a:lnTo>
                  <a:lnTo>
                    <a:pt x="9663" y="11157"/>
                  </a:lnTo>
                  <a:lnTo>
                    <a:pt x="9677" y="11130"/>
                  </a:lnTo>
                  <a:lnTo>
                    <a:pt x="9692" y="11102"/>
                  </a:lnTo>
                  <a:lnTo>
                    <a:pt x="9707" y="11077"/>
                  </a:lnTo>
                  <a:lnTo>
                    <a:pt x="9722" y="11052"/>
                  </a:lnTo>
                  <a:lnTo>
                    <a:pt x="9736" y="11026"/>
                  </a:lnTo>
                  <a:lnTo>
                    <a:pt x="9750" y="11002"/>
                  </a:lnTo>
                  <a:lnTo>
                    <a:pt x="9757" y="10989"/>
                  </a:lnTo>
                  <a:lnTo>
                    <a:pt x="9762" y="10976"/>
                  </a:lnTo>
                  <a:lnTo>
                    <a:pt x="9766" y="10963"/>
                  </a:lnTo>
                  <a:lnTo>
                    <a:pt x="9770" y="10950"/>
                  </a:lnTo>
                  <a:lnTo>
                    <a:pt x="9775" y="10936"/>
                  </a:lnTo>
                  <a:lnTo>
                    <a:pt x="9777" y="10922"/>
                  </a:lnTo>
                  <a:lnTo>
                    <a:pt x="9779" y="10909"/>
                  </a:lnTo>
                  <a:lnTo>
                    <a:pt x="9780" y="10894"/>
                  </a:lnTo>
                  <a:lnTo>
                    <a:pt x="9780" y="10879"/>
                  </a:lnTo>
                  <a:lnTo>
                    <a:pt x="9778" y="10863"/>
                  </a:lnTo>
                  <a:lnTo>
                    <a:pt x="9776" y="10847"/>
                  </a:lnTo>
                  <a:lnTo>
                    <a:pt x="9772" y="10830"/>
                  </a:lnTo>
                  <a:lnTo>
                    <a:pt x="9767" y="10818"/>
                  </a:lnTo>
                  <a:lnTo>
                    <a:pt x="9761" y="10805"/>
                  </a:lnTo>
                  <a:lnTo>
                    <a:pt x="9754" y="10794"/>
                  </a:lnTo>
                  <a:lnTo>
                    <a:pt x="9747" y="10784"/>
                  </a:lnTo>
                  <a:lnTo>
                    <a:pt x="9739" y="10775"/>
                  </a:lnTo>
                  <a:lnTo>
                    <a:pt x="9730" y="10767"/>
                  </a:lnTo>
                  <a:lnTo>
                    <a:pt x="9722" y="10759"/>
                  </a:lnTo>
                  <a:lnTo>
                    <a:pt x="9712" y="10753"/>
                  </a:lnTo>
                  <a:lnTo>
                    <a:pt x="9701" y="10747"/>
                  </a:lnTo>
                  <a:lnTo>
                    <a:pt x="9691" y="10742"/>
                  </a:lnTo>
                  <a:lnTo>
                    <a:pt x="9680" y="10737"/>
                  </a:lnTo>
                  <a:lnTo>
                    <a:pt x="9669" y="10733"/>
                  </a:lnTo>
                  <a:lnTo>
                    <a:pt x="9645" y="10727"/>
                  </a:lnTo>
                  <a:lnTo>
                    <a:pt x="9621" y="10721"/>
                  </a:lnTo>
                  <a:lnTo>
                    <a:pt x="9570" y="10712"/>
                  </a:lnTo>
                  <a:lnTo>
                    <a:pt x="9518" y="10702"/>
                  </a:lnTo>
                  <a:lnTo>
                    <a:pt x="9493" y="10696"/>
                  </a:lnTo>
                  <a:lnTo>
                    <a:pt x="9469" y="10687"/>
                  </a:lnTo>
                  <a:lnTo>
                    <a:pt x="9456" y="10682"/>
                  </a:lnTo>
                  <a:lnTo>
                    <a:pt x="9444" y="10677"/>
                  </a:lnTo>
                  <a:lnTo>
                    <a:pt x="9434" y="10670"/>
                  </a:lnTo>
                  <a:lnTo>
                    <a:pt x="9422" y="10663"/>
                  </a:lnTo>
                  <a:lnTo>
                    <a:pt x="9409" y="10651"/>
                  </a:lnTo>
                  <a:lnTo>
                    <a:pt x="9397" y="10639"/>
                  </a:lnTo>
                  <a:lnTo>
                    <a:pt x="9384" y="10626"/>
                  </a:lnTo>
                  <a:lnTo>
                    <a:pt x="9372" y="10613"/>
                  </a:lnTo>
                  <a:lnTo>
                    <a:pt x="9349" y="10585"/>
                  </a:lnTo>
                  <a:lnTo>
                    <a:pt x="9327" y="10556"/>
                  </a:lnTo>
                  <a:lnTo>
                    <a:pt x="9306" y="10525"/>
                  </a:lnTo>
                  <a:lnTo>
                    <a:pt x="9286" y="10494"/>
                  </a:lnTo>
                  <a:lnTo>
                    <a:pt x="9268" y="10461"/>
                  </a:lnTo>
                  <a:lnTo>
                    <a:pt x="9250" y="10427"/>
                  </a:lnTo>
                  <a:lnTo>
                    <a:pt x="9234" y="10393"/>
                  </a:lnTo>
                  <a:lnTo>
                    <a:pt x="9219" y="10359"/>
                  </a:lnTo>
                  <a:lnTo>
                    <a:pt x="9204" y="10324"/>
                  </a:lnTo>
                  <a:lnTo>
                    <a:pt x="9189" y="10289"/>
                  </a:lnTo>
                  <a:lnTo>
                    <a:pt x="9164" y="10221"/>
                  </a:lnTo>
                  <a:lnTo>
                    <a:pt x="9139" y="10156"/>
                  </a:lnTo>
                  <a:lnTo>
                    <a:pt x="9130" y="10120"/>
                  </a:lnTo>
                  <a:lnTo>
                    <a:pt x="9122" y="10083"/>
                  </a:lnTo>
                  <a:lnTo>
                    <a:pt x="9116" y="10046"/>
                  </a:lnTo>
                  <a:lnTo>
                    <a:pt x="9111" y="10008"/>
                  </a:lnTo>
                  <a:lnTo>
                    <a:pt x="9108" y="9968"/>
                  </a:lnTo>
                  <a:lnTo>
                    <a:pt x="9106" y="9929"/>
                  </a:lnTo>
                  <a:lnTo>
                    <a:pt x="9105" y="9890"/>
                  </a:lnTo>
                  <a:lnTo>
                    <a:pt x="9106" y="9851"/>
                  </a:lnTo>
                  <a:lnTo>
                    <a:pt x="9108" y="9811"/>
                  </a:lnTo>
                  <a:lnTo>
                    <a:pt x="9111" y="9771"/>
                  </a:lnTo>
                  <a:lnTo>
                    <a:pt x="9114" y="9732"/>
                  </a:lnTo>
                  <a:lnTo>
                    <a:pt x="9118" y="9693"/>
                  </a:lnTo>
                  <a:lnTo>
                    <a:pt x="9123" y="9655"/>
                  </a:lnTo>
                  <a:lnTo>
                    <a:pt x="9129" y="9617"/>
                  </a:lnTo>
                  <a:lnTo>
                    <a:pt x="9135" y="9580"/>
                  </a:lnTo>
                  <a:lnTo>
                    <a:pt x="9142" y="9543"/>
                  </a:lnTo>
                  <a:lnTo>
                    <a:pt x="9157" y="9474"/>
                  </a:lnTo>
                  <a:lnTo>
                    <a:pt x="9172" y="9408"/>
                  </a:lnTo>
                  <a:lnTo>
                    <a:pt x="9188" y="9350"/>
                  </a:lnTo>
                  <a:lnTo>
                    <a:pt x="9204" y="9298"/>
                  </a:lnTo>
                  <a:lnTo>
                    <a:pt x="9218" y="9254"/>
                  </a:lnTo>
                  <a:lnTo>
                    <a:pt x="9230" y="9218"/>
                  </a:lnTo>
                  <a:lnTo>
                    <a:pt x="9241" y="9192"/>
                  </a:lnTo>
                  <a:lnTo>
                    <a:pt x="9247" y="9177"/>
                  </a:lnTo>
                  <a:lnTo>
                    <a:pt x="9317" y="9235"/>
                  </a:lnTo>
                  <a:lnTo>
                    <a:pt x="9390" y="9290"/>
                  </a:lnTo>
                  <a:lnTo>
                    <a:pt x="9427" y="9317"/>
                  </a:lnTo>
                  <a:lnTo>
                    <a:pt x="9464" y="9345"/>
                  </a:lnTo>
                  <a:lnTo>
                    <a:pt x="9502" y="9371"/>
                  </a:lnTo>
                  <a:lnTo>
                    <a:pt x="9541" y="9398"/>
                  </a:lnTo>
                  <a:lnTo>
                    <a:pt x="9580" y="9423"/>
                  </a:lnTo>
                  <a:lnTo>
                    <a:pt x="9619" y="9449"/>
                  </a:lnTo>
                  <a:lnTo>
                    <a:pt x="9659" y="9473"/>
                  </a:lnTo>
                  <a:lnTo>
                    <a:pt x="9699" y="9496"/>
                  </a:lnTo>
                  <a:lnTo>
                    <a:pt x="9741" y="9519"/>
                  </a:lnTo>
                  <a:lnTo>
                    <a:pt x="9782" y="9542"/>
                  </a:lnTo>
                  <a:lnTo>
                    <a:pt x="9824" y="9562"/>
                  </a:lnTo>
                  <a:lnTo>
                    <a:pt x="9868" y="9582"/>
                  </a:lnTo>
                  <a:lnTo>
                    <a:pt x="9911" y="9601"/>
                  </a:lnTo>
                  <a:lnTo>
                    <a:pt x="9955" y="9619"/>
                  </a:lnTo>
                  <a:lnTo>
                    <a:pt x="9999" y="9635"/>
                  </a:lnTo>
                  <a:lnTo>
                    <a:pt x="10045" y="9650"/>
                  </a:lnTo>
                  <a:lnTo>
                    <a:pt x="10090" y="9663"/>
                  </a:lnTo>
                  <a:lnTo>
                    <a:pt x="10137" y="9676"/>
                  </a:lnTo>
                  <a:lnTo>
                    <a:pt x="10183" y="9687"/>
                  </a:lnTo>
                  <a:lnTo>
                    <a:pt x="10232" y="9696"/>
                  </a:lnTo>
                  <a:lnTo>
                    <a:pt x="10280" y="9704"/>
                  </a:lnTo>
                  <a:lnTo>
                    <a:pt x="10328" y="9709"/>
                  </a:lnTo>
                  <a:lnTo>
                    <a:pt x="10378" y="9713"/>
                  </a:lnTo>
                  <a:lnTo>
                    <a:pt x="10429" y="9715"/>
                  </a:lnTo>
                  <a:lnTo>
                    <a:pt x="10480" y="9715"/>
                  </a:lnTo>
                  <a:lnTo>
                    <a:pt x="10532" y="9714"/>
                  </a:lnTo>
                  <a:lnTo>
                    <a:pt x="10583" y="9710"/>
                  </a:lnTo>
                  <a:lnTo>
                    <a:pt x="10636" y="9704"/>
                  </a:lnTo>
                  <a:lnTo>
                    <a:pt x="10660" y="9701"/>
                  </a:lnTo>
                  <a:lnTo>
                    <a:pt x="10682" y="9697"/>
                  </a:lnTo>
                  <a:lnTo>
                    <a:pt x="10703" y="9692"/>
                  </a:lnTo>
                  <a:lnTo>
                    <a:pt x="10725" y="9688"/>
                  </a:lnTo>
                  <a:lnTo>
                    <a:pt x="10725" y="9049"/>
                  </a:lnTo>
                  <a:lnTo>
                    <a:pt x="10701" y="9062"/>
                  </a:lnTo>
                  <a:lnTo>
                    <a:pt x="10677" y="9075"/>
                  </a:lnTo>
                  <a:lnTo>
                    <a:pt x="10650" y="9085"/>
                  </a:lnTo>
                  <a:lnTo>
                    <a:pt x="10624" y="9096"/>
                  </a:lnTo>
                  <a:lnTo>
                    <a:pt x="10596" y="9104"/>
                  </a:lnTo>
                  <a:lnTo>
                    <a:pt x="10568" y="9112"/>
                  </a:lnTo>
                  <a:lnTo>
                    <a:pt x="10539" y="9118"/>
                  </a:lnTo>
                  <a:lnTo>
                    <a:pt x="10508" y="9123"/>
                  </a:lnTo>
                  <a:close/>
                  <a:moveTo>
                    <a:pt x="5366" y="2920"/>
                  </a:moveTo>
                  <a:lnTo>
                    <a:pt x="5355" y="2933"/>
                  </a:lnTo>
                  <a:lnTo>
                    <a:pt x="5346" y="2945"/>
                  </a:lnTo>
                  <a:lnTo>
                    <a:pt x="5338" y="2958"/>
                  </a:lnTo>
                  <a:lnTo>
                    <a:pt x="5332" y="2971"/>
                  </a:lnTo>
                  <a:lnTo>
                    <a:pt x="5327" y="2982"/>
                  </a:lnTo>
                  <a:lnTo>
                    <a:pt x="5321" y="2994"/>
                  </a:lnTo>
                  <a:lnTo>
                    <a:pt x="5318" y="3006"/>
                  </a:lnTo>
                  <a:lnTo>
                    <a:pt x="5315" y="3016"/>
                  </a:lnTo>
                  <a:lnTo>
                    <a:pt x="5312" y="3035"/>
                  </a:lnTo>
                  <a:lnTo>
                    <a:pt x="5310" y="3050"/>
                  </a:lnTo>
                  <a:lnTo>
                    <a:pt x="5310" y="3060"/>
                  </a:lnTo>
                  <a:lnTo>
                    <a:pt x="5310" y="3063"/>
                  </a:lnTo>
                  <a:lnTo>
                    <a:pt x="5310" y="3069"/>
                  </a:lnTo>
                  <a:lnTo>
                    <a:pt x="5309" y="3077"/>
                  </a:lnTo>
                  <a:lnTo>
                    <a:pt x="5306" y="3086"/>
                  </a:lnTo>
                  <a:lnTo>
                    <a:pt x="5301" y="3095"/>
                  </a:lnTo>
                  <a:lnTo>
                    <a:pt x="5297" y="3099"/>
                  </a:lnTo>
                  <a:lnTo>
                    <a:pt x="5294" y="3103"/>
                  </a:lnTo>
                  <a:lnTo>
                    <a:pt x="5290" y="3106"/>
                  </a:lnTo>
                  <a:lnTo>
                    <a:pt x="5284" y="3109"/>
                  </a:lnTo>
                  <a:lnTo>
                    <a:pt x="5279" y="3110"/>
                  </a:lnTo>
                  <a:lnTo>
                    <a:pt x="5273" y="3112"/>
                  </a:lnTo>
                  <a:lnTo>
                    <a:pt x="5265" y="3112"/>
                  </a:lnTo>
                  <a:lnTo>
                    <a:pt x="5258" y="3110"/>
                  </a:lnTo>
                  <a:lnTo>
                    <a:pt x="5242" y="3099"/>
                  </a:lnTo>
                  <a:lnTo>
                    <a:pt x="5227" y="3085"/>
                  </a:lnTo>
                  <a:lnTo>
                    <a:pt x="5212" y="3071"/>
                  </a:lnTo>
                  <a:lnTo>
                    <a:pt x="5199" y="3055"/>
                  </a:lnTo>
                  <a:lnTo>
                    <a:pt x="5185" y="3040"/>
                  </a:lnTo>
                  <a:lnTo>
                    <a:pt x="5171" y="3023"/>
                  </a:lnTo>
                  <a:lnTo>
                    <a:pt x="5158" y="3005"/>
                  </a:lnTo>
                  <a:lnTo>
                    <a:pt x="5146" y="2987"/>
                  </a:lnTo>
                  <a:lnTo>
                    <a:pt x="5119" y="2950"/>
                  </a:lnTo>
                  <a:lnTo>
                    <a:pt x="5093" y="2912"/>
                  </a:lnTo>
                  <a:lnTo>
                    <a:pt x="5079" y="2894"/>
                  </a:lnTo>
                  <a:lnTo>
                    <a:pt x="5065" y="2876"/>
                  </a:lnTo>
                  <a:lnTo>
                    <a:pt x="5051" y="2860"/>
                  </a:lnTo>
                  <a:lnTo>
                    <a:pt x="5037" y="2843"/>
                  </a:lnTo>
                  <a:lnTo>
                    <a:pt x="5040" y="2829"/>
                  </a:lnTo>
                  <a:lnTo>
                    <a:pt x="5044" y="2813"/>
                  </a:lnTo>
                  <a:lnTo>
                    <a:pt x="5047" y="2796"/>
                  </a:lnTo>
                  <a:lnTo>
                    <a:pt x="5049" y="2777"/>
                  </a:lnTo>
                  <a:lnTo>
                    <a:pt x="5049" y="2767"/>
                  </a:lnTo>
                  <a:lnTo>
                    <a:pt x="5049" y="2757"/>
                  </a:lnTo>
                  <a:lnTo>
                    <a:pt x="5048" y="2747"/>
                  </a:lnTo>
                  <a:lnTo>
                    <a:pt x="5046" y="2738"/>
                  </a:lnTo>
                  <a:lnTo>
                    <a:pt x="5044" y="2728"/>
                  </a:lnTo>
                  <a:lnTo>
                    <a:pt x="5040" y="2719"/>
                  </a:lnTo>
                  <a:lnTo>
                    <a:pt x="5036" y="2710"/>
                  </a:lnTo>
                  <a:lnTo>
                    <a:pt x="5030" y="2702"/>
                  </a:lnTo>
                  <a:lnTo>
                    <a:pt x="5057" y="2696"/>
                  </a:lnTo>
                  <a:lnTo>
                    <a:pt x="5082" y="2692"/>
                  </a:lnTo>
                  <a:lnTo>
                    <a:pt x="5107" y="2688"/>
                  </a:lnTo>
                  <a:lnTo>
                    <a:pt x="5133" y="2684"/>
                  </a:lnTo>
                  <a:lnTo>
                    <a:pt x="5157" y="2703"/>
                  </a:lnTo>
                  <a:lnTo>
                    <a:pt x="5182" y="2721"/>
                  </a:lnTo>
                  <a:lnTo>
                    <a:pt x="5207" y="2738"/>
                  </a:lnTo>
                  <a:lnTo>
                    <a:pt x="5231" y="2753"/>
                  </a:lnTo>
                  <a:lnTo>
                    <a:pt x="5257" y="2767"/>
                  </a:lnTo>
                  <a:lnTo>
                    <a:pt x="5281" y="2782"/>
                  </a:lnTo>
                  <a:lnTo>
                    <a:pt x="5306" y="2798"/>
                  </a:lnTo>
                  <a:lnTo>
                    <a:pt x="5329" y="2813"/>
                  </a:lnTo>
                  <a:lnTo>
                    <a:pt x="5345" y="2827"/>
                  </a:lnTo>
                  <a:lnTo>
                    <a:pt x="5356" y="2838"/>
                  </a:lnTo>
                  <a:lnTo>
                    <a:pt x="5362" y="2845"/>
                  </a:lnTo>
                  <a:lnTo>
                    <a:pt x="5367" y="2851"/>
                  </a:lnTo>
                  <a:lnTo>
                    <a:pt x="5370" y="2856"/>
                  </a:lnTo>
                  <a:lnTo>
                    <a:pt x="5373" y="2863"/>
                  </a:lnTo>
                  <a:lnTo>
                    <a:pt x="5375" y="2869"/>
                  </a:lnTo>
                  <a:lnTo>
                    <a:pt x="5377" y="2875"/>
                  </a:lnTo>
                  <a:lnTo>
                    <a:pt x="5378" y="2882"/>
                  </a:lnTo>
                  <a:lnTo>
                    <a:pt x="5377" y="2888"/>
                  </a:lnTo>
                  <a:lnTo>
                    <a:pt x="5375" y="2896"/>
                  </a:lnTo>
                  <a:lnTo>
                    <a:pt x="5373" y="2903"/>
                  </a:lnTo>
                  <a:lnTo>
                    <a:pt x="5370" y="2911"/>
                  </a:lnTo>
                  <a:lnTo>
                    <a:pt x="5366" y="292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grpSp>
      <p:sp>
        <p:nvSpPr>
          <p:cNvPr id="8194" name="Rectangle 2"/>
          <p:cNvSpPr>
            <a:spLocks noGrp="1" noChangeArrowheads="1"/>
          </p:cNvSpPr>
          <p:nvPr>
            <p:ph type="ctrTitle"/>
          </p:nvPr>
        </p:nvSpPr>
        <p:spPr>
          <a:xfrm>
            <a:off x="539750" y="2997200"/>
            <a:ext cx="7345363" cy="719138"/>
          </a:xfrm>
        </p:spPr>
        <p:txBody>
          <a:bodyPr/>
          <a:lstStyle>
            <a:lvl1pPr>
              <a:defRPr>
                <a:solidFill>
                  <a:schemeClr val="tx1"/>
                </a:solidFill>
              </a:defRPr>
            </a:lvl1pPr>
          </a:lstStyle>
          <a:p>
            <a:pPr lvl="0"/>
            <a:r>
              <a:rPr lang="de-DE" altLang="de-DE" noProof="0"/>
              <a:t>Titelmasterformat durch Klicken bearbeiten</a:t>
            </a:r>
          </a:p>
        </p:txBody>
      </p:sp>
      <p:sp>
        <p:nvSpPr>
          <p:cNvPr id="8195" name="Rectangle 3"/>
          <p:cNvSpPr>
            <a:spLocks noGrp="1" noChangeArrowheads="1"/>
          </p:cNvSpPr>
          <p:nvPr>
            <p:ph type="subTitle" idx="1"/>
          </p:nvPr>
        </p:nvSpPr>
        <p:spPr>
          <a:xfrm>
            <a:off x="539750" y="3716338"/>
            <a:ext cx="7345363" cy="2376487"/>
          </a:xfrm>
        </p:spPr>
        <p:txBody>
          <a:bodyPr/>
          <a:lstStyle>
            <a:lvl1pPr>
              <a:lnSpc>
                <a:spcPts val="2800"/>
              </a:lnSpc>
              <a:defRPr sz="2400" b="1">
                <a:solidFill>
                  <a:schemeClr val="bg2"/>
                </a:solidFill>
              </a:defRPr>
            </a:lvl1pPr>
          </a:lstStyle>
          <a:p>
            <a:pPr lvl="0"/>
            <a:r>
              <a:rPr lang="de-DE" altLang="de-DE" noProof="0"/>
              <a:t>Formatvorlage des Untertitelmasters durch Klicken bearbeiten</a:t>
            </a:r>
          </a:p>
        </p:txBody>
      </p:sp>
      <p:sp>
        <p:nvSpPr>
          <p:cNvPr id="8196" name="Rectangle 4"/>
          <p:cNvSpPr>
            <a:spLocks noGrp="1" noChangeArrowheads="1"/>
          </p:cNvSpPr>
          <p:nvPr>
            <p:ph type="dt" sz="half" idx="2"/>
          </p:nvPr>
        </p:nvSpPr>
        <p:spPr>
          <a:xfrm>
            <a:off x="539750" y="6545263"/>
            <a:ext cx="7345363" cy="179387"/>
          </a:xfrm>
        </p:spPr>
        <p:txBody>
          <a:bodyPr/>
          <a:lstStyle>
            <a:lvl1pPr>
              <a:defRPr/>
            </a:lvl1pPr>
          </a:lstStyle>
          <a:p>
            <a:r>
              <a:rPr lang="de-DE" altLang="de-DE">
                <a:solidFill>
                  <a:srgbClr val="000000"/>
                </a:solidFill>
              </a:rPr>
              <a:t>Elterninformationsveranstaltung Kindergarteneintritt, 23.01.2020</a:t>
            </a:r>
          </a:p>
        </p:txBody>
      </p:sp>
      <p:sp>
        <p:nvSpPr>
          <p:cNvPr id="8197" name="Line 5"/>
          <p:cNvSpPr>
            <a:spLocks noChangeShapeType="1"/>
          </p:cNvSpPr>
          <p:nvPr/>
        </p:nvSpPr>
        <p:spPr bwMode="auto">
          <a:xfrm>
            <a:off x="539750" y="6453188"/>
            <a:ext cx="7345363" cy="0"/>
          </a:xfrm>
          <a:prstGeom prst="line">
            <a:avLst/>
          </a:prstGeom>
          <a:noFill/>
          <a:ln w="635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8198" name="Freeform 6"/>
          <p:cNvSpPr>
            <a:spLocks/>
          </p:cNvSpPr>
          <p:nvPr/>
        </p:nvSpPr>
        <p:spPr bwMode="auto">
          <a:xfrm>
            <a:off x="8558213" y="266700"/>
            <a:ext cx="38100" cy="46038"/>
          </a:xfrm>
          <a:custGeom>
            <a:avLst/>
            <a:gdLst>
              <a:gd name="T0" fmla="*/ 72 w 240"/>
              <a:gd name="T1" fmla="*/ 0 h 295"/>
              <a:gd name="T2" fmla="*/ 88 w 240"/>
              <a:gd name="T3" fmla="*/ 14 h 295"/>
              <a:gd name="T4" fmla="*/ 106 w 240"/>
              <a:gd name="T5" fmla="*/ 27 h 295"/>
              <a:gd name="T6" fmla="*/ 123 w 240"/>
              <a:gd name="T7" fmla="*/ 38 h 295"/>
              <a:gd name="T8" fmla="*/ 140 w 240"/>
              <a:gd name="T9" fmla="*/ 48 h 295"/>
              <a:gd name="T10" fmla="*/ 173 w 240"/>
              <a:gd name="T11" fmla="*/ 69 h 295"/>
              <a:gd name="T12" fmla="*/ 207 w 240"/>
              <a:gd name="T13" fmla="*/ 89 h 295"/>
              <a:gd name="T14" fmla="*/ 217 w 240"/>
              <a:gd name="T15" fmla="*/ 98 h 295"/>
              <a:gd name="T16" fmla="*/ 226 w 240"/>
              <a:gd name="T17" fmla="*/ 108 h 295"/>
              <a:gd name="T18" fmla="*/ 232 w 240"/>
              <a:gd name="T19" fmla="*/ 116 h 295"/>
              <a:gd name="T20" fmla="*/ 237 w 240"/>
              <a:gd name="T21" fmla="*/ 124 h 295"/>
              <a:gd name="T22" fmla="*/ 238 w 240"/>
              <a:gd name="T23" fmla="*/ 128 h 295"/>
              <a:gd name="T24" fmla="*/ 239 w 240"/>
              <a:gd name="T25" fmla="*/ 132 h 295"/>
              <a:gd name="T26" fmla="*/ 240 w 240"/>
              <a:gd name="T27" fmla="*/ 137 h 295"/>
              <a:gd name="T28" fmla="*/ 239 w 240"/>
              <a:gd name="T29" fmla="*/ 141 h 295"/>
              <a:gd name="T30" fmla="*/ 238 w 240"/>
              <a:gd name="T31" fmla="*/ 146 h 295"/>
              <a:gd name="T32" fmla="*/ 237 w 240"/>
              <a:gd name="T33" fmla="*/ 151 h 295"/>
              <a:gd name="T34" fmla="*/ 235 w 240"/>
              <a:gd name="T35" fmla="*/ 157 h 295"/>
              <a:gd name="T36" fmla="*/ 232 w 240"/>
              <a:gd name="T37" fmla="*/ 163 h 295"/>
              <a:gd name="T38" fmla="*/ 225 w 240"/>
              <a:gd name="T39" fmla="*/ 171 h 295"/>
              <a:gd name="T40" fmla="*/ 218 w 240"/>
              <a:gd name="T41" fmla="*/ 180 h 295"/>
              <a:gd name="T42" fmla="*/ 213 w 240"/>
              <a:gd name="T43" fmla="*/ 190 h 295"/>
              <a:gd name="T44" fmla="*/ 209 w 240"/>
              <a:gd name="T45" fmla="*/ 198 h 295"/>
              <a:gd name="T46" fmla="*/ 202 w 240"/>
              <a:gd name="T47" fmla="*/ 215 h 295"/>
              <a:gd name="T48" fmla="*/ 197 w 240"/>
              <a:gd name="T49" fmla="*/ 230 h 295"/>
              <a:gd name="T50" fmla="*/ 194 w 240"/>
              <a:gd name="T51" fmla="*/ 252 h 295"/>
              <a:gd name="T52" fmla="*/ 194 w 240"/>
              <a:gd name="T53" fmla="*/ 261 h 295"/>
              <a:gd name="T54" fmla="*/ 194 w 240"/>
              <a:gd name="T55" fmla="*/ 266 h 295"/>
              <a:gd name="T56" fmla="*/ 193 w 240"/>
              <a:gd name="T57" fmla="*/ 272 h 295"/>
              <a:gd name="T58" fmla="*/ 191 w 240"/>
              <a:gd name="T59" fmla="*/ 278 h 295"/>
              <a:gd name="T60" fmla="*/ 188 w 240"/>
              <a:gd name="T61" fmla="*/ 284 h 295"/>
              <a:gd name="T62" fmla="*/ 185 w 240"/>
              <a:gd name="T63" fmla="*/ 287 h 295"/>
              <a:gd name="T64" fmla="*/ 183 w 240"/>
              <a:gd name="T65" fmla="*/ 290 h 295"/>
              <a:gd name="T66" fmla="*/ 180 w 240"/>
              <a:gd name="T67" fmla="*/ 292 h 295"/>
              <a:gd name="T68" fmla="*/ 175 w 240"/>
              <a:gd name="T69" fmla="*/ 294 h 295"/>
              <a:gd name="T70" fmla="*/ 171 w 240"/>
              <a:gd name="T71" fmla="*/ 295 h 295"/>
              <a:gd name="T72" fmla="*/ 167 w 240"/>
              <a:gd name="T73" fmla="*/ 295 h 295"/>
              <a:gd name="T74" fmla="*/ 163 w 240"/>
              <a:gd name="T75" fmla="*/ 295 h 295"/>
              <a:gd name="T76" fmla="*/ 157 w 240"/>
              <a:gd name="T77" fmla="*/ 294 h 295"/>
              <a:gd name="T78" fmla="*/ 147 w 240"/>
              <a:gd name="T79" fmla="*/ 286 h 295"/>
              <a:gd name="T80" fmla="*/ 137 w 240"/>
              <a:gd name="T81" fmla="*/ 277 h 295"/>
              <a:gd name="T82" fmla="*/ 127 w 240"/>
              <a:gd name="T83" fmla="*/ 268 h 295"/>
              <a:gd name="T84" fmla="*/ 117 w 240"/>
              <a:gd name="T85" fmla="*/ 256 h 295"/>
              <a:gd name="T86" fmla="*/ 98 w 240"/>
              <a:gd name="T87" fmla="*/ 234 h 295"/>
              <a:gd name="T88" fmla="*/ 80 w 240"/>
              <a:gd name="T89" fmla="*/ 209 h 295"/>
              <a:gd name="T90" fmla="*/ 62 w 240"/>
              <a:gd name="T91" fmla="*/ 184 h 295"/>
              <a:gd name="T92" fmla="*/ 44 w 240"/>
              <a:gd name="T93" fmla="*/ 158 h 295"/>
              <a:gd name="T94" fmla="*/ 25 w 240"/>
              <a:gd name="T95" fmla="*/ 133 h 295"/>
              <a:gd name="T96" fmla="*/ 5 w 240"/>
              <a:gd name="T97" fmla="*/ 110 h 295"/>
              <a:gd name="T98" fmla="*/ 7 w 240"/>
              <a:gd name="T99" fmla="*/ 101 h 295"/>
              <a:gd name="T100" fmla="*/ 10 w 240"/>
              <a:gd name="T101" fmla="*/ 89 h 295"/>
              <a:gd name="T102" fmla="*/ 12 w 240"/>
              <a:gd name="T103" fmla="*/ 77 h 295"/>
              <a:gd name="T104" fmla="*/ 13 w 240"/>
              <a:gd name="T105" fmla="*/ 64 h 295"/>
              <a:gd name="T106" fmla="*/ 13 w 240"/>
              <a:gd name="T107" fmla="*/ 51 h 295"/>
              <a:gd name="T108" fmla="*/ 11 w 240"/>
              <a:gd name="T109" fmla="*/ 38 h 295"/>
              <a:gd name="T110" fmla="*/ 10 w 240"/>
              <a:gd name="T111" fmla="*/ 32 h 295"/>
              <a:gd name="T112" fmla="*/ 7 w 240"/>
              <a:gd name="T113" fmla="*/ 25 h 295"/>
              <a:gd name="T114" fmla="*/ 4 w 240"/>
              <a:gd name="T115" fmla="*/ 18 h 295"/>
              <a:gd name="T116" fmla="*/ 0 w 240"/>
              <a:gd name="T117" fmla="*/ 13 h 295"/>
              <a:gd name="T118" fmla="*/ 19 w 240"/>
              <a:gd name="T119" fmla="*/ 9 h 295"/>
              <a:gd name="T120" fmla="*/ 37 w 240"/>
              <a:gd name="T121" fmla="*/ 6 h 295"/>
              <a:gd name="T122" fmla="*/ 54 w 240"/>
              <a:gd name="T123" fmla="*/ 3 h 295"/>
              <a:gd name="T124" fmla="*/ 72 w 240"/>
              <a:gd name="T12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72" y="0"/>
                </a:moveTo>
                <a:lnTo>
                  <a:pt x="88" y="14"/>
                </a:lnTo>
                <a:lnTo>
                  <a:pt x="106" y="27"/>
                </a:lnTo>
                <a:lnTo>
                  <a:pt x="123" y="38"/>
                </a:lnTo>
                <a:lnTo>
                  <a:pt x="140" y="48"/>
                </a:lnTo>
                <a:lnTo>
                  <a:pt x="173" y="69"/>
                </a:lnTo>
                <a:lnTo>
                  <a:pt x="207" y="89"/>
                </a:lnTo>
                <a:lnTo>
                  <a:pt x="217" y="98"/>
                </a:lnTo>
                <a:lnTo>
                  <a:pt x="226" y="108"/>
                </a:lnTo>
                <a:lnTo>
                  <a:pt x="232" y="116"/>
                </a:lnTo>
                <a:lnTo>
                  <a:pt x="237" y="124"/>
                </a:lnTo>
                <a:lnTo>
                  <a:pt x="238" y="128"/>
                </a:lnTo>
                <a:lnTo>
                  <a:pt x="239" y="132"/>
                </a:lnTo>
                <a:lnTo>
                  <a:pt x="240" y="137"/>
                </a:lnTo>
                <a:lnTo>
                  <a:pt x="239" y="141"/>
                </a:lnTo>
                <a:lnTo>
                  <a:pt x="238" y="146"/>
                </a:lnTo>
                <a:lnTo>
                  <a:pt x="237" y="151"/>
                </a:lnTo>
                <a:lnTo>
                  <a:pt x="235" y="157"/>
                </a:lnTo>
                <a:lnTo>
                  <a:pt x="232" y="163"/>
                </a:lnTo>
                <a:lnTo>
                  <a:pt x="225" y="171"/>
                </a:lnTo>
                <a:lnTo>
                  <a:pt x="218" y="180"/>
                </a:lnTo>
                <a:lnTo>
                  <a:pt x="213" y="190"/>
                </a:lnTo>
                <a:lnTo>
                  <a:pt x="209" y="198"/>
                </a:lnTo>
                <a:lnTo>
                  <a:pt x="202" y="215"/>
                </a:lnTo>
                <a:lnTo>
                  <a:pt x="197" y="230"/>
                </a:lnTo>
                <a:lnTo>
                  <a:pt x="194" y="252"/>
                </a:lnTo>
                <a:lnTo>
                  <a:pt x="194" y="261"/>
                </a:lnTo>
                <a:lnTo>
                  <a:pt x="194" y="266"/>
                </a:lnTo>
                <a:lnTo>
                  <a:pt x="193" y="272"/>
                </a:lnTo>
                <a:lnTo>
                  <a:pt x="191" y="278"/>
                </a:lnTo>
                <a:lnTo>
                  <a:pt x="188" y="284"/>
                </a:lnTo>
                <a:lnTo>
                  <a:pt x="185" y="287"/>
                </a:lnTo>
                <a:lnTo>
                  <a:pt x="183" y="290"/>
                </a:lnTo>
                <a:lnTo>
                  <a:pt x="180" y="292"/>
                </a:lnTo>
                <a:lnTo>
                  <a:pt x="175" y="294"/>
                </a:lnTo>
                <a:lnTo>
                  <a:pt x="171" y="295"/>
                </a:lnTo>
                <a:lnTo>
                  <a:pt x="167" y="295"/>
                </a:lnTo>
                <a:lnTo>
                  <a:pt x="163" y="295"/>
                </a:lnTo>
                <a:lnTo>
                  <a:pt x="157" y="294"/>
                </a:lnTo>
                <a:lnTo>
                  <a:pt x="147" y="286"/>
                </a:lnTo>
                <a:lnTo>
                  <a:pt x="137" y="277"/>
                </a:lnTo>
                <a:lnTo>
                  <a:pt x="127" y="268"/>
                </a:lnTo>
                <a:lnTo>
                  <a:pt x="117" y="256"/>
                </a:lnTo>
                <a:lnTo>
                  <a:pt x="98" y="234"/>
                </a:lnTo>
                <a:lnTo>
                  <a:pt x="80" y="209"/>
                </a:lnTo>
                <a:lnTo>
                  <a:pt x="62" y="184"/>
                </a:lnTo>
                <a:lnTo>
                  <a:pt x="44" y="158"/>
                </a:lnTo>
                <a:lnTo>
                  <a:pt x="25" y="133"/>
                </a:lnTo>
                <a:lnTo>
                  <a:pt x="5" y="110"/>
                </a:lnTo>
                <a:lnTo>
                  <a:pt x="7" y="101"/>
                </a:lnTo>
                <a:lnTo>
                  <a:pt x="10" y="89"/>
                </a:lnTo>
                <a:lnTo>
                  <a:pt x="12" y="77"/>
                </a:lnTo>
                <a:lnTo>
                  <a:pt x="13" y="64"/>
                </a:lnTo>
                <a:lnTo>
                  <a:pt x="13" y="51"/>
                </a:lnTo>
                <a:lnTo>
                  <a:pt x="11" y="38"/>
                </a:lnTo>
                <a:lnTo>
                  <a:pt x="10" y="32"/>
                </a:lnTo>
                <a:lnTo>
                  <a:pt x="7" y="25"/>
                </a:lnTo>
                <a:lnTo>
                  <a:pt x="4" y="18"/>
                </a:lnTo>
                <a:lnTo>
                  <a:pt x="0" y="13"/>
                </a:lnTo>
                <a:lnTo>
                  <a:pt x="19" y="9"/>
                </a:lnTo>
                <a:lnTo>
                  <a:pt x="37" y="6"/>
                </a:lnTo>
                <a:lnTo>
                  <a:pt x="54" y="3"/>
                </a:lnTo>
                <a:lnTo>
                  <a:pt x="72" y="0"/>
                </a:lnTo>
                <a:close/>
              </a:path>
            </a:pathLst>
          </a:custGeom>
          <a:solidFill>
            <a:srgbClr val="59B5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
        <p:nvSpPr>
          <p:cNvPr id="8199" name="Freeform 7"/>
          <p:cNvSpPr>
            <a:spLocks/>
          </p:cNvSpPr>
          <p:nvPr/>
        </p:nvSpPr>
        <p:spPr bwMode="auto">
          <a:xfrm>
            <a:off x="8558213" y="266700"/>
            <a:ext cx="38100" cy="46038"/>
          </a:xfrm>
          <a:custGeom>
            <a:avLst/>
            <a:gdLst>
              <a:gd name="T0" fmla="*/ 5 w 240"/>
              <a:gd name="T1" fmla="*/ 110 h 295"/>
              <a:gd name="T2" fmla="*/ 25 w 240"/>
              <a:gd name="T3" fmla="*/ 133 h 295"/>
              <a:gd name="T4" fmla="*/ 44 w 240"/>
              <a:gd name="T5" fmla="*/ 158 h 295"/>
              <a:gd name="T6" fmla="*/ 62 w 240"/>
              <a:gd name="T7" fmla="*/ 184 h 295"/>
              <a:gd name="T8" fmla="*/ 80 w 240"/>
              <a:gd name="T9" fmla="*/ 209 h 295"/>
              <a:gd name="T10" fmla="*/ 98 w 240"/>
              <a:gd name="T11" fmla="*/ 234 h 295"/>
              <a:gd name="T12" fmla="*/ 117 w 240"/>
              <a:gd name="T13" fmla="*/ 256 h 295"/>
              <a:gd name="T14" fmla="*/ 127 w 240"/>
              <a:gd name="T15" fmla="*/ 268 h 295"/>
              <a:gd name="T16" fmla="*/ 137 w 240"/>
              <a:gd name="T17" fmla="*/ 277 h 295"/>
              <a:gd name="T18" fmla="*/ 147 w 240"/>
              <a:gd name="T19" fmla="*/ 286 h 295"/>
              <a:gd name="T20" fmla="*/ 157 w 240"/>
              <a:gd name="T21" fmla="*/ 294 h 295"/>
              <a:gd name="T22" fmla="*/ 163 w 240"/>
              <a:gd name="T23" fmla="*/ 295 h 295"/>
              <a:gd name="T24" fmla="*/ 167 w 240"/>
              <a:gd name="T25" fmla="*/ 295 h 295"/>
              <a:gd name="T26" fmla="*/ 171 w 240"/>
              <a:gd name="T27" fmla="*/ 295 h 295"/>
              <a:gd name="T28" fmla="*/ 175 w 240"/>
              <a:gd name="T29" fmla="*/ 294 h 295"/>
              <a:gd name="T30" fmla="*/ 180 w 240"/>
              <a:gd name="T31" fmla="*/ 292 h 295"/>
              <a:gd name="T32" fmla="*/ 183 w 240"/>
              <a:gd name="T33" fmla="*/ 290 h 295"/>
              <a:gd name="T34" fmla="*/ 185 w 240"/>
              <a:gd name="T35" fmla="*/ 287 h 295"/>
              <a:gd name="T36" fmla="*/ 188 w 240"/>
              <a:gd name="T37" fmla="*/ 284 h 295"/>
              <a:gd name="T38" fmla="*/ 191 w 240"/>
              <a:gd name="T39" fmla="*/ 278 h 295"/>
              <a:gd name="T40" fmla="*/ 193 w 240"/>
              <a:gd name="T41" fmla="*/ 272 h 295"/>
              <a:gd name="T42" fmla="*/ 194 w 240"/>
              <a:gd name="T43" fmla="*/ 266 h 295"/>
              <a:gd name="T44" fmla="*/ 194 w 240"/>
              <a:gd name="T45" fmla="*/ 261 h 295"/>
              <a:gd name="T46" fmla="*/ 194 w 240"/>
              <a:gd name="T47" fmla="*/ 252 h 295"/>
              <a:gd name="T48" fmla="*/ 197 w 240"/>
              <a:gd name="T49" fmla="*/ 230 h 295"/>
              <a:gd name="T50" fmla="*/ 202 w 240"/>
              <a:gd name="T51" fmla="*/ 215 h 295"/>
              <a:gd name="T52" fmla="*/ 209 w 240"/>
              <a:gd name="T53" fmla="*/ 198 h 295"/>
              <a:gd name="T54" fmla="*/ 213 w 240"/>
              <a:gd name="T55" fmla="*/ 190 h 295"/>
              <a:gd name="T56" fmla="*/ 218 w 240"/>
              <a:gd name="T57" fmla="*/ 180 h 295"/>
              <a:gd name="T58" fmla="*/ 225 w 240"/>
              <a:gd name="T59" fmla="*/ 171 h 295"/>
              <a:gd name="T60" fmla="*/ 232 w 240"/>
              <a:gd name="T61" fmla="*/ 163 h 295"/>
              <a:gd name="T62" fmla="*/ 235 w 240"/>
              <a:gd name="T63" fmla="*/ 157 h 295"/>
              <a:gd name="T64" fmla="*/ 237 w 240"/>
              <a:gd name="T65" fmla="*/ 151 h 295"/>
              <a:gd name="T66" fmla="*/ 238 w 240"/>
              <a:gd name="T67" fmla="*/ 146 h 295"/>
              <a:gd name="T68" fmla="*/ 239 w 240"/>
              <a:gd name="T69" fmla="*/ 141 h 295"/>
              <a:gd name="T70" fmla="*/ 240 w 240"/>
              <a:gd name="T71" fmla="*/ 137 h 295"/>
              <a:gd name="T72" fmla="*/ 239 w 240"/>
              <a:gd name="T73" fmla="*/ 132 h 295"/>
              <a:gd name="T74" fmla="*/ 238 w 240"/>
              <a:gd name="T75" fmla="*/ 128 h 295"/>
              <a:gd name="T76" fmla="*/ 237 w 240"/>
              <a:gd name="T77" fmla="*/ 124 h 295"/>
              <a:gd name="T78" fmla="*/ 232 w 240"/>
              <a:gd name="T79" fmla="*/ 116 h 295"/>
              <a:gd name="T80" fmla="*/ 226 w 240"/>
              <a:gd name="T81" fmla="*/ 108 h 295"/>
              <a:gd name="T82" fmla="*/ 217 w 240"/>
              <a:gd name="T83" fmla="*/ 98 h 295"/>
              <a:gd name="T84" fmla="*/ 207 w 240"/>
              <a:gd name="T85" fmla="*/ 89 h 295"/>
              <a:gd name="T86" fmla="*/ 173 w 240"/>
              <a:gd name="T87" fmla="*/ 69 h 295"/>
              <a:gd name="T88" fmla="*/ 140 w 240"/>
              <a:gd name="T89" fmla="*/ 48 h 295"/>
              <a:gd name="T90" fmla="*/ 123 w 240"/>
              <a:gd name="T91" fmla="*/ 38 h 295"/>
              <a:gd name="T92" fmla="*/ 106 w 240"/>
              <a:gd name="T93" fmla="*/ 27 h 295"/>
              <a:gd name="T94" fmla="*/ 88 w 240"/>
              <a:gd name="T95" fmla="*/ 14 h 295"/>
              <a:gd name="T96" fmla="*/ 72 w 240"/>
              <a:gd name="T97" fmla="*/ 0 h 295"/>
              <a:gd name="T98" fmla="*/ 54 w 240"/>
              <a:gd name="T99" fmla="*/ 3 h 295"/>
              <a:gd name="T100" fmla="*/ 37 w 240"/>
              <a:gd name="T101" fmla="*/ 6 h 295"/>
              <a:gd name="T102" fmla="*/ 19 w 240"/>
              <a:gd name="T103" fmla="*/ 9 h 295"/>
              <a:gd name="T104" fmla="*/ 0 w 240"/>
              <a:gd name="T105" fmla="*/ 13 h 295"/>
              <a:gd name="T106" fmla="*/ 4 w 240"/>
              <a:gd name="T107" fmla="*/ 18 h 295"/>
              <a:gd name="T108" fmla="*/ 7 w 240"/>
              <a:gd name="T109" fmla="*/ 25 h 295"/>
              <a:gd name="T110" fmla="*/ 10 w 240"/>
              <a:gd name="T111" fmla="*/ 32 h 295"/>
              <a:gd name="T112" fmla="*/ 11 w 240"/>
              <a:gd name="T113" fmla="*/ 38 h 295"/>
              <a:gd name="T114" fmla="*/ 13 w 240"/>
              <a:gd name="T115" fmla="*/ 51 h 295"/>
              <a:gd name="T116" fmla="*/ 13 w 240"/>
              <a:gd name="T117" fmla="*/ 64 h 295"/>
              <a:gd name="T118" fmla="*/ 12 w 240"/>
              <a:gd name="T119" fmla="*/ 77 h 295"/>
              <a:gd name="T120" fmla="*/ 10 w 240"/>
              <a:gd name="T121" fmla="*/ 89 h 295"/>
              <a:gd name="T122" fmla="*/ 7 w 240"/>
              <a:gd name="T123" fmla="*/ 101 h 295"/>
              <a:gd name="T124" fmla="*/ 5 w 240"/>
              <a:gd name="T125" fmla="*/ 1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5" y="110"/>
                </a:moveTo>
                <a:lnTo>
                  <a:pt x="25" y="133"/>
                </a:lnTo>
                <a:lnTo>
                  <a:pt x="44" y="158"/>
                </a:lnTo>
                <a:lnTo>
                  <a:pt x="62" y="184"/>
                </a:lnTo>
                <a:lnTo>
                  <a:pt x="80" y="209"/>
                </a:lnTo>
                <a:lnTo>
                  <a:pt x="98" y="234"/>
                </a:lnTo>
                <a:lnTo>
                  <a:pt x="117" y="256"/>
                </a:lnTo>
                <a:lnTo>
                  <a:pt x="127" y="268"/>
                </a:lnTo>
                <a:lnTo>
                  <a:pt x="137" y="277"/>
                </a:lnTo>
                <a:lnTo>
                  <a:pt x="147" y="286"/>
                </a:lnTo>
                <a:lnTo>
                  <a:pt x="157" y="294"/>
                </a:lnTo>
                <a:lnTo>
                  <a:pt x="163" y="295"/>
                </a:lnTo>
                <a:lnTo>
                  <a:pt x="167" y="295"/>
                </a:lnTo>
                <a:lnTo>
                  <a:pt x="171" y="295"/>
                </a:lnTo>
                <a:lnTo>
                  <a:pt x="175" y="294"/>
                </a:lnTo>
                <a:lnTo>
                  <a:pt x="180" y="292"/>
                </a:lnTo>
                <a:lnTo>
                  <a:pt x="183" y="290"/>
                </a:lnTo>
                <a:lnTo>
                  <a:pt x="185" y="287"/>
                </a:lnTo>
                <a:lnTo>
                  <a:pt x="188" y="284"/>
                </a:lnTo>
                <a:lnTo>
                  <a:pt x="191" y="278"/>
                </a:lnTo>
                <a:lnTo>
                  <a:pt x="193" y="272"/>
                </a:lnTo>
                <a:lnTo>
                  <a:pt x="194" y="266"/>
                </a:lnTo>
                <a:lnTo>
                  <a:pt x="194" y="261"/>
                </a:lnTo>
                <a:lnTo>
                  <a:pt x="194" y="252"/>
                </a:lnTo>
                <a:lnTo>
                  <a:pt x="197" y="230"/>
                </a:lnTo>
                <a:lnTo>
                  <a:pt x="202" y="215"/>
                </a:lnTo>
                <a:lnTo>
                  <a:pt x="209" y="198"/>
                </a:lnTo>
                <a:lnTo>
                  <a:pt x="213" y="190"/>
                </a:lnTo>
                <a:lnTo>
                  <a:pt x="218" y="180"/>
                </a:lnTo>
                <a:lnTo>
                  <a:pt x="225" y="171"/>
                </a:lnTo>
                <a:lnTo>
                  <a:pt x="232" y="163"/>
                </a:lnTo>
                <a:lnTo>
                  <a:pt x="235" y="157"/>
                </a:lnTo>
                <a:lnTo>
                  <a:pt x="237" y="151"/>
                </a:lnTo>
                <a:lnTo>
                  <a:pt x="238" y="146"/>
                </a:lnTo>
                <a:lnTo>
                  <a:pt x="239" y="141"/>
                </a:lnTo>
                <a:lnTo>
                  <a:pt x="240" y="137"/>
                </a:lnTo>
                <a:lnTo>
                  <a:pt x="239" y="132"/>
                </a:lnTo>
                <a:lnTo>
                  <a:pt x="238" y="128"/>
                </a:lnTo>
                <a:lnTo>
                  <a:pt x="237" y="124"/>
                </a:lnTo>
                <a:lnTo>
                  <a:pt x="232" y="116"/>
                </a:lnTo>
                <a:lnTo>
                  <a:pt x="226" y="108"/>
                </a:lnTo>
                <a:lnTo>
                  <a:pt x="217" y="98"/>
                </a:lnTo>
                <a:lnTo>
                  <a:pt x="207" y="89"/>
                </a:lnTo>
                <a:lnTo>
                  <a:pt x="173" y="69"/>
                </a:lnTo>
                <a:lnTo>
                  <a:pt x="140" y="48"/>
                </a:lnTo>
                <a:lnTo>
                  <a:pt x="123" y="38"/>
                </a:lnTo>
                <a:lnTo>
                  <a:pt x="106" y="27"/>
                </a:lnTo>
                <a:lnTo>
                  <a:pt x="88" y="14"/>
                </a:lnTo>
                <a:lnTo>
                  <a:pt x="72" y="0"/>
                </a:lnTo>
                <a:lnTo>
                  <a:pt x="54" y="3"/>
                </a:lnTo>
                <a:lnTo>
                  <a:pt x="37" y="6"/>
                </a:lnTo>
                <a:lnTo>
                  <a:pt x="19" y="9"/>
                </a:lnTo>
                <a:lnTo>
                  <a:pt x="0" y="13"/>
                </a:lnTo>
                <a:lnTo>
                  <a:pt x="4" y="18"/>
                </a:lnTo>
                <a:lnTo>
                  <a:pt x="7" y="25"/>
                </a:lnTo>
                <a:lnTo>
                  <a:pt x="10" y="32"/>
                </a:lnTo>
                <a:lnTo>
                  <a:pt x="11" y="38"/>
                </a:lnTo>
                <a:lnTo>
                  <a:pt x="13" y="51"/>
                </a:lnTo>
                <a:lnTo>
                  <a:pt x="13" y="64"/>
                </a:lnTo>
                <a:lnTo>
                  <a:pt x="12" y="77"/>
                </a:lnTo>
                <a:lnTo>
                  <a:pt x="10" y="89"/>
                </a:lnTo>
                <a:lnTo>
                  <a:pt x="7" y="101"/>
                </a:lnTo>
                <a:lnTo>
                  <a:pt x="5" y="11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
        <p:nvSpPr>
          <p:cNvPr id="8219" name="Freeform 27"/>
          <p:cNvSpPr>
            <a:spLocks/>
          </p:cNvSpPr>
          <p:nvPr/>
        </p:nvSpPr>
        <p:spPr bwMode="auto">
          <a:xfrm>
            <a:off x="7853363" y="606425"/>
            <a:ext cx="79375" cy="96838"/>
          </a:xfrm>
          <a:custGeom>
            <a:avLst/>
            <a:gdLst>
              <a:gd name="T0" fmla="*/ 276 w 348"/>
              <a:gd name="T1" fmla="*/ 114 h 428"/>
              <a:gd name="T2" fmla="*/ 227 w 348"/>
              <a:gd name="T3" fmla="*/ 83 h 428"/>
              <a:gd name="T4" fmla="*/ 177 w 348"/>
              <a:gd name="T5" fmla="*/ 54 h 428"/>
              <a:gd name="T6" fmla="*/ 127 w 348"/>
              <a:gd name="T7" fmla="*/ 19 h 428"/>
              <a:gd name="T8" fmla="*/ 77 w 348"/>
              <a:gd name="T9" fmla="*/ 4 h 428"/>
              <a:gd name="T10" fmla="*/ 27 w 348"/>
              <a:gd name="T11" fmla="*/ 12 h 428"/>
              <a:gd name="T12" fmla="*/ 6 w 348"/>
              <a:gd name="T13" fmla="*/ 26 h 428"/>
              <a:gd name="T14" fmla="*/ 14 w 348"/>
              <a:gd name="T15" fmla="*/ 44 h 428"/>
              <a:gd name="T16" fmla="*/ 18 w 348"/>
              <a:gd name="T17" fmla="*/ 63 h 428"/>
              <a:gd name="T18" fmla="*/ 19 w 348"/>
              <a:gd name="T19" fmla="*/ 83 h 428"/>
              <a:gd name="T20" fmla="*/ 17 w 348"/>
              <a:gd name="T21" fmla="*/ 112 h 428"/>
              <a:gd name="T22" fmla="*/ 10 w 348"/>
              <a:gd name="T23" fmla="*/ 145 h 428"/>
              <a:gd name="T24" fmla="*/ 21 w 348"/>
              <a:gd name="T25" fmla="*/ 176 h 428"/>
              <a:gd name="T26" fmla="*/ 49 w 348"/>
              <a:gd name="T27" fmla="*/ 210 h 428"/>
              <a:gd name="T28" fmla="*/ 89 w 348"/>
              <a:gd name="T29" fmla="*/ 266 h 428"/>
              <a:gd name="T30" fmla="*/ 128 w 348"/>
              <a:gd name="T31" fmla="*/ 321 h 428"/>
              <a:gd name="T32" fmla="*/ 155 w 348"/>
              <a:gd name="T33" fmla="*/ 356 h 428"/>
              <a:gd name="T34" fmla="*/ 182 w 348"/>
              <a:gd name="T35" fmla="*/ 387 h 428"/>
              <a:gd name="T36" fmla="*/ 212 w 348"/>
              <a:gd name="T37" fmla="*/ 415 h 428"/>
              <a:gd name="T38" fmla="*/ 235 w 348"/>
              <a:gd name="T39" fmla="*/ 428 h 428"/>
              <a:gd name="T40" fmla="*/ 249 w 348"/>
              <a:gd name="T41" fmla="*/ 426 h 428"/>
              <a:gd name="T42" fmla="*/ 260 w 348"/>
              <a:gd name="T43" fmla="*/ 422 h 428"/>
              <a:gd name="T44" fmla="*/ 267 w 348"/>
              <a:gd name="T45" fmla="*/ 415 h 428"/>
              <a:gd name="T46" fmla="*/ 276 w 348"/>
              <a:gd name="T47" fmla="*/ 402 h 428"/>
              <a:gd name="T48" fmla="*/ 280 w 348"/>
              <a:gd name="T49" fmla="*/ 385 h 428"/>
              <a:gd name="T50" fmla="*/ 280 w 348"/>
              <a:gd name="T51" fmla="*/ 376 h 428"/>
              <a:gd name="T52" fmla="*/ 282 w 348"/>
              <a:gd name="T53" fmla="*/ 351 h 428"/>
              <a:gd name="T54" fmla="*/ 288 w 348"/>
              <a:gd name="T55" fmla="*/ 322 h 428"/>
              <a:gd name="T56" fmla="*/ 297 w 348"/>
              <a:gd name="T57" fmla="*/ 298 h 428"/>
              <a:gd name="T58" fmla="*/ 308 w 348"/>
              <a:gd name="T59" fmla="*/ 274 h 428"/>
              <a:gd name="T60" fmla="*/ 325 w 348"/>
              <a:gd name="T61" fmla="*/ 249 h 428"/>
              <a:gd name="T62" fmla="*/ 340 w 348"/>
              <a:gd name="T63" fmla="*/ 227 h 428"/>
              <a:gd name="T64" fmla="*/ 345 w 348"/>
              <a:gd name="T65" fmla="*/ 212 h 428"/>
              <a:gd name="T66" fmla="*/ 348 w 348"/>
              <a:gd name="T67" fmla="*/ 198 h 428"/>
              <a:gd name="T68" fmla="*/ 345 w 348"/>
              <a:gd name="T69" fmla="*/ 185 h 428"/>
              <a:gd name="T70" fmla="*/ 340 w 348"/>
              <a:gd name="T71" fmla="*/ 172 h 428"/>
              <a:gd name="T72" fmla="*/ 332 w 348"/>
              <a:gd name="T73" fmla="*/ 161 h 428"/>
              <a:gd name="T74" fmla="*/ 315 w 348"/>
              <a:gd name="T75" fmla="*/ 143 h 4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8" h="428">
                <a:moveTo>
                  <a:pt x="299" y="129"/>
                </a:moveTo>
                <a:lnTo>
                  <a:pt x="276" y="114"/>
                </a:lnTo>
                <a:lnTo>
                  <a:pt x="251" y="98"/>
                </a:lnTo>
                <a:lnTo>
                  <a:pt x="227" y="83"/>
                </a:lnTo>
                <a:lnTo>
                  <a:pt x="201" y="69"/>
                </a:lnTo>
                <a:lnTo>
                  <a:pt x="177" y="54"/>
                </a:lnTo>
                <a:lnTo>
                  <a:pt x="152" y="37"/>
                </a:lnTo>
                <a:lnTo>
                  <a:pt x="127" y="19"/>
                </a:lnTo>
                <a:lnTo>
                  <a:pt x="103" y="0"/>
                </a:lnTo>
                <a:lnTo>
                  <a:pt x="77" y="4"/>
                </a:lnTo>
                <a:lnTo>
                  <a:pt x="52" y="8"/>
                </a:lnTo>
                <a:lnTo>
                  <a:pt x="27" y="12"/>
                </a:lnTo>
                <a:lnTo>
                  <a:pt x="0" y="18"/>
                </a:lnTo>
                <a:lnTo>
                  <a:pt x="6" y="26"/>
                </a:lnTo>
                <a:lnTo>
                  <a:pt x="10" y="35"/>
                </a:lnTo>
                <a:lnTo>
                  <a:pt x="14" y="44"/>
                </a:lnTo>
                <a:lnTo>
                  <a:pt x="16" y="54"/>
                </a:lnTo>
                <a:lnTo>
                  <a:pt x="18" y="63"/>
                </a:lnTo>
                <a:lnTo>
                  <a:pt x="19" y="73"/>
                </a:lnTo>
                <a:lnTo>
                  <a:pt x="19" y="83"/>
                </a:lnTo>
                <a:lnTo>
                  <a:pt x="19" y="93"/>
                </a:lnTo>
                <a:lnTo>
                  <a:pt x="17" y="112"/>
                </a:lnTo>
                <a:lnTo>
                  <a:pt x="14" y="129"/>
                </a:lnTo>
                <a:lnTo>
                  <a:pt x="10" y="145"/>
                </a:lnTo>
                <a:lnTo>
                  <a:pt x="7" y="159"/>
                </a:lnTo>
                <a:lnTo>
                  <a:pt x="21" y="176"/>
                </a:lnTo>
                <a:lnTo>
                  <a:pt x="35" y="192"/>
                </a:lnTo>
                <a:lnTo>
                  <a:pt x="49" y="210"/>
                </a:lnTo>
                <a:lnTo>
                  <a:pt x="63" y="228"/>
                </a:lnTo>
                <a:lnTo>
                  <a:pt x="89" y="266"/>
                </a:lnTo>
                <a:lnTo>
                  <a:pt x="116" y="303"/>
                </a:lnTo>
                <a:lnTo>
                  <a:pt x="128" y="321"/>
                </a:lnTo>
                <a:lnTo>
                  <a:pt x="141" y="339"/>
                </a:lnTo>
                <a:lnTo>
                  <a:pt x="155" y="356"/>
                </a:lnTo>
                <a:lnTo>
                  <a:pt x="169" y="371"/>
                </a:lnTo>
                <a:lnTo>
                  <a:pt x="182" y="387"/>
                </a:lnTo>
                <a:lnTo>
                  <a:pt x="197" y="401"/>
                </a:lnTo>
                <a:lnTo>
                  <a:pt x="212" y="415"/>
                </a:lnTo>
                <a:lnTo>
                  <a:pt x="228" y="426"/>
                </a:lnTo>
                <a:lnTo>
                  <a:pt x="235" y="428"/>
                </a:lnTo>
                <a:lnTo>
                  <a:pt x="243" y="428"/>
                </a:lnTo>
                <a:lnTo>
                  <a:pt x="249" y="426"/>
                </a:lnTo>
                <a:lnTo>
                  <a:pt x="254" y="425"/>
                </a:lnTo>
                <a:lnTo>
                  <a:pt x="260" y="422"/>
                </a:lnTo>
                <a:lnTo>
                  <a:pt x="264" y="419"/>
                </a:lnTo>
                <a:lnTo>
                  <a:pt x="267" y="415"/>
                </a:lnTo>
                <a:lnTo>
                  <a:pt x="271" y="411"/>
                </a:lnTo>
                <a:lnTo>
                  <a:pt x="276" y="402"/>
                </a:lnTo>
                <a:lnTo>
                  <a:pt x="279" y="393"/>
                </a:lnTo>
                <a:lnTo>
                  <a:pt x="280" y="385"/>
                </a:lnTo>
                <a:lnTo>
                  <a:pt x="280" y="379"/>
                </a:lnTo>
                <a:lnTo>
                  <a:pt x="280" y="376"/>
                </a:lnTo>
                <a:lnTo>
                  <a:pt x="280" y="366"/>
                </a:lnTo>
                <a:lnTo>
                  <a:pt x="282" y="351"/>
                </a:lnTo>
                <a:lnTo>
                  <a:pt x="285" y="332"/>
                </a:lnTo>
                <a:lnTo>
                  <a:pt x="288" y="322"/>
                </a:lnTo>
                <a:lnTo>
                  <a:pt x="291" y="310"/>
                </a:lnTo>
                <a:lnTo>
                  <a:pt x="297" y="298"/>
                </a:lnTo>
                <a:lnTo>
                  <a:pt x="302" y="287"/>
                </a:lnTo>
                <a:lnTo>
                  <a:pt x="308" y="274"/>
                </a:lnTo>
                <a:lnTo>
                  <a:pt x="316" y="261"/>
                </a:lnTo>
                <a:lnTo>
                  <a:pt x="325" y="249"/>
                </a:lnTo>
                <a:lnTo>
                  <a:pt x="336" y="236"/>
                </a:lnTo>
                <a:lnTo>
                  <a:pt x="340" y="227"/>
                </a:lnTo>
                <a:lnTo>
                  <a:pt x="343" y="219"/>
                </a:lnTo>
                <a:lnTo>
                  <a:pt x="345" y="212"/>
                </a:lnTo>
                <a:lnTo>
                  <a:pt x="347" y="204"/>
                </a:lnTo>
                <a:lnTo>
                  <a:pt x="348" y="198"/>
                </a:lnTo>
                <a:lnTo>
                  <a:pt x="347" y="191"/>
                </a:lnTo>
                <a:lnTo>
                  <a:pt x="345" y="185"/>
                </a:lnTo>
                <a:lnTo>
                  <a:pt x="343" y="179"/>
                </a:lnTo>
                <a:lnTo>
                  <a:pt x="340" y="172"/>
                </a:lnTo>
                <a:lnTo>
                  <a:pt x="337" y="167"/>
                </a:lnTo>
                <a:lnTo>
                  <a:pt x="332" y="161"/>
                </a:lnTo>
                <a:lnTo>
                  <a:pt x="326" y="154"/>
                </a:lnTo>
                <a:lnTo>
                  <a:pt x="315" y="143"/>
                </a:lnTo>
                <a:lnTo>
                  <a:pt x="299" y="12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Tree>
    <p:extLst>
      <p:ext uri="{BB962C8B-B14F-4D97-AF65-F5344CB8AC3E}">
        <p14:creationId xmlns:p14="http://schemas.microsoft.com/office/powerpoint/2010/main" val="4016190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36918286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40208804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539750" y="1773238"/>
            <a:ext cx="3595688"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4287838" y="1773238"/>
            <a:ext cx="3597275" cy="4319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3759737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r>
              <a:rPr lang="de-DE" altLang="de-DE"/>
              <a:t>Elterninformationsveranstaltung Kindergarteneintritt, 23.01.2020</a:t>
            </a:r>
          </a:p>
        </p:txBody>
      </p:sp>
    </p:spTree>
    <p:extLst>
      <p:ext uri="{BB962C8B-B14F-4D97-AF65-F5344CB8AC3E}">
        <p14:creationId xmlns:p14="http://schemas.microsoft.com/office/powerpoint/2010/main" val="34005286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35987533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26278716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21636901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32710920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41972025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28313700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049963" y="765175"/>
            <a:ext cx="1835150" cy="5327650"/>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539750" y="765175"/>
            <a:ext cx="5357813" cy="5327650"/>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p:cNvSpPr>
            <a:spLocks noGrp="1"/>
          </p:cNvSpPr>
          <p:nvPr>
            <p:ph type="dt" sz="half" idx="10"/>
          </p:nvPr>
        </p:nvSpPr>
        <p:spPr/>
        <p:txBody>
          <a:bodyPr/>
          <a:lstStyle>
            <a:lvl1pPr>
              <a:defRPr/>
            </a:lvl1pPr>
          </a:lstStyle>
          <a:p>
            <a:r>
              <a:rPr lang="de-DE" altLang="de-DE">
                <a:solidFill>
                  <a:srgbClr val="000000"/>
                </a:solidFill>
              </a:rPr>
              <a:t>Elterninformationsveranstaltung Kindergarteneintritt, 23.01.2020</a:t>
            </a:r>
          </a:p>
        </p:txBody>
      </p:sp>
    </p:spTree>
    <p:extLst>
      <p:ext uri="{BB962C8B-B14F-4D97-AF65-F5344CB8AC3E}">
        <p14:creationId xmlns:p14="http://schemas.microsoft.com/office/powerpoint/2010/main" val="1194575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r>
              <a:rPr lang="de-DE" altLang="de-DE"/>
              <a:t>Elterninformationsveranstaltung Kindergarteneintritt, 23.01.2020</a:t>
            </a:r>
          </a:p>
        </p:txBody>
      </p:sp>
    </p:spTree>
    <p:extLst>
      <p:ext uri="{BB962C8B-B14F-4D97-AF65-F5344CB8AC3E}">
        <p14:creationId xmlns:p14="http://schemas.microsoft.com/office/powerpoint/2010/main" val="4229082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a:t>Elterninformationsveranstaltung Kindergarteneintritt, 23.01.2020</a:t>
            </a:r>
          </a:p>
        </p:txBody>
      </p:sp>
    </p:spTree>
    <p:extLst>
      <p:ext uri="{BB962C8B-B14F-4D97-AF65-F5344CB8AC3E}">
        <p14:creationId xmlns:p14="http://schemas.microsoft.com/office/powerpoint/2010/main" val="1097197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lvl1pPr>
              <a:defRPr/>
            </a:lvl1pPr>
          </a:lstStyle>
          <a:p>
            <a:r>
              <a:rPr lang="de-DE" altLang="de-DE"/>
              <a:t>Elterninformationsveranstaltung Kindergarteneintritt, 23.01.2020</a:t>
            </a:r>
          </a:p>
        </p:txBody>
      </p:sp>
    </p:spTree>
    <p:extLst>
      <p:ext uri="{BB962C8B-B14F-4D97-AF65-F5344CB8AC3E}">
        <p14:creationId xmlns:p14="http://schemas.microsoft.com/office/powerpoint/2010/main" val="27369751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54" name="Group 30"/>
          <p:cNvGrpSpPr>
            <a:grpSpLocks/>
          </p:cNvGrpSpPr>
          <p:nvPr/>
        </p:nvGrpSpPr>
        <p:grpSpPr bwMode="auto">
          <a:xfrm>
            <a:off x="6643688" y="-9525"/>
            <a:ext cx="2500312" cy="1271588"/>
            <a:chOff x="4185" y="-6"/>
            <a:chExt cx="1575" cy="801"/>
          </a:xfrm>
        </p:grpSpPr>
        <p:sp>
          <p:nvSpPr>
            <p:cNvPr id="1037" name="Freeform 13"/>
            <p:cNvSpPr>
              <a:spLocks/>
            </p:cNvSpPr>
            <p:nvPr userDrawn="1"/>
          </p:nvSpPr>
          <p:spPr bwMode="auto">
            <a:xfrm>
              <a:off x="5542" y="299"/>
              <a:ext cx="218" cy="219"/>
            </a:xfrm>
            <a:custGeom>
              <a:avLst/>
              <a:gdLst>
                <a:gd name="T0" fmla="*/ 1830 w 2181"/>
                <a:gd name="T1" fmla="*/ 2015 h 2189"/>
                <a:gd name="T2" fmla="*/ 1415 w 2181"/>
                <a:gd name="T3" fmla="*/ 1835 h 2189"/>
                <a:gd name="T4" fmla="*/ 1066 w 2181"/>
                <a:gd name="T5" fmla="*/ 1671 h 2189"/>
                <a:gd name="T6" fmla="*/ 497 w 2181"/>
                <a:gd name="T7" fmla="*/ 1331 h 2189"/>
                <a:gd name="T8" fmla="*/ 247 w 2181"/>
                <a:gd name="T9" fmla="*/ 1135 h 2189"/>
                <a:gd name="T10" fmla="*/ 113 w 2181"/>
                <a:gd name="T11" fmla="*/ 981 h 2189"/>
                <a:gd name="T12" fmla="*/ 28 w 2181"/>
                <a:gd name="T13" fmla="*/ 806 h 2189"/>
                <a:gd name="T14" fmla="*/ 2 w 2181"/>
                <a:gd name="T15" fmla="*/ 660 h 2189"/>
                <a:gd name="T16" fmla="*/ 26 w 2181"/>
                <a:gd name="T17" fmla="*/ 426 h 2189"/>
                <a:gd name="T18" fmla="*/ 89 w 2181"/>
                <a:gd name="T19" fmla="*/ 262 h 2189"/>
                <a:gd name="T20" fmla="*/ 180 w 2181"/>
                <a:gd name="T21" fmla="*/ 149 h 2189"/>
                <a:gd name="T22" fmla="*/ 271 w 2181"/>
                <a:gd name="T23" fmla="*/ 81 h 2189"/>
                <a:gd name="T24" fmla="*/ 433 w 2181"/>
                <a:gd name="T25" fmla="*/ 21 h 2189"/>
                <a:gd name="T26" fmla="*/ 689 w 2181"/>
                <a:gd name="T27" fmla="*/ 4 h 2189"/>
                <a:gd name="T28" fmla="*/ 864 w 2181"/>
                <a:gd name="T29" fmla="*/ 53 h 2189"/>
                <a:gd name="T30" fmla="*/ 1018 w 2181"/>
                <a:gd name="T31" fmla="*/ 144 h 2189"/>
                <a:gd name="T32" fmla="*/ 1169 w 2181"/>
                <a:gd name="T33" fmla="*/ 284 h 2189"/>
                <a:gd name="T34" fmla="*/ 1351 w 2181"/>
                <a:gd name="T35" fmla="*/ 475 h 2189"/>
                <a:gd name="T36" fmla="*/ 1449 w 2181"/>
                <a:gd name="T37" fmla="*/ 481 h 2189"/>
                <a:gd name="T38" fmla="*/ 1567 w 2181"/>
                <a:gd name="T39" fmla="*/ 542 h 2189"/>
                <a:gd name="T40" fmla="*/ 1658 w 2181"/>
                <a:gd name="T41" fmla="*/ 645 h 2189"/>
                <a:gd name="T42" fmla="*/ 1756 w 2181"/>
                <a:gd name="T43" fmla="*/ 844 h 2189"/>
                <a:gd name="T44" fmla="*/ 1863 w 2181"/>
                <a:gd name="T45" fmla="*/ 1066 h 2189"/>
                <a:gd name="T46" fmla="*/ 1945 w 2181"/>
                <a:gd name="T47" fmla="*/ 1169 h 2189"/>
                <a:gd name="T48" fmla="*/ 1898 w 2181"/>
                <a:gd name="T49" fmla="*/ 1197 h 2189"/>
                <a:gd name="T50" fmla="*/ 1803 w 2181"/>
                <a:gd name="T51" fmla="*/ 1197 h 2189"/>
                <a:gd name="T52" fmla="*/ 1743 w 2181"/>
                <a:gd name="T53" fmla="*/ 1181 h 2189"/>
                <a:gd name="T54" fmla="*/ 1757 w 2181"/>
                <a:gd name="T55" fmla="*/ 1248 h 2189"/>
                <a:gd name="T56" fmla="*/ 1818 w 2181"/>
                <a:gd name="T57" fmla="*/ 1363 h 2189"/>
                <a:gd name="T58" fmla="*/ 1850 w 2181"/>
                <a:gd name="T59" fmla="*/ 1460 h 2189"/>
                <a:gd name="T60" fmla="*/ 1645 w 2181"/>
                <a:gd name="T61" fmla="*/ 1446 h 2189"/>
                <a:gd name="T62" fmla="*/ 1489 w 2181"/>
                <a:gd name="T63" fmla="*/ 1400 h 2189"/>
                <a:gd name="T64" fmla="*/ 1349 w 2181"/>
                <a:gd name="T65" fmla="*/ 1314 h 2189"/>
                <a:gd name="T66" fmla="*/ 1260 w 2181"/>
                <a:gd name="T67" fmla="*/ 1178 h 2189"/>
                <a:gd name="T68" fmla="*/ 1190 w 2181"/>
                <a:gd name="T69" fmla="*/ 1082 h 2189"/>
                <a:gd name="T70" fmla="*/ 1082 w 2181"/>
                <a:gd name="T71" fmla="*/ 1080 h 2189"/>
                <a:gd name="T72" fmla="*/ 993 w 2181"/>
                <a:gd name="T73" fmla="*/ 1044 h 2189"/>
                <a:gd name="T74" fmla="*/ 893 w 2181"/>
                <a:gd name="T75" fmla="*/ 942 h 2189"/>
                <a:gd name="T76" fmla="*/ 823 w 2181"/>
                <a:gd name="T77" fmla="*/ 812 h 2189"/>
                <a:gd name="T78" fmla="*/ 872 w 2181"/>
                <a:gd name="T79" fmla="*/ 781 h 2189"/>
                <a:gd name="T80" fmla="*/ 953 w 2181"/>
                <a:gd name="T81" fmla="*/ 759 h 2189"/>
                <a:gd name="T82" fmla="*/ 1001 w 2181"/>
                <a:gd name="T83" fmla="*/ 705 h 2189"/>
                <a:gd name="T84" fmla="*/ 1007 w 2181"/>
                <a:gd name="T85" fmla="*/ 614 h 2189"/>
                <a:gd name="T86" fmla="*/ 967 w 2181"/>
                <a:gd name="T87" fmla="*/ 509 h 2189"/>
                <a:gd name="T88" fmla="*/ 811 w 2181"/>
                <a:gd name="T89" fmla="*/ 369 h 2189"/>
                <a:gd name="T90" fmla="*/ 698 w 2181"/>
                <a:gd name="T91" fmla="*/ 320 h 2189"/>
                <a:gd name="T92" fmla="*/ 585 w 2181"/>
                <a:gd name="T93" fmla="*/ 308 h 2189"/>
                <a:gd name="T94" fmla="*/ 460 w 2181"/>
                <a:gd name="T95" fmla="*/ 344 h 2189"/>
                <a:gd name="T96" fmla="*/ 376 w 2181"/>
                <a:gd name="T97" fmla="*/ 426 h 2189"/>
                <a:gd name="T98" fmla="*/ 331 w 2181"/>
                <a:gd name="T99" fmla="*/ 538 h 2189"/>
                <a:gd name="T100" fmla="*/ 316 w 2181"/>
                <a:gd name="T101" fmla="*/ 670 h 2189"/>
                <a:gd name="T102" fmla="*/ 356 w 2181"/>
                <a:gd name="T103" fmla="*/ 803 h 2189"/>
                <a:gd name="T104" fmla="*/ 457 w 2181"/>
                <a:gd name="T105" fmla="*/ 940 h 2189"/>
                <a:gd name="T106" fmla="*/ 626 w 2181"/>
                <a:gd name="T107" fmla="*/ 1081 h 2189"/>
                <a:gd name="T108" fmla="*/ 912 w 2181"/>
                <a:gd name="T109" fmla="*/ 1256 h 2189"/>
                <a:gd name="T110" fmla="*/ 1243 w 2181"/>
                <a:gd name="T111" fmla="*/ 1416 h 2189"/>
                <a:gd name="T112" fmla="*/ 1579 w 2181"/>
                <a:gd name="T113" fmla="*/ 1552 h 2189"/>
                <a:gd name="T114" fmla="*/ 2045 w 2181"/>
                <a:gd name="T115" fmla="*/ 1714 h 2189"/>
                <a:gd name="T116" fmla="*/ 2181 w 2181"/>
                <a:gd name="T117" fmla="*/ 2189 h 2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1" h="2189">
                  <a:moveTo>
                    <a:pt x="2181" y="2189"/>
                  </a:moveTo>
                  <a:lnTo>
                    <a:pt x="2131" y="2161"/>
                  </a:lnTo>
                  <a:lnTo>
                    <a:pt x="2079" y="2132"/>
                  </a:lnTo>
                  <a:lnTo>
                    <a:pt x="2022" y="2102"/>
                  </a:lnTo>
                  <a:lnTo>
                    <a:pt x="1962" y="2074"/>
                  </a:lnTo>
                  <a:lnTo>
                    <a:pt x="1898" y="2045"/>
                  </a:lnTo>
                  <a:lnTo>
                    <a:pt x="1830" y="2015"/>
                  </a:lnTo>
                  <a:lnTo>
                    <a:pt x="1759" y="1986"/>
                  </a:lnTo>
                  <a:lnTo>
                    <a:pt x="1683" y="1957"/>
                  </a:lnTo>
                  <a:lnTo>
                    <a:pt x="1626" y="1931"/>
                  </a:lnTo>
                  <a:lnTo>
                    <a:pt x="1572" y="1906"/>
                  </a:lnTo>
                  <a:lnTo>
                    <a:pt x="1518" y="1883"/>
                  </a:lnTo>
                  <a:lnTo>
                    <a:pt x="1467" y="1858"/>
                  </a:lnTo>
                  <a:lnTo>
                    <a:pt x="1415" y="1835"/>
                  </a:lnTo>
                  <a:lnTo>
                    <a:pt x="1364" y="1812"/>
                  </a:lnTo>
                  <a:lnTo>
                    <a:pt x="1315" y="1788"/>
                  </a:lnTo>
                  <a:lnTo>
                    <a:pt x="1265" y="1766"/>
                  </a:lnTo>
                  <a:lnTo>
                    <a:pt x="1216" y="1743"/>
                  </a:lnTo>
                  <a:lnTo>
                    <a:pt x="1166" y="1719"/>
                  </a:lnTo>
                  <a:lnTo>
                    <a:pt x="1116" y="1695"/>
                  </a:lnTo>
                  <a:lnTo>
                    <a:pt x="1066" y="1671"/>
                  </a:lnTo>
                  <a:lnTo>
                    <a:pt x="1015" y="1646"/>
                  </a:lnTo>
                  <a:lnTo>
                    <a:pt x="963" y="1620"/>
                  </a:lnTo>
                  <a:lnTo>
                    <a:pt x="910" y="1594"/>
                  </a:lnTo>
                  <a:lnTo>
                    <a:pt x="856" y="1567"/>
                  </a:lnTo>
                  <a:lnTo>
                    <a:pt x="585" y="1387"/>
                  </a:lnTo>
                  <a:lnTo>
                    <a:pt x="542" y="1360"/>
                  </a:lnTo>
                  <a:lnTo>
                    <a:pt x="497" y="1331"/>
                  </a:lnTo>
                  <a:lnTo>
                    <a:pt x="451" y="1299"/>
                  </a:lnTo>
                  <a:lnTo>
                    <a:pt x="405" y="1266"/>
                  </a:lnTo>
                  <a:lnTo>
                    <a:pt x="358" y="1232"/>
                  </a:lnTo>
                  <a:lnTo>
                    <a:pt x="313" y="1194"/>
                  </a:lnTo>
                  <a:lnTo>
                    <a:pt x="291" y="1175"/>
                  </a:lnTo>
                  <a:lnTo>
                    <a:pt x="268" y="1156"/>
                  </a:lnTo>
                  <a:lnTo>
                    <a:pt x="247" y="1135"/>
                  </a:lnTo>
                  <a:lnTo>
                    <a:pt x="226" y="1115"/>
                  </a:lnTo>
                  <a:lnTo>
                    <a:pt x="205" y="1094"/>
                  </a:lnTo>
                  <a:lnTo>
                    <a:pt x="185" y="1073"/>
                  </a:lnTo>
                  <a:lnTo>
                    <a:pt x="166" y="1050"/>
                  </a:lnTo>
                  <a:lnTo>
                    <a:pt x="148" y="1028"/>
                  </a:lnTo>
                  <a:lnTo>
                    <a:pt x="130" y="1005"/>
                  </a:lnTo>
                  <a:lnTo>
                    <a:pt x="113" y="981"/>
                  </a:lnTo>
                  <a:lnTo>
                    <a:pt x="98" y="958"/>
                  </a:lnTo>
                  <a:lnTo>
                    <a:pt x="84" y="934"/>
                  </a:lnTo>
                  <a:lnTo>
                    <a:pt x="70" y="910"/>
                  </a:lnTo>
                  <a:lnTo>
                    <a:pt x="58" y="884"/>
                  </a:lnTo>
                  <a:lnTo>
                    <a:pt x="46" y="859"/>
                  </a:lnTo>
                  <a:lnTo>
                    <a:pt x="37" y="833"/>
                  </a:lnTo>
                  <a:lnTo>
                    <a:pt x="28" y="806"/>
                  </a:lnTo>
                  <a:lnTo>
                    <a:pt x="22" y="780"/>
                  </a:lnTo>
                  <a:lnTo>
                    <a:pt x="17" y="753"/>
                  </a:lnTo>
                  <a:lnTo>
                    <a:pt x="13" y="724"/>
                  </a:lnTo>
                  <a:lnTo>
                    <a:pt x="9" y="708"/>
                  </a:lnTo>
                  <a:lnTo>
                    <a:pt x="6" y="692"/>
                  </a:lnTo>
                  <a:lnTo>
                    <a:pt x="4" y="676"/>
                  </a:lnTo>
                  <a:lnTo>
                    <a:pt x="2" y="660"/>
                  </a:lnTo>
                  <a:lnTo>
                    <a:pt x="0" y="628"/>
                  </a:lnTo>
                  <a:lnTo>
                    <a:pt x="1" y="596"/>
                  </a:lnTo>
                  <a:lnTo>
                    <a:pt x="2" y="564"/>
                  </a:lnTo>
                  <a:lnTo>
                    <a:pt x="5" y="532"/>
                  </a:lnTo>
                  <a:lnTo>
                    <a:pt x="10" y="499"/>
                  </a:lnTo>
                  <a:lnTo>
                    <a:pt x="15" y="465"/>
                  </a:lnTo>
                  <a:lnTo>
                    <a:pt x="26" y="426"/>
                  </a:lnTo>
                  <a:lnTo>
                    <a:pt x="39" y="384"/>
                  </a:lnTo>
                  <a:lnTo>
                    <a:pt x="46" y="364"/>
                  </a:lnTo>
                  <a:lnTo>
                    <a:pt x="53" y="343"/>
                  </a:lnTo>
                  <a:lnTo>
                    <a:pt x="62" y="321"/>
                  </a:lnTo>
                  <a:lnTo>
                    <a:pt x="70" y="301"/>
                  </a:lnTo>
                  <a:lnTo>
                    <a:pt x="79" y="281"/>
                  </a:lnTo>
                  <a:lnTo>
                    <a:pt x="89" y="262"/>
                  </a:lnTo>
                  <a:lnTo>
                    <a:pt x="100" y="242"/>
                  </a:lnTo>
                  <a:lnTo>
                    <a:pt x="112" y="224"/>
                  </a:lnTo>
                  <a:lnTo>
                    <a:pt x="124" y="207"/>
                  </a:lnTo>
                  <a:lnTo>
                    <a:pt x="139" y="190"/>
                  </a:lnTo>
                  <a:lnTo>
                    <a:pt x="153" y="175"/>
                  </a:lnTo>
                  <a:lnTo>
                    <a:pt x="169" y="160"/>
                  </a:lnTo>
                  <a:lnTo>
                    <a:pt x="180" y="149"/>
                  </a:lnTo>
                  <a:lnTo>
                    <a:pt x="191" y="138"/>
                  </a:lnTo>
                  <a:lnTo>
                    <a:pt x="203" y="128"/>
                  </a:lnTo>
                  <a:lnTo>
                    <a:pt x="216" y="118"/>
                  </a:lnTo>
                  <a:lnTo>
                    <a:pt x="229" y="108"/>
                  </a:lnTo>
                  <a:lnTo>
                    <a:pt x="243" y="99"/>
                  </a:lnTo>
                  <a:lnTo>
                    <a:pt x="256" y="91"/>
                  </a:lnTo>
                  <a:lnTo>
                    <a:pt x="271" y="81"/>
                  </a:lnTo>
                  <a:lnTo>
                    <a:pt x="285" y="73"/>
                  </a:lnTo>
                  <a:lnTo>
                    <a:pt x="301" y="66"/>
                  </a:lnTo>
                  <a:lnTo>
                    <a:pt x="316" y="59"/>
                  </a:lnTo>
                  <a:lnTo>
                    <a:pt x="332" y="52"/>
                  </a:lnTo>
                  <a:lnTo>
                    <a:pt x="365" y="40"/>
                  </a:lnTo>
                  <a:lnTo>
                    <a:pt x="399" y="30"/>
                  </a:lnTo>
                  <a:lnTo>
                    <a:pt x="433" y="21"/>
                  </a:lnTo>
                  <a:lnTo>
                    <a:pt x="469" y="14"/>
                  </a:lnTo>
                  <a:lnTo>
                    <a:pt x="505" y="7"/>
                  </a:lnTo>
                  <a:lnTo>
                    <a:pt x="542" y="3"/>
                  </a:lnTo>
                  <a:lnTo>
                    <a:pt x="578" y="1"/>
                  </a:lnTo>
                  <a:lnTo>
                    <a:pt x="616" y="0"/>
                  </a:lnTo>
                  <a:lnTo>
                    <a:pt x="652" y="1"/>
                  </a:lnTo>
                  <a:lnTo>
                    <a:pt x="689" y="4"/>
                  </a:lnTo>
                  <a:lnTo>
                    <a:pt x="715" y="8"/>
                  </a:lnTo>
                  <a:lnTo>
                    <a:pt x="741" y="14"/>
                  </a:lnTo>
                  <a:lnTo>
                    <a:pt x="767" y="20"/>
                  </a:lnTo>
                  <a:lnTo>
                    <a:pt x="792" y="27"/>
                  </a:lnTo>
                  <a:lnTo>
                    <a:pt x="816" y="35"/>
                  </a:lnTo>
                  <a:lnTo>
                    <a:pt x="841" y="44"/>
                  </a:lnTo>
                  <a:lnTo>
                    <a:pt x="864" y="53"/>
                  </a:lnTo>
                  <a:lnTo>
                    <a:pt x="887" y="64"/>
                  </a:lnTo>
                  <a:lnTo>
                    <a:pt x="911" y="75"/>
                  </a:lnTo>
                  <a:lnTo>
                    <a:pt x="933" y="87"/>
                  </a:lnTo>
                  <a:lnTo>
                    <a:pt x="954" y="101"/>
                  </a:lnTo>
                  <a:lnTo>
                    <a:pt x="975" y="115"/>
                  </a:lnTo>
                  <a:lnTo>
                    <a:pt x="997" y="129"/>
                  </a:lnTo>
                  <a:lnTo>
                    <a:pt x="1018" y="144"/>
                  </a:lnTo>
                  <a:lnTo>
                    <a:pt x="1037" y="160"/>
                  </a:lnTo>
                  <a:lnTo>
                    <a:pt x="1057" y="177"/>
                  </a:lnTo>
                  <a:lnTo>
                    <a:pt x="1077" y="193"/>
                  </a:lnTo>
                  <a:lnTo>
                    <a:pt x="1096" y="211"/>
                  </a:lnTo>
                  <a:lnTo>
                    <a:pt x="1114" y="228"/>
                  </a:lnTo>
                  <a:lnTo>
                    <a:pt x="1133" y="246"/>
                  </a:lnTo>
                  <a:lnTo>
                    <a:pt x="1169" y="284"/>
                  </a:lnTo>
                  <a:lnTo>
                    <a:pt x="1202" y="322"/>
                  </a:lnTo>
                  <a:lnTo>
                    <a:pt x="1236" y="362"/>
                  </a:lnTo>
                  <a:lnTo>
                    <a:pt x="1267" y="401"/>
                  </a:lnTo>
                  <a:lnTo>
                    <a:pt x="1298" y="442"/>
                  </a:lnTo>
                  <a:lnTo>
                    <a:pt x="1327" y="482"/>
                  </a:lnTo>
                  <a:lnTo>
                    <a:pt x="1339" y="478"/>
                  </a:lnTo>
                  <a:lnTo>
                    <a:pt x="1351" y="475"/>
                  </a:lnTo>
                  <a:lnTo>
                    <a:pt x="1363" y="473"/>
                  </a:lnTo>
                  <a:lnTo>
                    <a:pt x="1376" y="472"/>
                  </a:lnTo>
                  <a:lnTo>
                    <a:pt x="1387" y="472"/>
                  </a:lnTo>
                  <a:lnTo>
                    <a:pt x="1398" y="472"/>
                  </a:lnTo>
                  <a:lnTo>
                    <a:pt x="1408" y="473"/>
                  </a:lnTo>
                  <a:lnTo>
                    <a:pt x="1418" y="474"/>
                  </a:lnTo>
                  <a:lnTo>
                    <a:pt x="1449" y="481"/>
                  </a:lnTo>
                  <a:lnTo>
                    <a:pt x="1460" y="485"/>
                  </a:lnTo>
                  <a:lnTo>
                    <a:pt x="1480" y="492"/>
                  </a:lnTo>
                  <a:lnTo>
                    <a:pt x="1499" y="501"/>
                  </a:lnTo>
                  <a:lnTo>
                    <a:pt x="1517" y="510"/>
                  </a:lnTo>
                  <a:lnTo>
                    <a:pt x="1535" y="520"/>
                  </a:lnTo>
                  <a:lnTo>
                    <a:pt x="1552" y="531"/>
                  </a:lnTo>
                  <a:lnTo>
                    <a:pt x="1567" y="542"/>
                  </a:lnTo>
                  <a:lnTo>
                    <a:pt x="1582" y="555"/>
                  </a:lnTo>
                  <a:lnTo>
                    <a:pt x="1596" y="568"/>
                  </a:lnTo>
                  <a:lnTo>
                    <a:pt x="1610" y="583"/>
                  </a:lnTo>
                  <a:lnTo>
                    <a:pt x="1623" y="598"/>
                  </a:lnTo>
                  <a:lnTo>
                    <a:pt x="1635" y="613"/>
                  </a:lnTo>
                  <a:lnTo>
                    <a:pt x="1647" y="629"/>
                  </a:lnTo>
                  <a:lnTo>
                    <a:pt x="1658" y="645"/>
                  </a:lnTo>
                  <a:lnTo>
                    <a:pt x="1668" y="663"/>
                  </a:lnTo>
                  <a:lnTo>
                    <a:pt x="1679" y="680"/>
                  </a:lnTo>
                  <a:lnTo>
                    <a:pt x="1689" y="697"/>
                  </a:lnTo>
                  <a:lnTo>
                    <a:pt x="1707" y="733"/>
                  </a:lnTo>
                  <a:lnTo>
                    <a:pt x="1724" y="770"/>
                  </a:lnTo>
                  <a:lnTo>
                    <a:pt x="1740" y="807"/>
                  </a:lnTo>
                  <a:lnTo>
                    <a:pt x="1756" y="844"/>
                  </a:lnTo>
                  <a:lnTo>
                    <a:pt x="1771" y="881"/>
                  </a:lnTo>
                  <a:lnTo>
                    <a:pt x="1786" y="917"/>
                  </a:lnTo>
                  <a:lnTo>
                    <a:pt x="1801" y="951"/>
                  </a:lnTo>
                  <a:lnTo>
                    <a:pt x="1817" y="984"/>
                  </a:lnTo>
                  <a:lnTo>
                    <a:pt x="1832" y="1010"/>
                  </a:lnTo>
                  <a:lnTo>
                    <a:pt x="1847" y="1037"/>
                  </a:lnTo>
                  <a:lnTo>
                    <a:pt x="1863" y="1066"/>
                  </a:lnTo>
                  <a:lnTo>
                    <a:pt x="1881" y="1093"/>
                  </a:lnTo>
                  <a:lnTo>
                    <a:pt x="1890" y="1107"/>
                  </a:lnTo>
                  <a:lnTo>
                    <a:pt x="1900" y="1120"/>
                  </a:lnTo>
                  <a:lnTo>
                    <a:pt x="1911" y="1133"/>
                  </a:lnTo>
                  <a:lnTo>
                    <a:pt x="1922" y="1146"/>
                  </a:lnTo>
                  <a:lnTo>
                    <a:pt x="1933" y="1158"/>
                  </a:lnTo>
                  <a:lnTo>
                    <a:pt x="1945" y="1169"/>
                  </a:lnTo>
                  <a:lnTo>
                    <a:pt x="1957" y="1180"/>
                  </a:lnTo>
                  <a:lnTo>
                    <a:pt x="1969" y="1190"/>
                  </a:lnTo>
                  <a:lnTo>
                    <a:pt x="1953" y="1188"/>
                  </a:lnTo>
                  <a:lnTo>
                    <a:pt x="1939" y="1188"/>
                  </a:lnTo>
                  <a:lnTo>
                    <a:pt x="1927" y="1189"/>
                  </a:lnTo>
                  <a:lnTo>
                    <a:pt x="1917" y="1191"/>
                  </a:lnTo>
                  <a:lnTo>
                    <a:pt x="1898" y="1197"/>
                  </a:lnTo>
                  <a:lnTo>
                    <a:pt x="1880" y="1203"/>
                  </a:lnTo>
                  <a:lnTo>
                    <a:pt x="1871" y="1205"/>
                  </a:lnTo>
                  <a:lnTo>
                    <a:pt x="1861" y="1207"/>
                  </a:lnTo>
                  <a:lnTo>
                    <a:pt x="1850" y="1207"/>
                  </a:lnTo>
                  <a:lnTo>
                    <a:pt x="1837" y="1205"/>
                  </a:lnTo>
                  <a:lnTo>
                    <a:pt x="1821" y="1202"/>
                  </a:lnTo>
                  <a:lnTo>
                    <a:pt x="1803" y="1197"/>
                  </a:lnTo>
                  <a:lnTo>
                    <a:pt x="1783" y="1189"/>
                  </a:lnTo>
                  <a:lnTo>
                    <a:pt x="1759" y="1178"/>
                  </a:lnTo>
                  <a:lnTo>
                    <a:pt x="1755" y="1177"/>
                  </a:lnTo>
                  <a:lnTo>
                    <a:pt x="1750" y="1177"/>
                  </a:lnTo>
                  <a:lnTo>
                    <a:pt x="1747" y="1178"/>
                  </a:lnTo>
                  <a:lnTo>
                    <a:pt x="1745" y="1179"/>
                  </a:lnTo>
                  <a:lnTo>
                    <a:pt x="1743" y="1181"/>
                  </a:lnTo>
                  <a:lnTo>
                    <a:pt x="1742" y="1184"/>
                  </a:lnTo>
                  <a:lnTo>
                    <a:pt x="1741" y="1187"/>
                  </a:lnTo>
                  <a:lnTo>
                    <a:pt x="1741" y="1190"/>
                  </a:lnTo>
                  <a:lnTo>
                    <a:pt x="1743" y="1205"/>
                  </a:lnTo>
                  <a:lnTo>
                    <a:pt x="1746" y="1218"/>
                  </a:lnTo>
                  <a:lnTo>
                    <a:pt x="1751" y="1234"/>
                  </a:lnTo>
                  <a:lnTo>
                    <a:pt x="1757" y="1248"/>
                  </a:lnTo>
                  <a:lnTo>
                    <a:pt x="1762" y="1262"/>
                  </a:lnTo>
                  <a:lnTo>
                    <a:pt x="1768" y="1277"/>
                  </a:lnTo>
                  <a:lnTo>
                    <a:pt x="1775" y="1291"/>
                  </a:lnTo>
                  <a:lnTo>
                    <a:pt x="1782" y="1305"/>
                  </a:lnTo>
                  <a:lnTo>
                    <a:pt x="1790" y="1320"/>
                  </a:lnTo>
                  <a:lnTo>
                    <a:pt x="1799" y="1334"/>
                  </a:lnTo>
                  <a:lnTo>
                    <a:pt x="1818" y="1363"/>
                  </a:lnTo>
                  <a:lnTo>
                    <a:pt x="1840" y="1393"/>
                  </a:lnTo>
                  <a:lnTo>
                    <a:pt x="1864" y="1422"/>
                  </a:lnTo>
                  <a:lnTo>
                    <a:pt x="1890" y="1453"/>
                  </a:lnTo>
                  <a:lnTo>
                    <a:pt x="1882" y="1455"/>
                  </a:lnTo>
                  <a:lnTo>
                    <a:pt x="1873" y="1457"/>
                  </a:lnTo>
                  <a:lnTo>
                    <a:pt x="1862" y="1458"/>
                  </a:lnTo>
                  <a:lnTo>
                    <a:pt x="1850" y="1460"/>
                  </a:lnTo>
                  <a:lnTo>
                    <a:pt x="1820" y="1461"/>
                  </a:lnTo>
                  <a:lnTo>
                    <a:pt x="1787" y="1461"/>
                  </a:lnTo>
                  <a:lnTo>
                    <a:pt x="1750" y="1460"/>
                  </a:lnTo>
                  <a:lnTo>
                    <a:pt x="1710" y="1456"/>
                  </a:lnTo>
                  <a:lnTo>
                    <a:pt x="1689" y="1453"/>
                  </a:lnTo>
                  <a:lnTo>
                    <a:pt x="1667" y="1450"/>
                  </a:lnTo>
                  <a:lnTo>
                    <a:pt x="1645" y="1446"/>
                  </a:lnTo>
                  <a:lnTo>
                    <a:pt x="1624" y="1442"/>
                  </a:lnTo>
                  <a:lnTo>
                    <a:pt x="1602" y="1437"/>
                  </a:lnTo>
                  <a:lnTo>
                    <a:pt x="1578" y="1431"/>
                  </a:lnTo>
                  <a:lnTo>
                    <a:pt x="1556" y="1424"/>
                  </a:lnTo>
                  <a:lnTo>
                    <a:pt x="1534" y="1417"/>
                  </a:lnTo>
                  <a:lnTo>
                    <a:pt x="1511" y="1409"/>
                  </a:lnTo>
                  <a:lnTo>
                    <a:pt x="1489" y="1400"/>
                  </a:lnTo>
                  <a:lnTo>
                    <a:pt x="1468" y="1391"/>
                  </a:lnTo>
                  <a:lnTo>
                    <a:pt x="1447" y="1379"/>
                  </a:lnTo>
                  <a:lnTo>
                    <a:pt x="1425" y="1368"/>
                  </a:lnTo>
                  <a:lnTo>
                    <a:pt x="1405" y="1356"/>
                  </a:lnTo>
                  <a:lnTo>
                    <a:pt x="1386" y="1343"/>
                  </a:lnTo>
                  <a:lnTo>
                    <a:pt x="1367" y="1329"/>
                  </a:lnTo>
                  <a:lnTo>
                    <a:pt x="1349" y="1314"/>
                  </a:lnTo>
                  <a:lnTo>
                    <a:pt x="1332" y="1297"/>
                  </a:lnTo>
                  <a:lnTo>
                    <a:pt x="1317" y="1280"/>
                  </a:lnTo>
                  <a:lnTo>
                    <a:pt x="1303" y="1262"/>
                  </a:lnTo>
                  <a:lnTo>
                    <a:pt x="1289" y="1242"/>
                  </a:lnTo>
                  <a:lnTo>
                    <a:pt x="1278" y="1220"/>
                  </a:lnTo>
                  <a:lnTo>
                    <a:pt x="1268" y="1199"/>
                  </a:lnTo>
                  <a:lnTo>
                    <a:pt x="1260" y="1178"/>
                  </a:lnTo>
                  <a:lnTo>
                    <a:pt x="1252" y="1156"/>
                  </a:lnTo>
                  <a:lnTo>
                    <a:pt x="1246" y="1131"/>
                  </a:lnTo>
                  <a:lnTo>
                    <a:pt x="1240" y="1107"/>
                  </a:lnTo>
                  <a:lnTo>
                    <a:pt x="1234" y="1082"/>
                  </a:lnTo>
                  <a:lnTo>
                    <a:pt x="1221" y="1081"/>
                  </a:lnTo>
                  <a:lnTo>
                    <a:pt x="1206" y="1081"/>
                  </a:lnTo>
                  <a:lnTo>
                    <a:pt x="1190" y="1082"/>
                  </a:lnTo>
                  <a:lnTo>
                    <a:pt x="1174" y="1083"/>
                  </a:lnTo>
                  <a:lnTo>
                    <a:pt x="1158" y="1085"/>
                  </a:lnTo>
                  <a:lnTo>
                    <a:pt x="1142" y="1085"/>
                  </a:lnTo>
                  <a:lnTo>
                    <a:pt x="1125" y="1086"/>
                  </a:lnTo>
                  <a:lnTo>
                    <a:pt x="1109" y="1085"/>
                  </a:lnTo>
                  <a:lnTo>
                    <a:pt x="1096" y="1083"/>
                  </a:lnTo>
                  <a:lnTo>
                    <a:pt x="1082" y="1080"/>
                  </a:lnTo>
                  <a:lnTo>
                    <a:pt x="1070" y="1077"/>
                  </a:lnTo>
                  <a:lnTo>
                    <a:pt x="1057" y="1073"/>
                  </a:lnTo>
                  <a:lnTo>
                    <a:pt x="1045" y="1069"/>
                  </a:lnTo>
                  <a:lnTo>
                    <a:pt x="1034" y="1065"/>
                  </a:lnTo>
                  <a:lnTo>
                    <a:pt x="1023" y="1060"/>
                  </a:lnTo>
                  <a:lnTo>
                    <a:pt x="1013" y="1055"/>
                  </a:lnTo>
                  <a:lnTo>
                    <a:pt x="993" y="1044"/>
                  </a:lnTo>
                  <a:lnTo>
                    <a:pt x="975" y="1032"/>
                  </a:lnTo>
                  <a:lnTo>
                    <a:pt x="958" y="1019"/>
                  </a:lnTo>
                  <a:lnTo>
                    <a:pt x="943" y="1005"/>
                  </a:lnTo>
                  <a:lnTo>
                    <a:pt x="930" y="990"/>
                  </a:lnTo>
                  <a:lnTo>
                    <a:pt x="917" y="974"/>
                  </a:lnTo>
                  <a:lnTo>
                    <a:pt x="904" y="958"/>
                  </a:lnTo>
                  <a:lnTo>
                    <a:pt x="893" y="942"/>
                  </a:lnTo>
                  <a:lnTo>
                    <a:pt x="873" y="908"/>
                  </a:lnTo>
                  <a:lnTo>
                    <a:pt x="855" y="874"/>
                  </a:lnTo>
                  <a:lnTo>
                    <a:pt x="851" y="863"/>
                  </a:lnTo>
                  <a:lnTo>
                    <a:pt x="845" y="851"/>
                  </a:lnTo>
                  <a:lnTo>
                    <a:pt x="838" y="839"/>
                  </a:lnTo>
                  <a:lnTo>
                    <a:pt x="831" y="826"/>
                  </a:lnTo>
                  <a:lnTo>
                    <a:pt x="823" y="812"/>
                  </a:lnTo>
                  <a:lnTo>
                    <a:pt x="820" y="800"/>
                  </a:lnTo>
                  <a:lnTo>
                    <a:pt x="819" y="795"/>
                  </a:lnTo>
                  <a:lnTo>
                    <a:pt x="819" y="790"/>
                  </a:lnTo>
                  <a:lnTo>
                    <a:pt x="820" y="786"/>
                  </a:lnTo>
                  <a:lnTo>
                    <a:pt x="822" y="782"/>
                  </a:lnTo>
                  <a:lnTo>
                    <a:pt x="847" y="783"/>
                  </a:lnTo>
                  <a:lnTo>
                    <a:pt x="872" y="781"/>
                  </a:lnTo>
                  <a:lnTo>
                    <a:pt x="884" y="780"/>
                  </a:lnTo>
                  <a:lnTo>
                    <a:pt x="896" y="778"/>
                  </a:lnTo>
                  <a:lnTo>
                    <a:pt x="909" y="776"/>
                  </a:lnTo>
                  <a:lnTo>
                    <a:pt x="921" y="772"/>
                  </a:lnTo>
                  <a:lnTo>
                    <a:pt x="932" y="769"/>
                  </a:lnTo>
                  <a:lnTo>
                    <a:pt x="943" y="764"/>
                  </a:lnTo>
                  <a:lnTo>
                    <a:pt x="953" y="759"/>
                  </a:lnTo>
                  <a:lnTo>
                    <a:pt x="963" y="753"/>
                  </a:lnTo>
                  <a:lnTo>
                    <a:pt x="972" y="746"/>
                  </a:lnTo>
                  <a:lnTo>
                    <a:pt x="980" y="738"/>
                  </a:lnTo>
                  <a:lnTo>
                    <a:pt x="989" y="730"/>
                  </a:lnTo>
                  <a:lnTo>
                    <a:pt x="995" y="721"/>
                  </a:lnTo>
                  <a:lnTo>
                    <a:pt x="998" y="714"/>
                  </a:lnTo>
                  <a:lnTo>
                    <a:pt x="1001" y="705"/>
                  </a:lnTo>
                  <a:lnTo>
                    <a:pt x="1004" y="695"/>
                  </a:lnTo>
                  <a:lnTo>
                    <a:pt x="1006" y="684"/>
                  </a:lnTo>
                  <a:lnTo>
                    <a:pt x="1008" y="672"/>
                  </a:lnTo>
                  <a:lnTo>
                    <a:pt x="1009" y="659"/>
                  </a:lnTo>
                  <a:lnTo>
                    <a:pt x="1009" y="644"/>
                  </a:lnTo>
                  <a:lnTo>
                    <a:pt x="1009" y="629"/>
                  </a:lnTo>
                  <a:lnTo>
                    <a:pt x="1007" y="614"/>
                  </a:lnTo>
                  <a:lnTo>
                    <a:pt x="1005" y="599"/>
                  </a:lnTo>
                  <a:lnTo>
                    <a:pt x="1002" y="583"/>
                  </a:lnTo>
                  <a:lnTo>
                    <a:pt x="997" y="567"/>
                  </a:lnTo>
                  <a:lnTo>
                    <a:pt x="992" y="552"/>
                  </a:lnTo>
                  <a:lnTo>
                    <a:pt x="985" y="537"/>
                  </a:lnTo>
                  <a:lnTo>
                    <a:pt x="976" y="522"/>
                  </a:lnTo>
                  <a:lnTo>
                    <a:pt x="967" y="509"/>
                  </a:lnTo>
                  <a:lnTo>
                    <a:pt x="948" y="486"/>
                  </a:lnTo>
                  <a:lnTo>
                    <a:pt x="928" y="465"/>
                  </a:lnTo>
                  <a:lnTo>
                    <a:pt x="907" y="444"/>
                  </a:lnTo>
                  <a:lnTo>
                    <a:pt x="884" y="424"/>
                  </a:lnTo>
                  <a:lnTo>
                    <a:pt x="861" y="404"/>
                  </a:lnTo>
                  <a:lnTo>
                    <a:pt x="837" y="386"/>
                  </a:lnTo>
                  <a:lnTo>
                    <a:pt x="811" y="369"/>
                  </a:lnTo>
                  <a:lnTo>
                    <a:pt x="785" y="354"/>
                  </a:lnTo>
                  <a:lnTo>
                    <a:pt x="771" y="348"/>
                  </a:lnTo>
                  <a:lnTo>
                    <a:pt x="757" y="341"/>
                  </a:lnTo>
                  <a:lnTo>
                    <a:pt x="742" y="335"/>
                  </a:lnTo>
                  <a:lnTo>
                    <a:pt x="728" y="329"/>
                  </a:lnTo>
                  <a:lnTo>
                    <a:pt x="713" y="324"/>
                  </a:lnTo>
                  <a:lnTo>
                    <a:pt x="698" y="320"/>
                  </a:lnTo>
                  <a:lnTo>
                    <a:pt x="683" y="316"/>
                  </a:lnTo>
                  <a:lnTo>
                    <a:pt x="667" y="313"/>
                  </a:lnTo>
                  <a:lnTo>
                    <a:pt x="651" y="311"/>
                  </a:lnTo>
                  <a:lnTo>
                    <a:pt x="635" y="309"/>
                  </a:lnTo>
                  <a:lnTo>
                    <a:pt x="619" y="308"/>
                  </a:lnTo>
                  <a:lnTo>
                    <a:pt x="602" y="308"/>
                  </a:lnTo>
                  <a:lnTo>
                    <a:pt x="585" y="308"/>
                  </a:lnTo>
                  <a:lnTo>
                    <a:pt x="568" y="310"/>
                  </a:lnTo>
                  <a:lnTo>
                    <a:pt x="550" y="312"/>
                  </a:lnTo>
                  <a:lnTo>
                    <a:pt x="533" y="314"/>
                  </a:lnTo>
                  <a:lnTo>
                    <a:pt x="512" y="320"/>
                  </a:lnTo>
                  <a:lnTo>
                    <a:pt x="494" y="327"/>
                  </a:lnTo>
                  <a:lnTo>
                    <a:pt x="476" y="336"/>
                  </a:lnTo>
                  <a:lnTo>
                    <a:pt x="460" y="344"/>
                  </a:lnTo>
                  <a:lnTo>
                    <a:pt x="445" y="354"/>
                  </a:lnTo>
                  <a:lnTo>
                    <a:pt x="430" y="364"/>
                  </a:lnTo>
                  <a:lnTo>
                    <a:pt x="417" y="375"/>
                  </a:lnTo>
                  <a:lnTo>
                    <a:pt x="406" y="386"/>
                  </a:lnTo>
                  <a:lnTo>
                    <a:pt x="395" y="399"/>
                  </a:lnTo>
                  <a:lnTo>
                    <a:pt x="385" y="412"/>
                  </a:lnTo>
                  <a:lnTo>
                    <a:pt x="376" y="426"/>
                  </a:lnTo>
                  <a:lnTo>
                    <a:pt x="368" y="440"/>
                  </a:lnTo>
                  <a:lnTo>
                    <a:pt x="360" y="454"/>
                  </a:lnTo>
                  <a:lnTo>
                    <a:pt x="354" y="469"/>
                  </a:lnTo>
                  <a:lnTo>
                    <a:pt x="349" y="484"/>
                  </a:lnTo>
                  <a:lnTo>
                    <a:pt x="344" y="501"/>
                  </a:lnTo>
                  <a:lnTo>
                    <a:pt x="337" y="519"/>
                  </a:lnTo>
                  <a:lnTo>
                    <a:pt x="331" y="538"/>
                  </a:lnTo>
                  <a:lnTo>
                    <a:pt x="326" y="556"/>
                  </a:lnTo>
                  <a:lnTo>
                    <a:pt x="322" y="575"/>
                  </a:lnTo>
                  <a:lnTo>
                    <a:pt x="319" y="594"/>
                  </a:lnTo>
                  <a:lnTo>
                    <a:pt x="316" y="613"/>
                  </a:lnTo>
                  <a:lnTo>
                    <a:pt x="315" y="631"/>
                  </a:lnTo>
                  <a:lnTo>
                    <a:pt x="315" y="650"/>
                  </a:lnTo>
                  <a:lnTo>
                    <a:pt x="316" y="670"/>
                  </a:lnTo>
                  <a:lnTo>
                    <a:pt x="319" y="688"/>
                  </a:lnTo>
                  <a:lnTo>
                    <a:pt x="322" y="707"/>
                  </a:lnTo>
                  <a:lnTo>
                    <a:pt x="326" y="726"/>
                  </a:lnTo>
                  <a:lnTo>
                    <a:pt x="332" y="746"/>
                  </a:lnTo>
                  <a:lnTo>
                    <a:pt x="339" y="765"/>
                  </a:lnTo>
                  <a:lnTo>
                    <a:pt x="346" y="784"/>
                  </a:lnTo>
                  <a:lnTo>
                    <a:pt x="356" y="803"/>
                  </a:lnTo>
                  <a:lnTo>
                    <a:pt x="367" y="823"/>
                  </a:lnTo>
                  <a:lnTo>
                    <a:pt x="379" y="842"/>
                  </a:lnTo>
                  <a:lnTo>
                    <a:pt x="391" y="861"/>
                  </a:lnTo>
                  <a:lnTo>
                    <a:pt x="406" y="880"/>
                  </a:lnTo>
                  <a:lnTo>
                    <a:pt x="421" y="900"/>
                  </a:lnTo>
                  <a:lnTo>
                    <a:pt x="438" y="920"/>
                  </a:lnTo>
                  <a:lnTo>
                    <a:pt x="457" y="940"/>
                  </a:lnTo>
                  <a:lnTo>
                    <a:pt x="477" y="959"/>
                  </a:lnTo>
                  <a:lnTo>
                    <a:pt x="498" y="979"/>
                  </a:lnTo>
                  <a:lnTo>
                    <a:pt x="521" y="1000"/>
                  </a:lnTo>
                  <a:lnTo>
                    <a:pt x="545" y="1020"/>
                  </a:lnTo>
                  <a:lnTo>
                    <a:pt x="570" y="1040"/>
                  </a:lnTo>
                  <a:lnTo>
                    <a:pt x="598" y="1060"/>
                  </a:lnTo>
                  <a:lnTo>
                    <a:pt x="626" y="1081"/>
                  </a:lnTo>
                  <a:lnTo>
                    <a:pt x="656" y="1101"/>
                  </a:lnTo>
                  <a:lnTo>
                    <a:pt x="688" y="1121"/>
                  </a:lnTo>
                  <a:lnTo>
                    <a:pt x="732" y="1151"/>
                  </a:lnTo>
                  <a:lnTo>
                    <a:pt x="778" y="1178"/>
                  </a:lnTo>
                  <a:lnTo>
                    <a:pt x="822" y="1205"/>
                  </a:lnTo>
                  <a:lnTo>
                    <a:pt x="867" y="1231"/>
                  </a:lnTo>
                  <a:lnTo>
                    <a:pt x="912" y="1256"/>
                  </a:lnTo>
                  <a:lnTo>
                    <a:pt x="957" y="1280"/>
                  </a:lnTo>
                  <a:lnTo>
                    <a:pt x="1003" y="1304"/>
                  </a:lnTo>
                  <a:lnTo>
                    <a:pt x="1049" y="1328"/>
                  </a:lnTo>
                  <a:lnTo>
                    <a:pt x="1096" y="1350"/>
                  </a:lnTo>
                  <a:lnTo>
                    <a:pt x="1144" y="1372"/>
                  </a:lnTo>
                  <a:lnTo>
                    <a:pt x="1193" y="1395"/>
                  </a:lnTo>
                  <a:lnTo>
                    <a:pt x="1243" y="1416"/>
                  </a:lnTo>
                  <a:lnTo>
                    <a:pt x="1295" y="1438"/>
                  </a:lnTo>
                  <a:lnTo>
                    <a:pt x="1347" y="1459"/>
                  </a:lnTo>
                  <a:lnTo>
                    <a:pt x="1401" y="1481"/>
                  </a:lnTo>
                  <a:lnTo>
                    <a:pt x="1458" y="1502"/>
                  </a:lnTo>
                  <a:lnTo>
                    <a:pt x="1497" y="1519"/>
                  </a:lnTo>
                  <a:lnTo>
                    <a:pt x="1538" y="1535"/>
                  </a:lnTo>
                  <a:lnTo>
                    <a:pt x="1579" y="1552"/>
                  </a:lnTo>
                  <a:lnTo>
                    <a:pt x="1621" y="1567"/>
                  </a:lnTo>
                  <a:lnTo>
                    <a:pt x="1707" y="1595"/>
                  </a:lnTo>
                  <a:lnTo>
                    <a:pt x="1793" y="1623"/>
                  </a:lnTo>
                  <a:lnTo>
                    <a:pt x="1879" y="1652"/>
                  </a:lnTo>
                  <a:lnTo>
                    <a:pt x="1963" y="1682"/>
                  </a:lnTo>
                  <a:lnTo>
                    <a:pt x="2005" y="1697"/>
                  </a:lnTo>
                  <a:lnTo>
                    <a:pt x="2045" y="1714"/>
                  </a:lnTo>
                  <a:lnTo>
                    <a:pt x="2085" y="1730"/>
                  </a:lnTo>
                  <a:lnTo>
                    <a:pt x="2123" y="1748"/>
                  </a:lnTo>
                  <a:lnTo>
                    <a:pt x="2137" y="1753"/>
                  </a:lnTo>
                  <a:lnTo>
                    <a:pt x="2153" y="1759"/>
                  </a:lnTo>
                  <a:lnTo>
                    <a:pt x="2167" y="1765"/>
                  </a:lnTo>
                  <a:lnTo>
                    <a:pt x="2181" y="1770"/>
                  </a:lnTo>
                  <a:lnTo>
                    <a:pt x="2181" y="218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038" name="Freeform 14"/>
            <p:cNvSpPr>
              <a:spLocks/>
            </p:cNvSpPr>
            <p:nvPr userDrawn="1"/>
          </p:nvSpPr>
          <p:spPr bwMode="auto">
            <a:xfrm>
              <a:off x="5044" y="-6"/>
              <a:ext cx="716" cy="801"/>
            </a:xfrm>
            <a:custGeom>
              <a:avLst/>
              <a:gdLst>
                <a:gd name="T0" fmla="*/ 1304 w 7158"/>
                <a:gd name="T1" fmla="*/ 141 h 8006"/>
                <a:gd name="T2" fmla="*/ 1491 w 7158"/>
                <a:gd name="T3" fmla="*/ 571 h 8006"/>
                <a:gd name="T4" fmla="*/ 1257 w 7158"/>
                <a:gd name="T5" fmla="*/ 694 h 8006"/>
                <a:gd name="T6" fmla="*/ 1742 w 7158"/>
                <a:gd name="T7" fmla="*/ 1030 h 8006"/>
                <a:gd name="T8" fmla="*/ 1765 w 7158"/>
                <a:gd name="T9" fmla="*/ 1416 h 8006"/>
                <a:gd name="T10" fmla="*/ 1908 w 7158"/>
                <a:gd name="T11" fmla="*/ 1736 h 8006"/>
                <a:gd name="T12" fmla="*/ 1874 w 7158"/>
                <a:gd name="T13" fmla="*/ 1960 h 8006"/>
                <a:gd name="T14" fmla="*/ 2097 w 7158"/>
                <a:gd name="T15" fmla="*/ 2282 h 8006"/>
                <a:gd name="T16" fmla="*/ 2260 w 7158"/>
                <a:gd name="T17" fmla="*/ 2541 h 8006"/>
                <a:gd name="T18" fmla="*/ 1948 w 7158"/>
                <a:gd name="T19" fmla="*/ 2991 h 8006"/>
                <a:gd name="T20" fmla="*/ 846 w 7158"/>
                <a:gd name="T21" fmla="*/ 2377 h 8006"/>
                <a:gd name="T22" fmla="*/ 582 w 7158"/>
                <a:gd name="T23" fmla="*/ 2440 h 8006"/>
                <a:gd name="T24" fmla="*/ 162 w 7158"/>
                <a:gd name="T25" fmla="*/ 2427 h 8006"/>
                <a:gd name="T26" fmla="*/ 230 w 7158"/>
                <a:gd name="T27" fmla="*/ 2790 h 8006"/>
                <a:gd name="T28" fmla="*/ 149 w 7158"/>
                <a:gd name="T29" fmla="*/ 3084 h 8006"/>
                <a:gd name="T30" fmla="*/ 500 w 7158"/>
                <a:gd name="T31" fmla="*/ 3498 h 8006"/>
                <a:gd name="T32" fmla="*/ 910 w 7158"/>
                <a:gd name="T33" fmla="*/ 3353 h 8006"/>
                <a:gd name="T34" fmla="*/ 1647 w 7158"/>
                <a:gd name="T35" fmla="*/ 3735 h 8006"/>
                <a:gd name="T36" fmla="*/ 2048 w 7158"/>
                <a:gd name="T37" fmla="*/ 3791 h 8006"/>
                <a:gd name="T38" fmla="*/ 2221 w 7158"/>
                <a:gd name="T39" fmla="*/ 3925 h 8006"/>
                <a:gd name="T40" fmla="*/ 2448 w 7158"/>
                <a:gd name="T41" fmla="*/ 4045 h 8006"/>
                <a:gd name="T42" fmla="*/ 2460 w 7158"/>
                <a:gd name="T43" fmla="*/ 4202 h 8006"/>
                <a:gd name="T44" fmla="*/ 2752 w 7158"/>
                <a:gd name="T45" fmla="*/ 4287 h 8006"/>
                <a:gd name="T46" fmla="*/ 3035 w 7158"/>
                <a:gd name="T47" fmla="*/ 4464 h 8006"/>
                <a:gd name="T48" fmla="*/ 3930 w 7158"/>
                <a:gd name="T49" fmla="*/ 4635 h 8006"/>
                <a:gd name="T50" fmla="*/ 3683 w 7158"/>
                <a:gd name="T51" fmla="*/ 5271 h 8006"/>
                <a:gd name="T52" fmla="*/ 3236 w 7158"/>
                <a:gd name="T53" fmla="*/ 4987 h 8006"/>
                <a:gd name="T54" fmla="*/ 2869 w 7158"/>
                <a:gd name="T55" fmla="*/ 4887 h 8006"/>
                <a:gd name="T56" fmla="*/ 2761 w 7158"/>
                <a:gd name="T57" fmla="*/ 5159 h 8006"/>
                <a:gd name="T58" fmla="*/ 2621 w 7158"/>
                <a:gd name="T59" fmla="*/ 5368 h 8006"/>
                <a:gd name="T60" fmla="*/ 2807 w 7158"/>
                <a:gd name="T61" fmla="*/ 5672 h 8006"/>
                <a:gd name="T62" fmla="*/ 3263 w 7158"/>
                <a:gd name="T63" fmla="*/ 5846 h 8006"/>
                <a:gd name="T64" fmla="*/ 3459 w 7158"/>
                <a:gd name="T65" fmla="*/ 6154 h 8006"/>
                <a:gd name="T66" fmla="*/ 4162 w 7158"/>
                <a:gd name="T67" fmla="*/ 5947 h 8006"/>
                <a:gd name="T68" fmla="*/ 4253 w 7158"/>
                <a:gd name="T69" fmla="*/ 6182 h 8006"/>
                <a:gd name="T70" fmla="*/ 4554 w 7158"/>
                <a:gd name="T71" fmla="*/ 6122 h 8006"/>
                <a:gd name="T72" fmla="*/ 4478 w 7158"/>
                <a:gd name="T73" fmla="*/ 5615 h 8006"/>
                <a:gd name="T74" fmla="*/ 5328 w 7158"/>
                <a:gd name="T75" fmla="*/ 6016 h 8006"/>
                <a:gd name="T76" fmla="*/ 5425 w 7158"/>
                <a:gd name="T77" fmla="*/ 7184 h 8006"/>
                <a:gd name="T78" fmla="*/ 4929 w 7158"/>
                <a:gd name="T79" fmla="*/ 6811 h 8006"/>
                <a:gd name="T80" fmla="*/ 4756 w 7158"/>
                <a:gd name="T81" fmla="*/ 6958 h 8006"/>
                <a:gd name="T82" fmla="*/ 4560 w 7158"/>
                <a:gd name="T83" fmla="*/ 7234 h 8006"/>
                <a:gd name="T84" fmla="*/ 4721 w 7158"/>
                <a:gd name="T85" fmla="*/ 7526 h 8006"/>
                <a:gd name="T86" fmla="*/ 4971 w 7158"/>
                <a:gd name="T87" fmla="*/ 7754 h 8006"/>
                <a:gd name="T88" fmla="*/ 5284 w 7158"/>
                <a:gd name="T89" fmla="*/ 7858 h 8006"/>
                <a:gd name="T90" fmla="*/ 5551 w 7158"/>
                <a:gd name="T91" fmla="*/ 7843 h 8006"/>
                <a:gd name="T92" fmla="*/ 6085 w 7158"/>
                <a:gd name="T93" fmla="*/ 7791 h 8006"/>
                <a:gd name="T94" fmla="*/ 6530 w 7158"/>
                <a:gd name="T95" fmla="*/ 7831 h 8006"/>
                <a:gd name="T96" fmla="*/ 6677 w 7158"/>
                <a:gd name="T97" fmla="*/ 7289 h 8006"/>
                <a:gd name="T98" fmla="*/ 6360 w 7158"/>
                <a:gd name="T99" fmla="*/ 6240 h 8006"/>
                <a:gd name="T100" fmla="*/ 6635 w 7158"/>
                <a:gd name="T101" fmla="*/ 5885 h 8006"/>
                <a:gd name="T102" fmla="*/ 4304 w 7158"/>
                <a:gd name="T103" fmla="*/ 3453 h 8006"/>
                <a:gd name="T104" fmla="*/ 4666 w 7158"/>
                <a:gd name="T105" fmla="*/ 2468 h 8006"/>
                <a:gd name="T106" fmla="*/ 4727 w 7158"/>
                <a:gd name="T107" fmla="*/ 1873 h 8006"/>
                <a:gd name="T108" fmla="*/ 4516 w 7158"/>
                <a:gd name="T109" fmla="*/ 1556 h 8006"/>
                <a:gd name="T110" fmla="*/ 3740 w 7158"/>
                <a:gd name="T111" fmla="*/ 1132 h 8006"/>
                <a:gd name="T112" fmla="*/ 3290 w 7158"/>
                <a:gd name="T113" fmla="*/ 1546 h 8006"/>
                <a:gd name="T114" fmla="*/ 3213 w 7158"/>
                <a:gd name="T115" fmla="*/ 996 h 8006"/>
                <a:gd name="T116" fmla="*/ 2964 w 7158"/>
                <a:gd name="T117" fmla="*/ 1588 h 8006"/>
                <a:gd name="T118" fmla="*/ 3355 w 7158"/>
                <a:gd name="T119" fmla="*/ 2105 h 8006"/>
                <a:gd name="T120" fmla="*/ 2266 w 7158"/>
                <a:gd name="T121" fmla="*/ 622 h 8006"/>
                <a:gd name="T122" fmla="*/ 2307 w 7158"/>
                <a:gd name="T123" fmla="*/ 99 h 8006"/>
                <a:gd name="T124" fmla="*/ 1939 w 7158"/>
                <a:gd name="T125" fmla="*/ 3 h 8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58" h="8006">
                  <a:moveTo>
                    <a:pt x="1712" y="131"/>
                  </a:moveTo>
                  <a:lnTo>
                    <a:pt x="1708" y="144"/>
                  </a:lnTo>
                  <a:lnTo>
                    <a:pt x="1705" y="153"/>
                  </a:lnTo>
                  <a:lnTo>
                    <a:pt x="1702" y="156"/>
                  </a:lnTo>
                  <a:lnTo>
                    <a:pt x="1700" y="158"/>
                  </a:lnTo>
                  <a:lnTo>
                    <a:pt x="1698" y="160"/>
                  </a:lnTo>
                  <a:lnTo>
                    <a:pt x="1695" y="161"/>
                  </a:lnTo>
                  <a:lnTo>
                    <a:pt x="1689" y="162"/>
                  </a:lnTo>
                  <a:lnTo>
                    <a:pt x="1683" y="161"/>
                  </a:lnTo>
                  <a:lnTo>
                    <a:pt x="1676" y="158"/>
                  </a:lnTo>
                  <a:lnTo>
                    <a:pt x="1668" y="155"/>
                  </a:lnTo>
                  <a:lnTo>
                    <a:pt x="1660" y="151"/>
                  </a:lnTo>
                  <a:lnTo>
                    <a:pt x="1651" y="147"/>
                  </a:lnTo>
                  <a:lnTo>
                    <a:pt x="1642" y="144"/>
                  </a:lnTo>
                  <a:lnTo>
                    <a:pt x="1632" y="141"/>
                  </a:lnTo>
                  <a:lnTo>
                    <a:pt x="1621" y="140"/>
                  </a:lnTo>
                  <a:lnTo>
                    <a:pt x="1610" y="141"/>
                  </a:lnTo>
                  <a:lnTo>
                    <a:pt x="1605" y="142"/>
                  </a:lnTo>
                  <a:lnTo>
                    <a:pt x="1599" y="143"/>
                  </a:lnTo>
                  <a:lnTo>
                    <a:pt x="1593" y="146"/>
                  </a:lnTo>
                  <a:lnTo>
                    <a:pt x="1588" y="149"/>
                  </a:lnTo>
                  <a:lnTo>
                    <a:pt x="1565" y="133"/>
                  </a:lnTo>
                  <a:lnTo>
                    <a:pt x="1540" y="120"/>
                  </a:lnTo>
                  <a:lnTo>
                    <a:pt x="1528" y="114"/>
                  </a:lnTo>
                  <a:lnTo>
                    <a:pt x="1515" y="108"/>
                  </a:lnTo>
                  <a:lnTo>
                    <a:pt x="1503" y="103"/>
                  </a:lnTo>
                  <a:lnTo>
                    <a:pt x="1490" y="99"/>
                  </a:lnTo>
                  <a:lnTo>
                    <a:pt x="1475" y="95"/>
                  </a:lnTo>
                  <a:lnTo>
                    <a:pt x="1462" y="92"/>
                  </a:lnTo>
                  <a:lnTo>
                    <a:pt x="1448" y="90"/>
                  </a:lnTo>
                  <a:lnTo>
                    <a:pt x="1434" y="89"/>
                  </a:lnTo>
                  <a:lnTo>
                    <a:pt x="1420" y="89"/>
                  </a:lnTo>
                  <a:lnTo>
                    <a:pt x="1406" y="90"/>
                  </a:lnTo>
                  <a:lnTo>
                    <a:pt x="1391" y="93"/>
                  </a:lnTo>
                  <a:lnTo>
                    <a:pt x="1377" y="96"/>
                  </a:lnTo>
                  <a:lnTo>
                    <a:pt x="1363" y="100"/>
                  </a:lnTo>
                  <a:lnTo>
                    <a:pt x="1350" y="104"/>
                  </a:lnTo>
                  <a:lnTo>
                    <a:pt x="1338" y="108"/>
                  </a:lnTo>
                  <a:lnTo>
                    <a:pt x="1326" y="114"/>
                  </a:lnTo>
                  <a:lnTo>
                    <a:pt x="1321" y="117"/>
                  </a:lnTo>
                  <a:lnTo>
                    <a:pt x="1317" y="121"/>
                  </a:lnTo>
                  <a:lnTo>
                    <a:pt x="1313" y="125"/>
                  </a:lnTo>
                  <a:lnTo>
                    <a:pt x="1310" y="129"/>
                  </a:lnTo>
                  <a:lnTo>
                    <a:pt x="1307" y="134"/>
                  </a:lnTo>
                  <a:lnTo>
                    <a:pt x="1304" y="141"/>
                  </a:lnTo>
                  <a:lnTo>
                    <a:pt x="1302" y="147"/>
                  </a:lnTo>
                  <a:lnTo>
                    <a:pt x="1301" y="153"/>
                  </a:lnTo>
                  <a:lnTo>
                    <a:pt x="1301" y="159"/>
                  </a:lnTo>
                  <a:lnTo>
                    <a:pt x="1303" y="165"/>
                  </a:lnTo>
                  <a:lnTo>
                    <a:pt x="1305" y="169"/>
                  </a:lnTo>
                  <a:lnTo>
                    <a:pt x="1308" y="172"/>
                  </a:lnTo>
                  <a:lnTo>
                    <a:pt x="1325" y="187"/>
                  </a:lnTo>
                  <a:lnTo>
                    <a:pt x="1341" y="201"/>
                  </a:lnTo>
                  <a:lnTo>
                    <a:pt x="1356" y="216"/>
                  </a:lnTo>
                  <a:lnTo>
                    <a:pt x="1369" y="233"/>
                  </a:lnTo>
                  <a:lnTo>
                    <a:pt x="1381" y="250"/>
                  </a:lnTo>
                  <a:lnTo>
                    <a:pt x="1392" y="268"/>
                  </a:lnTo>
                  <a:lnTo>
                    <a:pt x="1397" y="278"/>
                  </a:lnTo>
                  <a:lnTo>
                    <a:pt x="1402" y="289"/>
                  </a:lnTo>
                  <a:lnTo>
                    <a:pt x="1407" y="301"/>
                  </a:lnTo>
                  <a:lnTo>
                    <a:pt x="1411" y="312"/>
                  </a:lnTo>
                  <a:lnTo>
                    <a:pt x="1408" y="325"/>
                  </a:lnTo>
                  <a:lnTo>
                    <a:pt x="1404" y="338"/>
                  </a:lnTo>
                  <a:lnTo>
                    <a:pt x="1399" y="350"/>
                  </a:lnTo>
                  <a:lnTo>
                    <a:pt x="1395" y="362"/>
                  </a:lnTo>
                  <a:lnTo>
                    <a:pt x="1391" y="374"/>
                  </a:lnTo>
                  <a:lnTo>
                    <a:pt x="1389" y="388"/>
                  </a:lnTo>
                  <a:lnTo>
                    <a:pt x="1388" y="395"/>
                  </a:lnTo>
                  <a:lnTo>
                    <a:pt x="1388" y="402"/>
                  </a:lnTo>
                  <a:lnTo>
                    <a:pt x="1389" y="410"/>
                  </a:lnTo>
                  <a:lnTo>
                    <a:pt x="1391" y="418"/>
                  </a:lnTo>
                  <a:lnTo>
                    <a:pt x="1396" y="431"/>
                  </a:lnTo>
                  <a:lnTo>
                    <a:pt x="1402" y="443"/>
                  </a:lnTo>
                  <a:lnTo>
                    <a:pt x="1410" y="454"/>
                  </a:lnTo>
                  <a:lnTo>
                    <a:pt x="1417" y="466"/>
                  </a:lnTo>
                  <a:lnTo>
                    <a:pt x="1425" y="477"/>
                  </a:lnTo>
                  <a:lnTo>
                    <a:pt x="1434" y="487"/>
                  </a:lnTo>
                  <a:lnTo>
                    <a:pt x="1443" y="496"/>
                  </a:lnTo>
                  <a:lnTo>
                    <a:pt x="1453" y="505"/>
                  </a:lnTo>
                  <a:lnTo>
                    <a:pt x="1463" y="513"/>
                  </a:lnTo>
                  <a:lnTo>
                    <a:pt x="1473" y="521"/>
                  </a:lnTo>
                  <a:lnTo>
                    <a:pt x="1485" y="528"/>
                  </a:lnTo>
                  <a:lnTo>
                    <a:pt x="1496" y="535"/>
                  </a:lnTo>
                  <a:lnTo>
                    <a:pt x="1520" y="548"/>
                  </a:lnTo>
                  <a:lnTo>
                    <a:pt x="1544" y="558"/>
                  </a:lnTo>
                  <a:lnTo>
                    <a:pt x="1540" y="559"/>
                  </a:lnTo>
                  <a:lnTo>
                    <a:pt x="1531" y="560"/>
                  </a:lnTo>
                  <a:lnTo>
                    <a:pt x="1517" y="563"/>
                  </a:lnTo>
                  <a:lnTo>
                    <a:pt x="1501" y="568"/>
                  </a:lnTo>
                  <a:lnTo>
                    <a:pt x="1491" y="571"/>
                  </a:lnTo>
                  <a:lnTo>
                    <a:pt x="1481" y="576"/>
                  </a:lnTo>
                  <a:lnTo>
                    <a:pt x="1472" y="581"/>
                  </a:lnTo>
                  <a:lnTo>
                    <a:pt x="1462" y="587"/>
                  </a:lnTo>
                  <a:lnTo>
                    <a:pt x="1453" y="594"/>
                  </a:lnTo>
                  <a:lnTo>
                    <a:pt x="1445" y="603"/>
                  </a:lnTo>
                  <a:lnTo>
                    <a:pt x="1437" y="612"/>
                  </a:lnTo>
                  <a:lnTo>
                    <a:pt x="1430" y="624"/>
                  </a:lnTo>
                  <a:lnTo>
                    <a:pt x="1424" y="612"/>
                  </a:lnTo>
                  <a:lnTo>
                    <a:pt x="1419" y="603"/>
                  </a:lnTo>
                  <a:lnTo>
                    <a:pt x="1413" y="595"/>
                  </a:lnTo>
                  <a:lnTo>
                    <a:pt x="1408" y="589"/>
                  </a:lnTo>
                  <a:lnTo>
                    <a:pt x="1400" y="583"/>
                  </a:lnTo>
                  <a:lnTo>
                    <a:pt x="1392" y="578"/>
                  </a:lnTo>
                  <a:lnTo>
                    <a:pt x="1383" y="572"/>
                  </a:lnTo>
                  <a:lnTo>
                    <a:pt x="1371" y="566"/>
                  </a:lnTo>
                  <a:lnTo>
                    <a:pt x="1367" y="565"/>
                  </a:lnTo>
                  <a:lnTo>
                    <a:pt x="1356" y="561"/>
                  </a:lnTo>
                  <a:lnTo>
                    <a:pt x="1343" y="556"/>
                  </a:lnTo>
                  <a:lnTo>
                    <a:pt x="1332" y="549"/>
                  </a:lnTo>
                  <a:lnTo>
                    <a:pt x="1330" y="546"/>
                  </a:lnTo>
                  <a:lnTo>
                    <a:pt x="1327" y="543"/>
                  </a:lnTo>
                  <a:lnTo>
                    <a:pt x="1326" y="539"/>
                  </a:lnTo>
                  <a:lnTo>
                    <a:pt x="1326" y="535"/>
                  </a:lnTo>
                  <a:lnTo>
                    <a:pt x="1325" y="527"/>
                  </a:lnTo>
                  <a:lnTo>
                    <a:pt x="1325" y="518"/>
                  </a:lnTo>
                  <a:lnTo>
                    <a:pt x="1325" y="509"/>
                  </a:lnTo>
                  <a:lnTo>
                    <a:pt x="1323" y="501"/>
                  </a:lnTo>
                  <a:lnTo>
                    <a:pt x="1321" y="497"/>
                  </a:lnTo>
                  <a:lnTo>
                    <a:pt x="1319" y="494"/>
                  </a:lnTo>
                  <a:lnTo>
                    <a:pt x="1317" y="492"/>
                  </a:lnTo>
                  <a:lnTo>
                    <a:pt x="1313" y="490"/>
                  </a:lnTo>
                  <a:lnTo>
                    <a:pt x="1305" y="499"/>
                  </a:lnTo>
                  <a:lnTo>
                    <a:pt x="1298" y="508"/>
                  </a:lnTo>
                  <a:lnTo>
                    <a:pt x="1291" y="517"/>
                  </a:lnTo>
                  <a:lnTo>
                    <a:pt x="1286" y="527"/>
                  </a:lnTo>
                  <a:lnTo>
                    <a:pt x="1280" y="537"/>
                  </a:lnTo>
                  <a:lnTo>
                    <a:pt x="1276" y="548"/>
                  </a:lnTo>
                  <a:lnTo>
                    <a:pt x="1271" y="559"/>
                  </a:lnTo>
                  <a:lnTo>
                    <a:pt x="1268" y="570"/>
                  </a:lnTo>
                  <a:lnTo>
                    <a:pt x="1262" y="592"/>
                  </a:lnTo>
                  <a:lnTo>
                    <a:pt x="1258" y="614"/>
                  </a:lnTo>
                  <a:lnTo>
                    <a:pt x="1255" y="639"/>
                  </a:lnTo>
                  <a:lnTo>
                    <a:pt x="1254" y="662"/>
                  </a:lnTo>
                  <a:lnTo>
                    <a:pt x="1256" y="678"/>
                  </a:lnTo>
                  <a:lnTo>
                    <a:pt x="1257" y="694"/>
                  </a:lnTo>
                  <a:lnTo>
                    <a:pt x="1260" y="711"/>
                  </a:lnTo>
                  <a:lnTo>
                    <a:pt x="1263" y="726"/>
                  </a:lnTo>
                  <a:lnTo>
                    <a:pt x="1266" y="741"/>
                  </a:lnTo>
                  <a:lnTo>
                    <a:pt x="1270" y="756"/>
                  </a:lnTo>
                  <a:lnTo>
                    <a:pt x="1275" y="770"/>
                  </a:lnTo>
                  <a:lnTo>
                    <a:pt x="1280" y="783"/>
                  </a:lnTo>
                  <a:lnTo>
                    <a:pt x="1287" y="797"/>
                  </a:lnTo>
                  <a:lnTo>
                    <a:pt x="1294" y="810"/>
                  </a:lnTo>
                  <a:lnTo>
                    <a:pt x="1303" y="822"/>
                  </a:lnTo>
                  <a:lnTo>
                    <a:pt x="1312" y="834"/>
                  </a:lnTo>
                  <a:lnTo>
                    <a:pt x="1322" y="845"/>
                  </a:lnTo>
                  <a:lnTo>
                    <a:pt x="1335" y="856"/>
                  </a:lnTo>
                  <a:lnTo>
                    <a:pt x="1348" y="866"/>
                  </a:lnTo>
                  <a:lnTo>
                    <a:pt x="1362" y="876"/>
                  </a:lnTo>
                  <a:lnTo>
                    <a:pt x="1364" y="896"/>
                  </a:lnTo>
                  <a:lnTo>
                    <a:pt x="1367" y="914"/>
                  </a:lnTo>
                  <a:lnTo>
                    <a:pt x="1370" y="922"/>
                  </a:lnTo>
                  <a:lnTo>
                    <a:pt x="1372" y="930"/>
                  </a:lnTo>
                  <a:lnTo>
                    <a:pt x="1376" y="937"/>
                  </a:lnTo>
                  <a:lnTo>
                    <a:pt x="1379" y="944"/>
                  </a:lnTo>
                  <a:lnTo>
                    <a:pt x="1388" y="958"/>
                  </a:lnTo>
                  <a:lnTo>
                    <a:pt x="1399" y="971"/>
                  </a:lnTo>
                  <a:lnTo>
                    <a:pt x="1412" y="983"/>
                  </a:lnTo>
                  <a:lnTo>
                    <a:pt x="1427" y="997"/>
                  </a:lnTo>
                  <a:lnTo>
                    <a:pt x="1436" y="1001"/>
                  </a:lnTo>
                  <a:lnTo>
                    <a:pt x="1445" y="1005"/>
                  </a:lnTo>
                  <a:lnTo>
                    <a:pt x="1454" y="1008"/>
                  </a:lnTo>
                  <a:lnTo>
                    <a:pt x="1463" y="1011"/>
                  </a:lnTo>
                  <a:lnTo>
                    <a:pt x="1481" y="1014"/>
                  </a:lnTo>
                  <a:lnTo>
                    <a:pt x="1500" y="1016"/>
                  </a:lnTo>
                  <a:lnTo>
                    <a:pt x="1518" y="1016"/>
                  </a:lnTo>
                  <a:lnTo>
                    <a:pt x="1536" y="1015"/>
                  </a:lnTo>
                  <a:lnTo>
                    <a:pt x="1555" y="1013"/>
                  </a:lnTo>
                  <a:lnTo>
                    <a:pt x="1574" y="1011"/>
                  </a:lnTo>
                  <a:lnTo>
                    <a:pt x="1593" y="1008"/>
                  </a:lnTo>
                  <a:lnTo>
                    <a:pt x="1611" y="1006"/>
                  </a:lnTo>
                  <a:lnTo>
                    <a:pt x="1630" y="1005"/>
                  </a:lnTo>
                  <a:lnTo>
                    <a:pt x="1650" y="1004"/>
                  </a:lnTo>
                  <a:lnTo>
                    <a:pt x="1668" y="1004"/>
                  </a:lnTo>
                  <a:lnTo>
                    <a:pt x="1686" y="1007"/>
                  </a:lnTo>
                  <a:lnTo>
                    <a:pt x="1696" y="1008"/>
                  </a:lnTo>
                  <a:lnTo>
                    <a:pt x="1705" y="1011"/>
                  </a:lnTo>
                  <a:lnTo>
                    <a:pt x="1715" y="1013"/>
                  </a:lnTo>
                  <a:lnTo>
                    <a:pt x="1724" y="1017"/>
                  </a:lnTo>
                  <a:lnTo>
                    <a:pt x="1742" y="1030"/>
                  </a:lnTo>
                  <a:lnTo>
                    <a:pt x="1758" y="1042"/>
                  </a:lnTo>
                  <a:lnTo>
                    <a:pt x="1772" y="1056"/>
                  </a:lnTo>
                  <a:lnTo>
                    <a:pt x="1784" y="1070"/>
                  </a:lnTo>
                  <a:lnTo>
                    <a:pt x="1796" y="1085"/>
                  </a:lnTo>
                  <a:lnTo>
                    <a:pt x="1805" y="1101"/>
                  </a:lnTo>
                  <a:lnTo>
                    <a:pt x="1814" y="1119"/>
                  </a:lnTo>
                  <a:lnTo>
                    <a:pt x="1821" y="1136"/>
                  </a:lnTo>
                  <a:lnTo>
                    <a:pt x="1834" y="1171"/>
                  </a:lnTo>
                  <a:lnTo>
                    <a:pt x="1845" y="1208"/>
                  </a:lnTo>
                  <a:lnTo>
                    <a:pt x="1856" y="1243"/>
                  </a:lnTo>
                  <a:lnTo>
                    <a:pt x="1869" y="1279"/>
                  </a:lnTo>
                  <a:lnTo>
                    <a:pt x="1875" y="1300"/>
                  </a:lnTo>
                  <a:lnTo>
                    <a:pt x="1881" y="1324"/>
                  </a:lnTo>
                  <a:lnTo>
                    <a:pt x="1886" y="1348"/>
                  </a:lnTo>
                  <a:lnTo>
                    <a:pt x="1891" y="1372"/>
                  </a:lnTo>
                  <a:lnTo>
                    <a:pt x="1895" y="1394"/>
                  </a:lnTo>
                  <a:lnTo>
                    <a:pt x="1898" y="1414"/>
                  </a:lnTo>
                  <a:lnTo>
                    <a:pt x="1899" y="1429"/>
                  </a:lnTo>
                  <a:lnTo>
                    <a:pt x="1900" y="1439"/>
                  </a:lnTo>
                  <a:lnTo>
                    <a:pt x="1899" y="1444"/>
                  </a:lnTo>
                  <a:lnTo>
                    <a:pt x="1897" y="1448"/>
                  </a:lnTo>
                  <a:lnTo>
                    <a:pt x="1895" y="1449"/>
                  </a:lnTo>
                  <a:lnTo>
                    <a:pt x="1892" y="1450"/>
                  </a:lnTo>
                  <a:lnTo>
                    <a:pt x="1888" y="1449"/>
                  </a:lnTo>
                  <a:lnTo>
                    <a:pt x="1886" y="1448"/>
                  </a:lnTo>
                  <a:lnTo>
                    <a:pt x="1879" y="1446"/>
                  </a:lnTo>
                  <a:lnTo>
                    <a:pt x="1872" y="1441"/>
                  </a:lnTo>
                  <a:lnTo>
                    <a:pt x="1864" y="1434"/>
                  </a:lnTo>
                  <a:lnTo>
                    <a:pt x="1856" y="1427"/>
                  </a:lnTo>
                  <a:lnTo>
                    <a:pt x="1840" y="1412"/>
                  </a:lnTo>
                  <a:lnTo>
                    <a:pt x="1823" y="1397"/>
                  </a:lnTo>
                  <a:lnTo>
                    <a:pt x="1815" y="1391"/>
                  </a:lnTo>
                  <a:lnTo>
                    <a:pt x="1807" y="1385"/>
                  </a:lnTo>
                  <a:lnTo>
                    <a:pt x="1799" y="1380"/>
                  </a:lnTo>
                  <a:lnTo>
                    <a:pt x="1792" y="1377"/>
                  </a:lnTo>
                  <a:lnTo>
                    <a:pt x="1788" y="1377"/>
                  </a:lnTo>
                  <a:lnTo>
                    <a:pt x="1785" y="1376"/>
                  </a:lnTo>
                  <a:lnTo>
                    <a:pt x="1781" y="1377"/>
                  </a:lnTo>
                  <a:lnTo>
                    <a:pt x="1778" y="1377"/>
                  </a:lnTo>
                  <a:lnTo>
                    <a:pt x="1776" y="1379"/>
                  </a:lnTo>
                  <a:lnTo>
                    <a:pt x="1773" y="1381"/>
                  </a:lnTo>
                  <a:lnTo>
                    <a:pt x="1771" y="1384"/>
                  </a:lnTo>
                  <a:lnTo>
                    <a:pt x="1768" y="1388"/>
                  </a:lnTo>
                  <a:lnTo>
                    <a:pt x="1766" y="1401"/>
                  </a:lnTo>
                  <a:lnTo>
                    <a:pt x="1765" y="1416"/>
                  </a:lnTo>
                  <a:lnTo>
                    <a:pt x="1767" y="1432"/>
                  </a:lnTo>
                  <a:lnTo>
                    <a:pt x="1769" y="1450"/>
                  </a:lnTo>
                  <a:lnTo>
                    <a:pt x="1774" y="1469"/>
                  </a:lnTo>
                  <a:lnTo>
                    <a:pt x="1779" y="1488"/>
                  </a:lnTo>
                  <a:lnTo>
                    <a:pt x="1786" y="1507"/>
                  </a:lnTo>
                  <a:lnTo>
                    <a:pt x="1796" y="1528"/>
                  </a:lnTo>
                  <a:lnTo>
                    <a:pt x="1805" y="1548"/>
                  </a:lnTo>
                  <a:lnTo>
                    <a:pt x="1816" y="1567"/>
                  </a:lnTo>
                  <a:lnTo>
                    <a:pt x="1827" y="1587"/>
                  </a:lnTo>
                  <a:lnTo>
                    <a:pt x="1839" y="1606"/>
                  </a:lnTo>
                  <a:lnTo>
                    <a:pt x="1852" y="1624"/>
                  </a:lnTo>
                  <a:lnTo>
                    <a:pt x="1866" y="1641"/>
                  </a:lnTo>
                  <a:lnTo>
                    <a:pt x="1881" y="1657"/>
                  </a:lnTo>
                  <a:lnTo>
                    <a:pt x="1896" y="1672"/>
                  </a:lnTo>
                  <a:lnTo>
                    <a:pt x="1909" y="1684"/>
                  </a:lnTo>
                  <a:lnTo>
                    <a:pt x="1924" y="1694"/>
                  </a:lnTo>
                  <a:lnTo>
                    <a:pt x="1932" y="1699"/>
                  </a:lnTo>
                  <a:lnTo>
                    <a:pt x="1940" y="1704"/>
                  </a:lnTo>
                  <a:lnTo>
                    <a:pt x="1949" y="1708"/>
                  </a:lnTo>
                  <a:lnTo>
                    <a:pt x="1957" y="1711"/>
                  </a:lnTo>
                  <a:lnTo>
                    <a:pt x="1964" y="1714"/>
                  </a:lnTo>
                  <a:lnTo>
                    <a:pt x="1971" y="1717"/>
                  </a:lnTo>
                  <a:lnTo>
                    <a:pt x="1978" y="1721"/>
                  </a:lnTo>
                  <a:lnTo>
                    <a:pt x="1984" y="1726"/>
                  </a:lnTo>
                  <a:lnTo>
                    <a:pt x="1989" y="1731"/>
                  </a:lnTo>
                  <a:lnTo>
                    <a:pt x="1993" y="1737"/>
                  </a:lnTo>
                  <a:lnTo>
                    <a:pt x="1994" y="1740"/>
                  </a:lnTo>
                  <a:lnTo>
                    <a:pt x="1994" y="1744"/>
                  </a:lnTo>
                  <a:lnTo>
                    <a:pt x="1994" y="1747"/>
                  </a:lnTo>
                  <a:lnTo>
                    <a:pt x="1993" y="1751"/>
                  </a:lnTo>
                  <a:lnTo>
                    <a:pt x="1990" y="1757"/>
                  </a:lnTo>
                  <a:lnTo>
                    <a:pt x="1988" y="1763"/>
                  </a:lnTo>
                  <a:lnTo>
                    <a:pt x="1985" y="1766"/>
                  </a:lnTo>
                  <a:lnTo>
                    <a:pt x="1982" y="1769"/>
                  </a:lnTo>
                  <a:lnTo>
                    <a:pt x="1979" y="1771"/>
                  </a:lnTo>
                  <a:lnTo>
                    <a:pt x="1976" y="1772"/>
                  </a:lnTo>
                  <a:lnTo>
                    <a:pt x="1972" y="1772"/>
                  </a:lnTo>
                  <a:lnTo>
                    <a:pt x="1969" y="1772"/>
                  </a:lnTo>
                  <a:lnTo>
                    <a:pt x="1959" y="1769"/>
                  </a:lnTo>
                  <a:lnTo>
                    <a:pt x="1955" y="1767"/>
                  </a:lnTo>
                  <a:lnTo>
                    <a:pt x="1947" y="1764"/>
                  </a:lnTo>
                  <a:lnTo>
                    <a:pt x="1939" y="1760"/>
                  </a:lnTo>
                  <a:lnTo>
                    <a:pt x="1931" y="1755"/>
                  </a:lnTo>
                  <a:lnTo>
                    <a:pt x="1924" y="1749"/>
                  </a:lnTo>
                  <a:lnTo>
                    <a:pt x="1908" y="1736"/>
                  </a:lnTo>
                  <a:lnTo>
                    <a:pt x="1894" y="1723"/>
                  </a:lnTo>
                  <a:lnTo>
                    <a:pt x="1880" y="1711"/>
                  </a:lnTo>
                  <a:lnTo>
                    <a:pt x="1866" y="1701"/>
                  </a:lnTo>
                  <a:lnTo>
                    <a:pt x="1860" y="1698"/>
                  </a:lnTo>
                  <a:lnTo>
                    <a:pt x="1854" y="1696"/>
                  </a:lnTo>
                  <a:lnTo>
                    <a:pt x="1848" y="1695"/>
                  </a:lnTo>
                  <a:lnTo>
                    <a:pt x="1843" y="1696"/>
                  </a:lnTo>
                  <a:lnTo>
                    <a:pt x="1840" y="1700"/>
                  </a:lnTo>
                  <a:lnTo>
                    <a:pt x="1839" y="1704"/>
                  </a:lnTo>
                  <a:lnTo>
                    <a:pt x="1838" y="1709"/>
                  </a:lnTo>
                  <a:lnTo>
                    <a:pt x="1838" y="1714"/>
                  </a:lnTo>
                  <a:lnTo>
                    <a:pt x="1839" y="1720"/>
                  </a:lnTo>
                  <a:lnTo>
                    <a:pt x="1840" y="1727"/>
                  </a:lnTo>
                  <a:lnTo>
                    <a:pt x="1842" y="1734"/>
                  </a:lnTo>
                  <a:lnTo>
                    <a:pt x="1845" y="1741"/>
                  </a:lnTo>
                  <a:lnTo>
                    <a:pt x="1852" y="1758"/>
                  </a:lnTo>
                  <a:lnTo>
                    <a:pt x="1862" y="1776"/>
                  </a:lnTo>
                  <a:lnTo>
                    <a:pt x="1874" y="1795"/>
                  </a:lnTo>
                  <a:lnTo>
                    <a:pt x="1887" y="1814"/>
                  </a:lnTo>
                  <a:lnTo>
                    <a:pt x="1902" y="1834"/>
                  </a:lnTo>
                  <a:lnTo>
                    <a:pt x="1917" y="1854"/>
                  </a:lnTo>
                  <a:lnTo>
                    <a:pt x="1932" y="1873"/>
                  </a:lnTo>
                  <a:lnTo>
                    <a:pt x="1949" y="1891"/>
                  </a:lnTo>
                  <a:lnTo>
                    <a:pt x="1965" y="1909"/>
                  </a:lnTo>
                  <a:lnTo>
                    <a:pt x="1981" y="1925"/>
                  </a:lnTo>
                  <a:lnTo>
                    <a:pt x="1996" y="1940"/>
                  </a:lnTo>
                  <a:lnTo>
                    <a:pt x="2010" y="1952"/>
                  </a:lnTo>
                  <a:lnTo>
                    <a:pt x="2014" y="1958"/>
                  </a:lnTo>
                  <a:lnTo>
                    <a:pt x="2017" y="1963"/>
                  </a:lnTo>
                  <a:lnTo>
                    <a:pt x="2019" y="1967"/>
                  </a:lnTo>
                  <a:lnTo>
                    <a:pt x="2020" y="1971"/>
                  </a:lnTo>
                  <a:lnTo>
                    <a:pt x="2020" y="1974"/>
                  </a:lnTo>
                  <a:lnTo>
                    <a:pt x="2018" y="1976"/>
                  </a:lnTo>
                  <a:lnTo>
                    <a:pt x="2016" y="1978"/>
                  </a:lnTo>
                  <a:lnTo>
                    <a:pt x="2013" y="1979"/>
                  </a:lnTo>
                  <a:lnTo>
                    <a:pt x="2005" y="1980"/>
                  </a:lnTo>
                  <a:lnTo>
                    <a:pt x="1994" y="1979"/>
                  </a:lnTo>
                  <a:lnTo>
                    <a:pt x="1982" y="1977"/>
                  </a:lnTo>
                  <a:lnTo>
                    <a:pt x="1968" y="1974"/>
                  </a:lnTo>
                  <a:lnTo>
                    <a:pt x="1937" y="1967"/>
                  </a:lnTo>
                  <a:lnTo>
                    <a:pt x="1907" y="1961"/>
                  </a:lnTo>
                  <a:lnTo>
                    <a:pt x="1894" y="1959"/>
                  </a:lnTo>
                  <a:lnTo>
                    <a:pt x="1883" y="1959"/>
                  </a:lnTo>
                  <a:lnTo>
                    <a:pt x="1878" y="1959"/>
                  </a:lnTo>
                  <a:lnTo>
                    <a:pt x="1874" y="1960"/>
                  </a:lnTo>
                  <a:lnTo>
                    <a:pt x="1871" y="1961"/>
                  </a:lnTo>
                  <a:lnTo>
                    <a:pt x="1867" y="1963"/>
                  </a:lnTo>
                  <a:lnTo>
                    <a:pt x="1864" y="1964"/>
                  </a:lnTo>
                  <a:lnTo>
                    <a:pt x="1863" y="1967"/>
                  </a:lnTo>
                  <a:lnTo>
                    <a:pt x="1861" y="1969"/>
                  </a:lnTo>
                  <a:lnTo>
                    <a:pt x="1861" y="1973"/>
                  </a:lnTo>
                  <a:lnTo>
                    <a:pt x="1862" y="1982"/>
                  </a:lnTo>
                  <a:lnTo>
                    <a:pt x="1865" y="1993"/>
                  </a:lnTo>
                  <a:lnTo>
                    <a:pt x="1871" y="2007"/>
                  </a:lnTo>
                  <a:lnTo>
                    <a:pt x="1879" y="2021"/>
                  </a:lnTo>
                  <a:lnTo>
                    <a:pt x="1888" y="2037"/>
                  </a:lnTo>
                  <a:lnTo>
                    <a:pt x="1899" y="2054"/>
                  </a:lnTo>
                  <a:lnTo>
                    <a:pt x="1912" y="2071"/>
                  </a:lnTo>
                  <a:lnTo>
                    <a:pt x="1926" y="2090"/>
                  </a:lnTo>
                  <a:lnTo>
                    <a:pt x="1940" y="2107"/>
                  </a:lnTo>
                  <a:lnTo>
                    <a:pt x="1957" y="2125"/>
                  </a:lnTo>
                  <a:lnTo>
                    <a:pt x="1974" y="2142"/>
                  </a:lnTo>
                  <a:lnTo>
                    <a:pt x="1992" y="2158"/>
                  </a:lnTo>
                  <a:lnTo>
                    <a:pt x="2010" y="2173"/>
                  </a:lnTo>
                  <a:lnTo>
                    <a:pt x="2029" y="2187"/>
                  </a:lnTo>
                  <a:lnTo>
                    <a:pt x="2036" y="2192"/>
                  </a:lnTo>
                  <a:lnTo>
                    <a:pt x="2045" y="2197"/>
                  </a:lnTo>
                  <a:lnTo>
                    <a:pt x="2054" y="2201"/>
                  </a:lnTo>
                  <a:lnTo>
                    <a:pt x="2065" y="2205"/>
                  </a:lnTo>
                  <a:lnTo>
                    <a:pt x="2087" y="2213"/>
                  </a:lnTo>
                  <a:lnTo>
                    <a:pt x="2112" y="2221"/>
                  </a:lnTo>
                  <a:lnTo>
                    <a:pt x="2134" y="2229"/>
                  </a:lnTo>
                  <a:lnTo>
                    <a:pt x="2154" y="2237"/>
                  </a:lnTo>
                  <a:lnTo>
                    <a:pt x="2162" y="2242"/>
                  </a:lnTo>
                  <a:lnTo>
                    <a:pt x="2170" y="2248"/>
                  </a:lnTo>
                  <a:lnTo>
                    <a:pt x="2175" y="2253"/>
                  </a:lnTo>
                  <a:lnTo>
                    <a:pt x="2180" y="2259"/>
                  </a:lnTo>
                  <a:lnTo>
                    <a:pt x="2182" y="2270"/>
                  </a:lnTo>
                  <a:lnTo>
                    <a:pt x="2181" y="2273"/>
                  </a:lnTo>
                  <a:lnTo>
                    <a:pt x="2180" y="2276"/>
                  </a:lnTo>
                  <a:lnTo>
                    <a:pt x="2176" y="2279"/>
                  </a:lnTo>
                  <a:lnTo>
                    <a:pt x="2173" y="2282"/>
                  </a:lnTo>
                  <a:lnTo>
                    <a:pt x="2165" y="2286"/>
                  </a:lnTo>
                  <a:lnTo>
                    <a:pt x="2155" y="2289"/>
                  </a:lnTo>
                  <a:lnTo>
                    <a:pt x="2144" y="2290"/>
                  </a:lnTo>
                  <a:lnTo>
                    <a:pt x="2132" y="2290"/>
                  </a:lnTo>
                  <a:lnTo>
                    <a:pt x="2120" y="2288"/>
                  </a:lnTo>
                  <a:lnTo>
                    <a:pt x="2108" y="2284"/>
                  </a:lnTo>
                  <a:lnTo>
                    <a:pt x="2104" y="2284"/>
                  </a:lnTo>
                  <a:lnTo>
                    <a:pt x="2097" y="2282"/>
                  </a:lnTo>
                  <a:lnTo>
                    <a:pt x="2090" y="2279"/>
                  </a:lnTo>
                  <a:lnTo>
                    <a:pt x="2082" y="2275"/>
                  </a:lnTo>
                  <a:lnTo>
                    <a:pt x="2065" y="2266"/>
                  </a:lnTo>
                  <a:lnTo>
                    <a:pt x="2047" y="2257"/>
                  </a:lnTo>
                  <a:lnTo>
                    <a:pt x="2038" y="2253"/>
                  </a:lnTo>
                  <a:lnTo>
                    <a:pt x="2030" y="2250"/>
                  </a:lnTo>
                  <a:lnTo>
                    <a:pt x="2021" y="2247"/>
                  </a:lnTo>
                  <a:lnTo>
                    <a:pt x="2014" y="2244"/>
                  </a:lnTo>
                  <a:lnTo>
                    <a:pt x="2008" y="2244"/>
                  </a:lnTo>
                  <a:lnTo>
                    <a:pt x="2004" y="2245"/>
                  </a:lnTo>
                  <a:lnTo>
                    <a:pt x="2002" y="2247"/>
                  </a:lnTo>
                  <a:lnTo>
                    <a:pt x="2001" y="2249"/>
                  </a:lnTo>
                  <a:lnTo>
                    <a:pt x="2000" y="2251"/>
                  </a:lnTo>
                  <a:lnTo>
                    <a:pt x="1999" y="2253"/>
                  </a:lnTo>
                  <a:lnTo>
                    <a:pt x="1996" y="2265"/>
                  </a:lnTo>
                  <a:lnTo>
                    <a:pt x="1995" y="2277"/>
                  </a:lnTo>
                  <a:lnTo>
                    <a:pt x="1995" y="2289"/>
                  </a:lnTo>
                  <a:lnTo>
                    <a:pt x="1996" y="2301"/>
                  </a:lnTo>
                  <a:lnTo>
                    <a:pt x="1998" y="2314"/>
                  </a:lnTo>
                  <a:lnTo>
                    <a:pt x="2001" y="2328"/>
                  </a:lnTo>
                  <a:lnTo>
                    <a:pt x="2006" y="2341"/>
                  </a:lnTo>
                  <a:lnTo>
                    <a:pt x="2011" y="2354"/>
                  </a:lnTo>
                  <a:lnTo>
                    <a:pt x="2018" y="2367"/>
                  </a:lnTo>
                  <a:lnTo>
                    <a:pt x="2026" y="2380"/>
                  </a:lnTo>
                  <a:lnTo>
                    <a:pt x="2034" y="2393"/>
                  </a:lnTo>
                  <a:lnTo>
                    <a:pt x="2043" y="2405"/>
                  </a:lnTo>
                  <a:lnTo>
                    <a:pt x="2053" y="2417"/>
                  </a:lnTo>
                  <a:lnTo>
                    <a:pt x="2063" y="2428"/>
                  </a:lnTo>
                  <a:lnTo>
                    <a:pt x="2075" y="2439"/>
                  </a:lnTo>
                  <a:lnTo>
                    <a:pt x="2086" y="2448"/>
                  </a:lnTo>
                  <a:lnTo>
                    <a:pt x="2105" y="2462"/>
                  </a:lnTo>
                  <a:lnTo>
                    <a:pt x="2123" y="2474"/>
                  </a:lnTo>
                  <a:lnTo>
                    <a:pt x="2142" y="2484"/>
                  </a:lnTo>
                  <a:lnTo>
                    <a:pt x="2162" y="2494"/>
                  </a:lnTo>
                  <a:lnTo>
                    <a:pt x="2183" y="2502"/>
                  </a:lnTo>
                  <a:lnTo>
                    <a:pt x="2203" y="2509"/>
                  </a:lnTo>
                  <a:lnTo>
                    <a:pt x="2223" y="2514"/>
                  </a:lnTo>
                  <a:lnTo>
                    <a:pt x="2243" y="2519"/>
                  </a:lnTo>
                  <a:lnTo>
                    <a:pt x="2248" y="2522"/>
                  </a:lnTo>
                  <a:lnTo>
                    <a:pt x="2252" y="2525"/>
                  </a:lnTo>
                  <a:lnTo>
                    <a:pt x="2256" y="2528"/>
                  </a:lnTo>
                  <a:lnTo>
                    <a:pt x="2258" y="2531"/>
                  </a:lnTo>
                  <a:lnTo>
                    <a:pt x="2260" y="2535"/>
                  </a:lnTo>
                  <a:lnTo>
                    <a:pt x="2260" y="2538"/>
                  </a:lnTo>
                  <a:lnTo>
                    <a:pt x="2260" y="2541"/>
                  </a:lnTo>
                  <a:lnTo>
                    <a:pt x="2260" y="2544"/>
                  </a:lnTo>
                  <a:lnTo>
                    <a:pt x="2257" y="2551"/>
                  </a:lnTo>
                  <a:lnTo>
                    <a:pt x="2251" y="2558"/>
                  </a:lnTo>
                  <a:lnTo>
                    <a:pt x="2244" y="2565"/>
                  </a:lnTo>
                  <a:lnTo>
                    <a:pt x="2237" y="2573"/>
                  </a:lnTo>
                  <a:lnTo>
                    <a:pt x="2220" y="2587"/>
                  </a:lnTo>
                  <a:lnTo>
                    <a:pt x="2203" y="2602"/>
                  </a:lnTo>
                  <a:lnTo>
                    <a:pt x="2196" y="2609"/>
                  </a:lnTo>
                  <a:lnTo>
                    <a:pt x="2191" y="2617"/>
                  </a:lnTo>
                  <a:lnTo>
                    <a:pt x="2187" y="2624"/>
                  </a:lnTo>
                  <a:lnTo>
                    <a:pt x="2185" y="2632"/>
                  </a:lnTo>
                  <a:lnTo>
                    <a:pt x="2181" y="2643"/>
                  </a:lnTo>
                  <a:lnTo>
                    <a:pt x="2180" y="2654"/>
                  </a:lnTo>
                  <a:lnTo>
                    <a:pt x="2180" y="2665"/>
                  </a:lnTo>
                  <a:lnTo>
                    <a:pt x="2181" y="2676"/>
                  </a:lnTo>
                  <a:lnTo>
                    <a:pt x="2185" y="2697"/>
                  </a:lnTo>
                  <a:lnTo>
                    <a:pt x="2190" y="2719"/>
                  </a:lnTo>
                  <a:lnTo>
                    <a:pt x="2192" y="2730"/>
                  </a:lnTo>
                  <a:lnTo>
                    <a:pt x="2193" y="2742"/>
                  </a:lnTo>
                  <a:lnTo>
                    <a:pt x="2193" y="2753"/>
                  </a:lnTo>
                  <a:lnTo>
                    <a:pt x="2191" y="2764"/>
                  </a:lnTo>
                  <a:lnTo>
                    <a:pt x="2188" y="2775"/>
                  </a:lnTo>
                  <a:lnTo>
                    <a:pt x="2183" y="2787"/>
                  </a:lnTo>
                  <a:lnTo>
                    <a:pt x="2174" y="2799"/>
                  </a:lnTo>
                  <a:lnTo>
                    <a:pt x="2164" y="2811"/>
                  </a:lnTo>
                  <a:lnTo>
                    <a:pt x="2157" y="2824"/>
                  </a:lnTo>
                  <a:lnTo>
                    <a:pt x="2151" y="2837"/>
                  </a:lnTo>
                  <a:lnTo>
                    <a:pt x="2147" y="2847"/>
                  </a:lnTo>
                  <a:lnTo>
                    <a:pt x="2146" y="2852"/>
                  </a:lnTo>
                  <a:lnTo>
                    <a:pt x="2143" y="2870"/>
                  </a:lnTo>
                  <a:lnTo>
                    <a:pt x="2142" y="2889"/>
                  </a:lnTo>
                  <a:lnTo>
                    <a:pt x="2141" y="2911"/>
                  </a:lnTo>
                  <a:lnTo>
                    <a:pt x="2142" y="2931"/>
                  </a:lnTo>
                  <a:lnTo>
                    <a:pt x="2143" y="2941"/>
                  </a:lnTo>
                  <a:lnTo>
                    <a:pt x="2145" y="2950"/>
                  </a:lnTo>
                  <a:lnTo>
                    <a:pt x="2147" y="2960"/>
                  </a:lnTo>
                  <a:lnTo>
                    <a:pt x="2149" y="2969"/>
                  </a:lnTo>
                  <a:lnTo>
                    <a:pt x="2152" y="2979"/>
                  </a:lnTo>
                  <a:lnTo>
                    <a:pt x="2155" y="2987"/>
                  </a:lnTo>
                  <a:lnTo>
                    <a:pt x="2159" y="2995"/>
                  </a:lnTo>
                  <a:lnTo>
                    <a:pt x="2164" y="3002"/>
                  </a:lnTo>
                  <a:lnTo>
                    <a:pt x="2147" y="3001"/>
                  </a:lnTo>
                  <a:lnTo>
                    <a:pt x="2101" y="2999"/>
                  </a:lnTo>
                  <a:lnTo>
                    <a:pt x="2032" y="2996"/>
                  </a:lnTo>
                  <a:lnTo>
                    <a:pt x="1948" y="2991"/>
                  </a:lnTo>
                  <a:lnTo>
                    <a:pt x="1854" y="2985"/>
                  </a:lnTo>
                  <a:lnTo>
                    <a:pt x="1760" y="2976"/>
                  </a:lnTo>
                  <a:lnTo>
                    <a:pt x="1715" y="2972"/>
                  </a:lnTo>
                  <a:lnTo>
                    <a:pt x="1671" y="2968"/>
                  </a:lnTo>
                  <a:lnTo>
                    <a:pt x="1630" y="2964"/>
                  </a:lnTo>
                  <a:lnTo>
                    <a:pt x="1593" y="2959"/>
                  </a:lnTo>
                  <a:lnTo>
                    <a:pt x="1566" y="2957"/>
                  </a:lnTo>
                  <a:lnTo>
                    <a:pt x="1537" y="2953"/>
                  </a:lnTo>
                  <a:lnTo>
                    <a:pt x="1509" y="2948"/>
                  </a:lnTo>
                  <a:lnTo>
                    <a:pt x="1481" y="2942"/>
                  </a:lnTo>
                  <a:lnTo>
                    <a:pt x="1454" y="2935"/>
                  </a:lnTo>
                  <a:lnTo>
                    <a:pt x="1427" y="2927"/>
                  </a:lnTo>
                  <a:lnTo>
                    <a:pt x="1399" y="2918"/>
                  </a:lnTo>
                  <a:lnTo>
                    <a:pt x="1372" y="2908"/>
                  </a:lnTo>
                  <a:lnTo>
                    <a:pt x="1319" y="2887"/>
                  </a:lnTo>
                  <a:lnTo>
                    <a:pt x="1267" y="2864"/>
                  </a:lnTo>
                  <a:lnTo>
                    <a:pt x="1217" y="2841"/>
                  </a:lnTo>
                  <a:lnTo>
                    <a:pt x="1168" y="2819"/>
                  </a:lnTo>
                  <a:lnTo>
                    <a:pt x="1148" y="2808"/>
                  </a:lnTo>
                  <a:lnTo>
                    <a:pt x="1130" y="2798"/>
                  </a:lnTo>
                  <a:lnTo>
                    <a:pt x="1114" y="2787"/>
                  </a:lnTo>
                  <a:lnTo>
                    <a:pt x="1100" y="2774"/>
                  </a:lnTo>
                  <a:lnTo>
                    <a:pt x="1085" y="2762"/>
                  </a:lnTo>
                  <a:lnTo>
                    <a:pt x="1073" y="2748"/>
                  </a:lnTo>
                  <a:lnTo>
                    <a:pt x="1062" y="2734"/>
                  </a:lnTo>
                  <a:lnTo>
                    <a:pt x="1053" y="2718"/>
                  </a:lnTo>
                  <a:lnTo>
                    <a:pt x="1044" y="2702"/>
                  </a:lnTo>
                  <a:lnTo>
                    <a:pt x="1035" y="2687"/>
                  </a:lnTo>
                  <a:lnTo>
                    <a:pt x="1028" y="2670"/>
                  </a:lnTo>
                  <a:lnTo>
                    <a:pt x="1021" y="2654"/>
                  </a:lnTo>
                  <a:lnTo>
                    <a:pt x="1007" y="2620"/>
                  </a:lnTo>
                  <a:lnTo>
                    <a:pt x="996" y="2586"/>
                  </a:lnTo>
                  <a:lnTo>
                    <a:pt x="984" y="2551"/>
                  </a:lnTo>
                  <a:lnTo>
                    <a:pt x="972" y="2519"/>
                  </a:lnTo>
                  <a:lnTo>
                    <a:pt x="965" y="2503"/>
                  </a:lnTo>
                  <a:lnTo>
                    <a:pt x="958" y="2487"/>
                  </a:lnTo>
                  <a:lnTo>
                    <a:pt x="950" y="2472"/>
                  </a:lnTo>
                  <a:lnTo>
                    <a:pt x="940" y="2457"/>
                  </a:lnTo>
                  <a:lnTo>
                    <a:pt x="930" y="2443"/>
                  </a:lnTo>
                  <a:lnTo>
                    <a:pt x="919" y="2430"/>
                  </a:lnTo>
                  <a:lnTo>
                    <a:pt x="908" y="2418"/>
                  </a:lnTo>
                  <a:lnTo>
                    <a:pt x="895" y="2405"/>
                  </a:lnTo>
                  <a:lnTo>
                    <a:pt x="880" y="2395"/>
                  </a:lnTo>
                  <a:lnTo>
                    <a:pt x="863" y="2385"/>
                  </a:lnTo>
                  <a:lnTo>
                    <a:pt x="846" y="2377"/>
                  </a:lnTo>
                  <a:lnTo>
                    <a:pt x="827" y="2369"/>
                  </a:lnTo>
                  <a:lnTo>
                    <a:pt x="811" y="2341"/>
                  </a:lnTo>
                  <a:lnTo>
                    <a:pt x="796" y="2314"/>
                  </a:lnTo>
                  <a:lnTo>
                    <a:pt x="788" y="2301"/>
                  </a:lnTo>
                  <a:lnTo>
                    <a:pt x="778" y="2289"/>
                  </a:lnTo>
                  <a:lnTo>
                    <a:pt x="770" y="2277"/>
                  </a:lnTo>
                  <a:lnTo>
                    <a:pt x="761" y="2266"/>
                  </a:lnTo>
                  <a:lnTo>
                    <a:pt x="751" y="2255"/>
                  </a:lnTo>
                  <a:lnTo>
                    <a:pt x="741" y="2244"/>
                  </a:lnTo>
                  <a:lnTo>
                    <a:pt x="730" y="2235"/>
                  </a:lnTo>
                  <a:lnTo>
                    <a:pt x="718" y="2226"/>
                  </a:lnTo>
                  <a:lnTo>
                    <a:pt x="704" y="2218"/>
                  </a:lnTo>
                  <a:lnTo>
                    <a:pt x="690" y="2211"/>
                  </a:lnTo>
                  <a:lnTo>
                    <a:pt x="675" y="2204"/>
                  </a:lnTo>
                  <a:lnTo>
                    <a:pt x="658" y="2199"/>
                  </a:lnTo>
                  <a:lnTo>
                    <a:pt x="651" y="2197"/>
                  </a:lnTo>
                  <a:lnTo>
                    <a:pt x="631" y="2195"/>
                  </a:lnTo>
                  <a:lnTo>
                    <a:pt x="619" y="2196"/>
                  </a:lnTo>
                  <a:lnTo>
                    <a:pt x="606" y="2199"/>
                  </a:lnTo>
                  <a:lnTo>
                    <a:pt x="600" y="2201"/>
                  </a:lnTo>
                  <a:lnTo>
                    <a:pt x="594" y="2205"/>
                  </a:lnTo>
                  <a:lnTo>
                    <a:pt x="588" y="2209"/>
                  </a:lnTo>
                  <a:lnTo>
                    <a:pt x="583" y="2213"/>
                  </a:lnTo>
                  <a:lnTo>
                    <a:pt x="580" y="2216"/>
                  </a:lnTo>
                  <a:lnTo>
                    <a:pt x="579" y="2219"/>
                  </a:lnTo>
                  <a:lnTo>
                    <a:pt x="577" y="2223"/>
                  </a:lnTo>
                  <a:lnTo>
                    <a:pt x="577" y="2227"/>
                  </a:lnTo>
                  <a:lnTo>
                    <a:pt x="576" y="2236"/>
                  </a:lnTo>
                  <a:lnTo>
                    <a:pt x="577" y="2248"/>
                  </a:lnTo>
                  <a:lnTo>
                    <a:pt x="583" y="2272"/>
                  </a:lnTo>
                  <a:lnTo>
                    <a:pt x="590" y="2299"/>
                  </a:lnTo>
                  <a:lnTo>
                    <a:pt x="599" y="2326"/>
                  </a:lnTo>
                  <a:lnTo>
                    <a:pt x="605" y="2354"/>
                  </a:lnTo>
                  <a:lnTo>
                    <a:pt x="608" y="2366"/>
                  </a:lnTo>
                  <a:lnTo>
                    <a:pt x="609" y="2377"/>
                  </a:lnTo>
                  <a:lnTo>
                    <a:pt x="609" y="2388"/>
                  </a:lnTo>
                  <a:lnTo>
                    <a:pt x="607" y="2396"/>
                  </a:lnTo>
                  <a:lnTo>
                    <a:pt x="602" y="2398"/>
                  </a:lnTo>
                  <a:lnTo>
                    <a:pt x="598" y="2400"/>
                  </a:lnTo>
                  <a:lnTo>
                    <a:pt x="594" y="2403"/>
                  </a:lnTo>
                  <a:lnTo>
                    <a:pt x="591" y="2406"/>
                  </a:lnTo>
                  <a:lnTo>
                    <a:pt x="587" y="2414"/>
                  </a:lnTo>
                  <a:lnTo>
                    <a:pt x="584" y="2422"/>
                  </a:lnTo>
                  <a:lnTo>
                    <a:pt x="582" y="2431"/>
                  </a:lnTo>
                  <a:lnTo>
                    <a:pt x="582" y="2440"/>
                  </a:lnTo>
                  <a:lnTo>
                    <a:pt x="581" y="2450"/>
                  </a:lnTo>
                  <a:lnTo>
                    <a:pt x="581" y="2460"/>
                  </a:lnTo>
                  <a:lnTo>
                    <a:pt x="581" y="2470"/>
                  </a:lnTo>
                  <a:lnTo>
                    <a:pt x="580" y="2479"/>
                  </a:lnTo>
                  <a:lnTo>
                    <a:pt x="578" y="2488"/>
                  </a:lnTo>
                  <a:lnTo>
                    <a:pt x="575" y="2497"/>
                  </a:lnTo>
                  <a:lnTo>
                    <a:pt x="573" y="2501"/>
                  </a:lnTo>
                  <a:lnTo>
                    <a:pt x="570" y="2505"/>
                  </a:lnTo>
                  <a:lnTo>
                    <a:pt x="567" y="2508"/>
                  </a:lnTo>
                  <a:lnTo>
                    <a:pt x="563" y="2510"/>
                  </a:lnTo>
                  <a:lnTo>
                    <a:pt x="558" y="2513"/>
                  </a:lnTo>
                  <a:lnTo>
                    <a:pt x="552" y="2515"/>
                  </a:lnTo>
                  <a:lnTo>
                    <a:pt x="546" y="2516"/>
                  </a:lnTo>
                  <a:lnTo>
                    <a:pt x="540" y="2517"/>
                  </a:lnTo>
                  <a:lnTo>
                    <a:pt x="529" y="2510"/>
                  </a:lnTo>
                  <a:lnTo>
                    <a:pt x="519" y="2502"/>
                  </a:lnTo>
                  <a:lnTo>
                    <a:pt x="509" y="2493"/>
                  </a:lnTo>
                  <a:lnTo>
                    <a:pt x="500" y="2482"/>
                  </a:lnTo>
                  <a:lnTo>
                    <a:pt x="481" y="2464"/>
                  </a:lnTo>
                  <a:lnTo>
                    <a:pt x="460" y="2448"/>
                  </a:lnTo>
                  <a:lnTo>
                    <a:pt x="450" y="2441"/>
                  </a:lnTo>
                  <a:lnTo>
                    <a:pt x="440" y="2435"/>
                  </a:lnTo>
                  <a:lnTo>
                    <a:pt x="428" y="2432"/>
                  </a:lnTo>
                  <a:lnTo>
                    <a:pt x="417" y="2430"/>
                  </a:lnTo>
                  <a:lnTo>
                    <a:pt x="411" y="2429"/>
                  </a:lnTo>
                  <a:lnTo>
                    <a:pt x="404" y="2430"/>
                  </a:lnTo>
                  <a:lnTo>
                    <a:pt x="397" y="2431"/>
                  </a:lnTo>
                  <a:lnTo>
                    <a:pt x="390" y="2433"/>
                  </a:lnTo>
                  <a:lnTo>
                    <a:pt x="383" y="2435"/>
                  </a:lnTo>
                  <a:lnTo>
                    <a:pt x="376" y="2438"/>
                  </a:lnTo>
                  <a:lnTo>
                    <a:pt x="369" y="2442"/>
                  </a:lnTo>
                  <a:lnTo>
                    <a:pt x="361" y="2446"/>
                  </a:lnTo>
                  <a:lnTo>
                    <a:pt x="347" y="2446"/>
                  </a:lnTo>
                  <a:lnTo>
                    <a:pt x="334" y="2446"/>
                  </a:lnTo>
                  <a:lnTo>
                    <a:pt x="320" y="2444"/>
                  </a:lnTo>
                  <a:lnTo>
                    <a:pt x="307" y="2442"/>
                  </a:lnTo>
                  <a:lnTo>
                    <a:pt x="281" y="2437"/>
                  </a:lnTo>
                  <a:lnTo>
                    <a:pt x="255" y="2431"/>
                  </a:lnTo>
                  <a:lnTo>
                    <a:pt x="241" y="2429"/>
                  </a:lnTo>
                  <a:lnTo>
                    <a:pt x="228" y="2427"/>
                  </a:lnTo>
                  <a:lnTo>
                    <a:pt x="215" y="2425"/>
                  </a:lnTo>
                  <a:lnTo>
                    <a:pt x="202" y="2424"/>
                  </a:lnTo>
                  <a:lnTo>
                    <a:pt x="189" y="2424"/>
                  </a:lnTo>
                  <a:lnTo>
                    <a:pt x="176" y="2425"/>
                  </a:lnTo>
                  <a:lnTo>
                    <a:pt x="162" y="2427"/>
                  </a:lnTo>
                  <a:lnTo>
                    <a:pt x="148" y="2430"/>
                  </a:lnTo>
                  <a:lnTo>
                    <a:pt x="135" y="2435"/>
                  </a:lnTo>
                  <a:lnTo>
                    <a:pt x="121" y="2442"/>
                  </a:lnTo>
                  <a:lnTo>
                    <a:pt x="106" y="2449"/>
                  </a:lnTo>
                  <a:lnTo>
                    <a:pt x="91" y="2458"/>
                  </a:lnTo>
                  <a:lnTo>
                    <a:pt x="78" y="2468"/>
                  </a:lnTo>
                  <a:lnTo>
                    <a:pt x="64" y="2479"/>
                  </a:lnTo>
                  <a:lnTo>
                    <a:pt x="52" y="2491"/>
                  </a:lnTo>
                  <a:lnTo>
                    <a:pt x="40" y="2503"/>
                  </a:lnTo>
                  <a:lnTo>
                    <a:pt x="29" y="2515"/>
                  </a:lnTo>
                  <a:lnTo>
                    <a:pt x="20" y="2526"/>
                  </a:lnTo>
                  <a:lnTo>
                    <a:pt x="12" y="2538"/>
                  </a:lnTo>
                  <a:lnTo>
                    <a:pt x="6" y="2549"/>
                  </a:lnTo>
                  <a:lnTo>
                    <a:pt x="2" y="2560"/>
                  </a:lnTo>
                  <a:lnTo>
                    <a:pt x="0" y="2569"/>
                  </a:lnTo>
                  <a:lnTo>
                    <a:pt x="0" y="2575"/>
                  </a:lnTo>
                  <a:lnTo>
                    <a:pt x="1" y="2579"/>
                  </a:lnTo>
                  <a:lnTo>
                    <a:pt x="2" y="2583"/>
                  </a:lnTo>
                  <a:lnTo>
                    <a:pt x="4" y="2587"/>
                  </a:lnTo>
                  <a:lnTo>
                    <a:pt x="29" y="2590"/>
                  </a:lnTo>
                  <a:lnTo>
                    <a:pt x="53" y="2594"/>
                  </a:lnTo>
                  <a:lnTo>
                    <a:pt x="75" y="2599"/>
                  </a:lnTo>
                  <a:lnTo>
                    <a:pt x="98" y="2606"/>
                  </a:lnTo>
                  <a:lnTo>
                    <a:pt x="119" y="2614"/>
                  </a:lnTo>
                  <a:lnTo>
                    <a:pt x="139" y="2624"/>
                  </a:lnTo>
                  <a:lnTo>
                    <a:pt x="149" y="2629"/>
                  </a:lnTo>
                  <a:lnTo>
                    <a:pt x="158" y="2636"/>
                  </a:lnTo>
                  <a:lnTo>
                    <a:pt x="167" y="2642"/>
                  </a:lnTo>
                  <a:lnTo>
                    <a:pt x="177" y="2649"/>
                  </a:lnTo>
                  <a:lnTo>
                    <a:pt x="173" y="2666"/>
                  </a:lnTo>
                  <a:lnTo>
                    <a:pt x="168" y="2682"/>
                  </a:lnTo>
                  <a:lnTo>
                    <a:pt x="166" y="2690"/>
                  </a:lnTo>
                  <a:lnTo>
                    <a:pt x="166" y="2700"/>
                  </a:lnTo>
                  <a:lnTo>
                    <a:pt x="166" y="2710"/>
                  </a:lnTo>
                  <a:lnTo>
                    <a:pt x="168" y="2723"/>
                  </a:lnTo>
                  <a:lnTo>
                    <a:pt x="169" y="2729"/>
                  </a:lnTo>
                  <a:lnTo>
                    <a:pt x="173" y="2737"/>
                  </a:lnTo>
                  <a:lnTo>
                    <a:pt x="177" y="2743"/>
                  </a:lnTo>
                  <a:lnTo>
                    <a:pt x="181" y="2749"/>
                  </a:lnTo>
                  <a:lnTo>
                    <a:pt x="186" y="2756"/>
                  </a:lnTo>
                  <a:lnTo>
                    <a:pt x="191" y="2761"/>
                  </a:lnTo>
                  <a:lnTo>
                    <a:pt x="197" y="2767"/>
                  </a:lnTo>
                  <a:lnTo>
                    <a:pt x="203" y="2772"/>
                  </a:lnTo>
                  <a:lnTo>
                    <a:pt x="217" y="2782"/>
                  </a:lnTo>
                  <a:lnTo>
                    <a:pt x="230" y="2790"/>
                  </a:lnTo>
                  <a:lnTo>
                    <a:pt x="243" y="2796"/>
                  </a:lnTo>
                  <a:lnTo>
                    <a:pt x="256" y="2800"/>
                  </a:lnTo>
                  <a:lnTo>
                    <a:pt x="252" y="2811"/>
                  </a:lnTo>
                  <a:lnTo>
                    <a:pt x="245" y="2823"/>
                  </a:lnTo>
                  <a:lnTo>
                    <a:pt x="239" y="2832"/>
                  </a:lnTo>
                  <a:lnTo>
                    <a:pt x="231" y="2841"/>
                  </a:lnTo>
                  <a:lnTo>
                    <a:pt x="222" y="2849"/>
                  </a:lnTo>
                  <a:lnTo>
                    <a:pt x="212" y="2856"/>
                  </a:lnTo>
                  <a:lnTo>
                    <a:pt x="201" y="2863"/>
                  </a:lnTo>
                  <a:lnTo>
                    <a:pt x="190" y="2869"/>
                  </a:lnTo>
                  <a:lnTo>
                    <a:pt x="178" y="2875"/>
                  </a:lnTo>
                  <a:lnTo>
                    <a:pt x="165" y="2880"/>
                  </a:lnTo>
                  <a:lnTo>
                    <a:pt x="153" y="2885"/>
                  </a:lnTo>
                  <a:lnTo>
                    <a:pt x="141" y="2889"/>
                  </a:lnTo>
                  <a:lnTo>
                    <a:pt x="117" y="2897"/>
                  </a:lnTo>
                  <a:lnTo>
                    <a:pt x="94" y="2902"/>
                  </a:lnTo>
                  <a:lnTo>
                    <a:pt x="81" y="2906"/>
                  </a:lnTo>
                  <a:lnTo>
                    <a:pt x="70" y="2911"/>
                  </a:lnTo>
                  <a:lnTo>
                    <a:pt x="61" y="2916"/>
                  </a:lnTo>
                  <a:lnTo>
                    <a:pt x="52" y="2923"/>
                  </a:lnTo>
                  <a:lnTo>
                    <a:pt x="44" y="2930"/>
                  </a:lnTo>
                  <a:lnTo>
                    <a:pt x="37" y="2937"/>
                  </a:lnTo>
                  <a:lnTo>
                    <a:pt x="32" y="2943"/>
                  </a:lnTo>
                  <a:lnTo>
                    <a:pt x="28" y="2948"/>
                  </a:lnTo>
                  <a:lnTo>
                    <a:pt x="21" y="2960"/>
                  </a:lnTo>
                  <a:lnTo>
                    <a:pt x="14" y="2972"/>
                  </a:lnTo>
                  <a:lnTo>
                    <a:pt x="8" y="2986"/>
                  </a:lnTo>
                  <a:lnTo>
                    <a:pt x="4" y="2998"/>
                  </a:lnTo>
                  <a:lnTo>
                    <a:pt x="3" y="3005"/>
                  </a:lnTo>
                  <a:lnTo>
                    <a:pt x="2" y="3011"/>
                  </a:lnTo>
                  <a:lnTo>
                    <a:pt x="2" y="3018"/>
                  </a:lnTo>
                  <a:lnTo>
                    <a:pt x="2" y="3024"/>
                  </a:lnTo>
                  <a:lnTo>
                    <a:pt x="3" y="3031"/>
                  </a:lnTo>
                  <a:lnTo>
                    <a:pt x="5" y="3038"/>
                  </a:lnTo>
                  <a:lnTo>
                    <a:pt x="8" y="3044"/>
                  </a:lnTo>
                  <a:lnTo>
                    <a:pt x="12" y="3051"/>
                  </a:lnTo>
                  <a:lnTo>
                    <a:pt x="45" y="3056"/>
                  </a:lnTo>
                  <a:lnTo>
                    <a:pt x="74" y="3062"/>
                  </a:lnTo>
                  <a:lnTo>
                    <a:pt x="103" y="3066"/>
                  </a:lnTo>
                  <a:lnTo>
                    <a:pt x="133" y="3071"/>
                  </a:lnTo>
                  <a:lnTo>
                    <a:pt x="136" y="3072"/>
                  </a:lnTo>
                  <a:lnTo>
                    <a:pt x="139" y="3073"/>
                  </a:lnTo>
                  <a:lnTo>
                    <a:pt x="142" y="3075"/>
                  </a:lnTo>
                  <a:lnTo>
                    <a:pt x="145" y="3078"/>
                  </a:lnTo>
                  <a:lnTo>
                    <a:pt x="149" y="3084"/>
                  </a:lnTo>
                  <a:lnTo>
                    <a:pt x="153" y="3091"/>
                  </a:lnTo>
                  <a:lnTo>
                    <a:pt x="161" y="3110"/>
                  </a:lnTo>
                  <a:lnTo>
                    <a:pt x="169" y="3131"/>
                  </a:lnTo>
                  <a:lnTo>
                    <a:pt x="174" y="3144"/>
                  </a:lnTo>
                  <a:lnTo>
                    <a:pt x="179" y="3155"/>
                  </a:lnTo>
                  <a:lnTo>
                    <a:pt x="185" y="3166"/>
                  </a:lnTo>
                  <a:lnTo>
                    <a:pt x="192" y="3177"/>
                  </a:lnTo>
                  <a:lnTo>
                    <a:pt x="201" y="3187"/>
                  </a:lnTo>
                  <a:lnTo>
                    <a:pt x="210" y="3196"/>
                  </a:lnTo>
                  <a:lnTo>
                    <a:pt x="215" y="3200"/>
                  </a:lnTo>
                  <a:lnTo>
                    <a:pt x="221" y="3204"/>
                  </a:lnTo>
                  <a:lnTo>
                    <a:pt x="227" y="3207"/>
                  </a:lnTo>
                  <a:lnTo>
                    <a:pt x="234" y="3210"/>
                  </a:lnTo>
                  <a:lnTo>
                    <a:pt x="252" y="3215"/>
                  </a:lnTo>
                  <a:lnTo>
                    <a:pt x="270" y="3218"/>
                  </a:lnTo>
                  <a:lnTo>
                    <a:pt x="288" y="3221"/>
                  </a:lnTo>
                  <a:lnTo>
                    <a:pt x="307" y="3221"/>
                  </a:lnTo>
                  <a:lnTo>
                    <a:pt x="327" y="3219"/>
                  </a:lnTo>
                  <a:lnTo>
                    <a:pt x="345" y="3216"/>
                  </a:lnTo>
                  <a:lnTo>
                    <a:pt x="362" y="3213"/>
                  </a:lnTo>
                  <a:lnTo>
                    <a:pt x="377" y="3208"/>
                  </a:lnTo>
                  <a:lnTo>
                    <a:pt x="400" y="3201"/>
                  </a:lnTo>
                  <a:lnTo>
                    <a:pt x="425" y="3195"/>
                  </a:lnTo>
                  <a:lnTo>
                    <a:pt x="436" y="3193"/>
                  </a:lnTo>
                  <a:lnTo>
                    <a:pt x="448" y="3192"/>
                  </a:lnTo>
                  <a:lnTo>
                    <a:pt x="459" y="3192"/>
                  </a:lnTo>
                  <a:lnTo>
                    <a:pt x="469" y="3194"/>
                  </a:lnTo>
                  <a:lnTo>
                    <a:pt x="465" y="3205"/>
                  </a:lnTo>
                  <a:lnTo>
                    <a:pt x="461" y="3218"/>
                  </a:lnTo>
                  <a:lnTo>
                    <a:pt x="459" y="3235"/>
                  </a:lnTo>
                  <a:lnTo>
                    <a:pt x="458" y="3252"/>
                  </a:lnTo>
                  <a:lnTo>
                    <a:pt x="456" y="3286"/>
                  </a:lnTo>
                  <a:lnTo>
                    <a:pt x="455" y="3317"/>
                  </a:lnTo>
                  <a:lnTo>
                    <a:pt x="455" y="3338"/>
                  </a:lnTo>
                  <a:lnTo>
                    <a:pt x="455" y="3361"/>
                  </a:lnTo>
                  <a:lnTo>
                    <a:pt x="455" y="3386"/>
                  </a:lnTo>
                  <a:lnTo>
                    <a:pt x="456" y="3409"/>
                  </a:lnTo>
                  <a:lnTo>
                    <a:pt x="458" y="3421"/>
                  </a:lnTo>
                  <a:lnTo>
                    <a:pt x="460" y="3433"/>
                  </a:lnTo>
                  <a:lnTo>
                    <a:pt x="464" y="3444"/>
                  </a:lnTo>
                  <a:lnTo>
                    <a:pt x="468" y="3456"/>
                  </a:lnTo>
                  <a:lnTo>
                    <a:pt x="474" y="3468"/>
                  </a:lnTo>
                  <a:lnTo>
                    <a:pt x="482" y="3478"/>
                  </a:lnTo>
                  <a:lnTo>
                    <a:pt x="490" y="3489"/>
                  </a:lnTo>
                  <a:lnTo>
                    <a:pt x="500" y="3498"/>
                  </a:lnTo>
                  <a:lnTo>
                    <a:pt x="504" y="3501"/>
                  </a:lnTo>
                  <a:lnTo>
                    <a:pt x="509" y="3502"/>
                  </a:lnTo>
                  <a:lnTo>
                    <a:pt x="513" y="3503"/>
                  </a:lnTo>
                  <a:lnTo>
                    <a:pt x="517" y="3503"/>
                  </a:lnTo>
                  <a:lnTo>
                    <a:pt x="524" y="3502"/>
                  </a:lnTo>
                  <a:lnTo>
                    <a:pt x="531" y="3499"/>
                  </a:lnTo>
                  <a:lnTo>
                    <a:pt x="536" y="3494"/>
                  </a:lnTo>
                  <a:lnTo>
                    <a:pt x="542" y="3488"/>
                  </a:lnTo>
                  <a:lnTo>
                    <a:pt x="546" y="3483"/>
                  </a:lnTo>
                  <a:lnTo>
                    <a:pt x="551" y="3477"/>
                  </a:lnTo>
                  <a:lnTo>
                    <a:pt x="560" y="3471"/>
                  </a:lnTo>
                  <a:lnTo>
                    <a:pt x="568" y="3468"/>
                  </a:lnTo>
                  <a:lnTo>
                    <a:pt x="576" y="3466"/>
                  </a:lnTo>
                  <a:lnTo>
                    <a:pt x="583" y="3465"/>
                  </a:lnTo>
                  <a:lnTo>
                    <a:pt x="591" y="3466"/>
                  </a:lnTo>
                  <a:lnTo>
                    <a:pt x="597" y="3468"/>
                  </a:lnTo>
                  <a:lnTo>
                    <a:pt x="604" y="3471"/>
                  </a:lnTo>
                  <a:lnTo>
                    <a:pt x="611" y="3475"/>
                  </a:lnTo>
                  <a:lnTo>
                    <a:pt x="624" y="3484"/>
                  </a:lnTo>
                  <a:lnTo>
                    <a:pt x="638" y="3494"/>
                  </a:lnTo>
                  <a:lnTo>
                    <a:pt x="645" y="3499"/>
                  </a:lnTo>
                  <a:lnTo>
                    <a:pt x="653" y="3503"/>
                  </a:lnTo>
                  <a:lnTo>
                    <a:pt x="660" y="3507"/>
                  </a:lnTo>
                  <a:lnTo>
                    <a:pt x="668" y="3510"/>
                  </a:lnTo>
                  <a:lnTo>
                    <a:pt x="685" y="3515"/>
                  </a:lnTo>
                  <a:lnTo>
                    <a:pt x="700" y="3517"/>
                  </a:lnTo>
                  <a:lnTo>
                    <a:pt x="715" y="3519"/>
                  </a:lnTo>
                  <a:lnTo>
                    <a:pt x="729" y="3519"/>
                  </a:lnTo>
                  <a:lnTo>
                    <a:pt x="741" y="3518"/>
                  </a:lnTo>
                  <a:lnTo>
                    <a:pt x="752" y="3515"/>
                  </a:lnTo>
                  <a:lnTo>
                    <a:pt x="763" y="3512"/>
                  </a:lnTo>
                  <a:lnTo>
                    <a:pt x="773" y="3508"/>
                  </a:lnTo>
                  <a:lnTo>
                    <a:pt x="782" y="3503"/>
                  </a:lnTo>
                  <a:lnTo>
                    <a:pt x="791" y="3497"/>
                  </a:lnTo>
                  <a:lnTo>
                    <a:pt x="799" y="3490"/>
                  </a:lnTo>
                  <a:lnTo>
                    <a:pt x="807" y="3483"/>
                  </a:lnTo>
                  <a:lnTo>
                    <a:pt x="821" y="3467"/>
                  </a:lnTo>
                  <a:lnTo>
                    <a:pt x="833" y="3449"/>
                  </a:lnTo>
                  <a:lnTo>
                    <a:pt x="845" y="3430"/>
                  </a:lnTo>
                  <a:lnTo>
                    <a:pt x="858" y="3412"/>
                  </a:lnTo>
                  <a:lnTo>
                    <a:pt x="872" y="3393"/>
                  </a:lnTo>
                  <a:lnTo>
                    <a:pt x="886" y="3375"/>
                  </a:lnTo>
                  <a:lnTo>
                    <a:pt x="893" y="3367"/>
                  </a:lnTo>
                  <a:lnTo>
                    <a:pt x="901" y="3360"/>
                  </a:lnTo>
                  <a:lnTo>
                    <a:pt x="910" y="3353"/>
                  </a:lnTo>
                  <a:lnTo>
                    <a:pt x="920" y="3347"/>
                  </a:lnTo>
                  <a:lnTo>
                    <a:pt x="930" y="3341"/>
                  </a:lnTo>
                  <a:lnTo>
                    <a:pt x="941" y="3336"/>
                  </a:lnTo>
                  <a:lnTo>
                    <a:pt x="954" y="3333"/>
                  </a:lnTo>
                  <a:lnTo>
                    <a:pt x="966" y="3330"/>
                  </a:lnTo>
                  <a:lnTo>
                    <a:pt x="984" y="3329"/>
                  </a:lnTo>
                  <a:lnTo>
                    <a:pt x="997" y="3329"/>
                  </a:lnTo>
                  <a:lnTo>
                    <a:pt x="1008" y="3329"/>
                  </a:lnTo>
                  <a:lnTo>
                    <a:pt x="1022" y="3330"/>
                  </a:lnTo>
                  <a:lnTo>
                    <a:pt x="1033" y="3331"/>
                  </a:lnTo>
                  <a:lnTo>
                    <a:pt x="1044" y="3332"/>
                  </a:lnTo>
                  <a:lnTo>
                    <a:pt x="1055" y="3334"/>
                  </a:lnTo>
                  <a:lnTo>
                    <a:pt x="1066" y="3336"/>
                  </a:lnTo>
                  <a:lnTo>
                    <a:pt x="1088" y="3342"/>
                  </a:lnTo>
                  <a:lnTo>
                    <a:pt x="1110" y="3350"/>
                  </a:lnTo>
                  <a:lnTo>
                    <a:pt x="1130" y="3359"/>
                  </a:lnTo>
                  <a:lnTo>
                    <a:pt x="1150" y="3368"/>
                  </a:lnTo>
                  <a:lnTo>
                    <a:pt x="1169" y="3377"/>
                  </a:lnTo>
                  <a:lnTo>
                    <a:pt x="1190" y="3387"/>
                  </a:lnTo>
                  <a:lnTo>
                    <a:pt x="1262" y="3422"/>
                  </a:lnTo>
                  <a:lnTo>
                    <a:pt x="1335" y="3455"/>
                  </a:lnTo>
                  <a:lnTo>
                    <a:pt x="1409" y="3489"/>
                  </a:lnTo>
                  <a:lnTo>
                    <a:pt x="1483" y="3522"/>
                  </a:lnTo>
                  <a:lnTo>
                    <a:pt x="1556" y="3557"/>
                  </a:lnTo>
                  <a:lnTo>
                    <a:pt x="1630" y="3593"/>
                  </a:lnTo>
                  <a:lnTo>
                    <a:pt x="1667" y="3612"/>
                  </a:lnTo>
                  <a:lnTo>
                    <a:pt x="1702" y="3632"/>
                  </a:lnTo>
                  <a:lnTo>
                    <a:pt x="1738" y="3652"/>
                  </a:lnTo>
                  <a:lnTo>
                    <a:pt x="1773" y="3673"/>
                  </a:lnTo>
                  <a:lnTo>
                    <a:pt x="1788" y="3679"/>
                  </a:lnTo>
                  <a:lnTo>
                    <a:pt x="1774" y="3695"/>
                  </a:lnTo>
                  <a:lnTo>
                    <a:pt x="1761" y="3710"/>
                  </a:lnTo>
                  <a:lnTo>
                    <a:pt x="1753" y="3717"/>
                  </a:lnTo>
                  <a:lnTo>
                    <a:pt x="1744" y="3722"/>
                  </a:lnTo>
                  <a:lnTo>
                    <a:pt x="1733" y="3727"/>
                  </a:lnTo>
                  <a:lnTo>
                    <a:pt x="1718" y="3731"/>
                  </a:lnTo>
                  <a:lnTo>
                    <a:pt x="1712" y="3733"/>
                  </a:lnTo>
                  <a:lnTo>
                    <a:pt x="1706" y="3734"/>
                  </a:lnTo>
                  <a:lnTo>
                    <a:pt x="1699" y="3734"/>
                  </a:lnTo>
                  <a:lnTo>
                    <a:pt x="1693" y="3734"/>
                  </a:lnTo>
                  <a:lnTo>
                    <a:pt x="1679" y="3734"/>
                  </a:lnTo>
                  <a:lnTo>
                    <a:pt x="1665" y="3734"/>
                  </a:lnTo>
                  <a:lnTo>
                    <a:pt x="1659" y="3734"/>
                  </a:lnTo>
                  <a:lnTo>
                    <a:pt x="1653" y="3734"/>
                  </a:lnTo>
                  <a:lnTo>
                    <a:pt x="1647" y="3735"/>
                  </a:lnTo>
                  <a:lnTo>
                    <a:pt x="1642" y="3737"/>
                  </a:lnTo>
                  <a:lnTo>
                    <a:pt x="1637" y="3739"/>
                  </a:lnTo>
                  <a:lnTo>
                    <a:pt x="1632" y="3742"/>
                  </a:lnTo>
                  <a:lnTo>
                    <a:pt x="1628" y="3747"/>
                  </a:lnTo>
                  <a:lnTo>
                    <a:pt x="1626" y="3752"/>
                  </a:lnTo>
                  <a:lnTo>
                    <a:pt x="1626" y="3755"/>
                  </a:lnTo>
                  <a:lnTo>
                    <a:pt x="1626" y="3758"/>
                  </a:lnTo>
                  <a:lnTo>
                    <a:pt x="1627" y="3761"/>
                  </a:lnTo>
                  <a:lnTo>
                    <a:pt x="1629" y="3764"/>
                  </a:lnTo>
                  <a:lnTo>
                    <a:pt x="1633" y="3770"/>
                  </a:lnTo>
                  <a:lnTo>
                    <a:pt x="1640" y="3777"/>
                  </a:lnTo>
                  <a:lnTo>
                    <a:pt x="1647" y="3783"/>
                  </a:lnTo>
                  <a:lnTo>
                    <a:pt x="1655" y="3790"/>
                  </a:lnTo>
                  <a:lnTo>
                    <a:pt x="1664" y="3796"/>
                  </a:lnTo>
                  <a:lnTo>
                    <a:pt x="1674" y="3802"/>
                  </a:lnTo>
                  <a:lnTo>
                    <a:pt x="1708" y="3820"/>
                  </a:lnTo>
                  <a:lnTo>
                    <a:pt x="1725" y="3827"/>
                  </a:lnTo>
                  <a:lnTo>
                    <a:pt x="1735" y="3831"/>
                  </a:lnTo>
                  <a:lnTo>
                    <a:pt x="1745" y="3835"/>
                  </a:lnTo>
                  <a:lnTo>
                    <a:pt x="1754" y="3838"/>
                  </a:lnTo>
                  <a:lnTo>
                    <a:pt x="1764" y="3840"/>
                  </a:lnTo>
                  <a:lnTo>
                    <a:pt x="1781" y="3843"/>
                  </a:lnTo>
                  <a:lnTo>
                    <a:pt x="1800" y="3844"/>
                  </a:lnTo>
                  <a:lnTo>
                    <a:pt x="1817" y="3843"/>
                  </a:lnTo>
                  <a:lnTo>
                    <a:pt x="1834" y="3841"/>
                  </a:lnTo>
                  <a:lnTo>
                    <a:pt x="1852" y="3839"/>
                  </a:lnTo>
                  <a:lnTo>
                    <a:pt x="1872" y="3836"/>
                  </a:lnTo>
                  <a:lnTo>
                    <a:pt x="1892" y="3831"/>
                  </a:lnTo>
                  <a:lnTo>
                    <a:pt x="1912" y="3826"/>
                  </a:lnTo>
                  <a:lnTo>
                    <a:pt x="1932" y="3820"/>
                  </a:lnTo>
                  <a:lnTo>
                    <a:pt x="1953" y="3814"/>
                  </a:lnTo>
                  <a:lnTo>
                    <a:pt x="1972" y="3807"/>
                  </a:lnTo>
                  <a:lnTo>
                    <a:pt x="1988" y="3799"/>
                  </a:lnTo>
                  <a:lnTo>
                    <a:pt x="1996" y="3796"/>
                  </a:lnTo>
                  <a:lnTo>
                    <a:pt x="2003" y="3791"/>
                  </a:lnTo>
                  <a:lnTo>
                    <a:pt x="2008" y="3786"/>
                  </a:lnTo>
                  <a:lnTo>
                    <a:pt x="2013" y="3782"/>
                  </a:lnTo>
                  <a:lnTo>
                    <a:pt x="2020" y="3780"/>
                  </a:lnTo>
                  <a:lnTo>
                    <a:pt x="2034" y="3779"/>
                  </a:lnTo>
                  <a:lnTo>
                    <a:pt x="2037" y="3779"/>
                  </a:lnTo>
                  <a:lnTo>
                    <a:pt x="2040" y="3780"/>
                  </a:lnTo>
                  <a:lnTo>
                    <a:pt x="2043" y="3781"/>
                  </a:lnTo>
                  <a:lnTo>
                    <a:pt x="2045" y="3783"/>
                  </a:lnTo>
                  <a:lnTo>
                    <a:pt x="2047" y="3786"/>
                  </a:lnTo>
                  <a:lnTo>
                    <a:pt x="2048" y="3791"/>
                  </a:lnTo>
                  <a:lnTo>
                    <a:pt x="2048" y="3795"/>
                  </a:lnTo>
                  <a:lnTo>
                    <a:pt x="2047" y="3800"/>
                  </a:lnTo>
                  <a:lnTo>
                    <a:pt x="2045" y="3807"/>
                  </a:lnTo>
                  <a:lnTo>
                    <a:pt x="2041" y="3813"/>
                  </a:lnTo>
                  <a:lnTo>
                    <a:pt x="2037" y="3821"/>
                  </a:lnTo>
                  <a:lnTo>
                    <a:pt x="2031" y="3828"/>
                  </a:lnTo>
                  <a:lnTo>
                    <a:pt x="2024" y="3836"/>
                  </a:lnTo>
                  <a:lnTo>
                    <a:pt x="2015" y="3844"/>
                  </a:lnTo>
                  <a:lnTo>
                    <a:pt x="2007" y="3851"/>
                  </a:lnTo>
                  <a:lnTo>
                    <a:pt x="1997" y="3858"/>
                  </a:lnTo>
                  <a:lnTo>
                    <a:pt x="1987" y="3865"/>
                  </a:lnTo>
                  <a:lnTo>
                    <a:pt x="1976" y="3873"/>
                  </a:lnTo>
                  <a:lnTo>
                    <a:pt x="1964" y="3879"/>
                  </a:lnTo>
                  <a:lnTo>
                    <a:pt x="1952" y="3884"/>
                  </a:lnTo>
                  <a:lnTo>
                    <a:pt x="1939" y="3888"/>
                  </a:lnTo>
                  <a:lnTo>
                    <a:pt x="1926" y="3891"/>
                  </a:lnTo>
                  <a:lnTo>
                    <a:pt x="1913" y="3893"/>
                  </a:lnTo>
                  <a:lnTo>
                    <a:pt x="1899" y="3893"/>
                  </a:lnTo>
                  <a:lnTo>
                    <a:pt x="1893" y="3895"/>
                  </a:lnTo>
                  <a:lnTo>
                    <a:pt x="1887" y="3897"/>
                  </a:lnTo>
                  <a:lnTo>
                    <a:pt x="1881" y="3899"/>
                  </a:lnTo>
                  <a:lnTo>
                    <a:pt x="1877" y="3902"/>
                  </a:lnTo>
                  <a:lnTo>
                    <a:pt x="1874" y="3905"/>
                  </a:lnTo>
                  <a:lnTo>
                    <a:pt x="1873" y="3910"/>
                  </a:lnTo>
                  <a:lnTo>
                    <a:pt x="1872" y="3915"/>
                  </a:lnTo>
                  <a:lnTo>
                    <a:pt x="1874" y="3921"/>
                  </a:lnTo>
                  <a:lnTo>
                    <a:pt x="1878" y="3930"/>
                  </a:lnTo>
                  <a:lnTo>
                    <a:pt x="1883" y="3939"/>
                  </a:lnTo>
                  <a:lnTo>
                    <a:pt x="1886" y="3942"/>
                  </a:lnTo>
                  <a:lnTo>
                    <a:pt x="1890" y="3946"/>
                  </a:lnTo>
                  <a:lnTo>
                    <a:pt x="1895" y="3949"/>
                  </a:lnTo>
                  <a:lnTo>
                    <a:pt x="1901" y="3952"/>
                  </a:lnTo>
                  <a:lnTo>
                    <a:pt x="1908" y="3954"/>
                  </a:lnTo>
                  <a:lnTo>
                    <a:pt x="1916" y="3956"/>
                  </a:lnTo>
                  <a:lnTo>
                    <a:pt x="1925" y="3957"/>
                  </a:lnTo>
                  <a:lnTo>
                    <a:pt x="1936" y="3958"/>
                  </a:lnTo>
                  <a:lnTo>
                    <a:pt x="1949" y="3958"/>
                  </a:lnTo>
                  <a:lnTo>
                    <a:pt x="1963" y="3958"/>
                  </a:lnTo>
                  <a:lnTo>
                    <a:pt x="1979" y="3957"/>
                  </a:lnTo>
                  <a:lnTo>
                    <a:pt x="1997" y="3956"/>
                  </a:lnTo>
                  <a:lnTo>
                    <a:pt x="2113" y="3931"/>
                  </a:lnTo>
                  <a:lnTo>
                    <a:pt x="2146" y="3928"/>
                  </a:lnTo>
                  <a:lnTo>
                    <a:pt x="2197" y="3924"/>
                  </a:lnTo>
                  <a:lnTo>
                    <a:pt x="2209" y="3924"/>
                  </a:lnTo>
                  <a:lnTo>
                    <a:pt x="2221" y="3925"/>
                  </a:lnTo>
                  <a:lnTo>
                    <a:pt x="2232" y="3926"/>
                  </a:lnTo>
                  <a:lnTo>
                    <a:pt x="2242" y="3928"/>
                  </a:lnTo>
                  <a:lnTo>
                    <a:pt x="2250" y="3931"/>
                  </a:lnTo>
                  <a:lnTo>
                    <a:pt x="2258" y="3935"/>
                  </a:lnTo>
                  <a:lnTo>
                    <a:pt x="2261" y="3937"/>
                  </a:lnTo>
                  <a:lnTo>
                    <a:pt x="2263" y="3940"/>
                  </a:lnTo>
                  <a:lnTo>
                    <a:pt x="2264" y="3943"/>
                  </a:lnTo>
                  <a:lnTo>
                    <a:pt x="2265" y="3947"/>
                  </a:lnTo>
                  <a:lnTo>
                    <a:pt x="2265" y="3949"/>
                  </a:lnTo>
                  <a:lnTo>
                    <a:pt x="2264" y="3952"/>
                  </a:lnTo>
                  <a:lnTo>
                    <a:pt x="2263" y="3955"/>
                  </a:lnTo>
                  <a:lnTo>
                    <a:pt x="2261" y="3957"/>
                  </a:lnTo>
                  <a:lnTo>
                    <a:pt x="2255" y="3961"/>
                  </a:lnTo>
                  <a:lnTo>
                    <a:pt x="2247" y="3965"/>
                  </a:lnTo>
                  <a:lnTo>
                    <a:pt x="2229" y="3972"/>
                  </a:lnTo>
                  <a:lnTo>
                    <a:pt x="2208" y="3979"/>
                  </a:lnTo>
                  <a:lnTo>
                    <a:pt x="2163" y="3989"/>
                  </a:lnTo>
                  <a:lnTo>
                    <a:pt x="2134" y="3995"/>
                  </a:lnTo>
                  <a:lnTo>
                    <a:pt x="2128" y="3998"/>
                  </a:lnTo>
                  <a:lnTo>
                    <a:pt x="2123" y="4001"/>
                  </a:lnTo>
                  <a:lnTo>
                    <a:pt x="2119" y="4006"/>
                  </a:lnTo>
                  <a:lnTo>
                    <a:pt x="2117" y="4012"/>
                  </a:lnTo>
                  <a:lnTo>
                    <a:pt x="2116" y="4018"/>
                  </a:lnTo>
                  <a:lnTo>
                    <a:pt x="2116" y="4024"/>
                  </a:lnTo>
                  <a:lnTo>
                    <a:pt x="2117" y="4027"/>
                  </a:lnTo>
                  <a:lnTo>
                    <a:pt x="2118" y="4029"/>
                  </a:lnTo>
                  <a:lnTo>
                    <a:pt x="2120" y="4031"/>
                  </a:lnTo>
                  <a:lnTo>
                    <a:pt x="2123" y="4035"/>
                  </a:lnTo>
                  <a:lnTo>
                    <a:pt x="2126" y="4039"/>
                  </a:lnTo>
                  <a:lnTo>
                    <a:pt x="2129" y="4042"/>
                  </a:lnTo>
                  <a:lnTo>
                    <a:pt x="2133" y="4045"/>
                  </a:lnTo>
                  <a:lnTo>
                    <a:pt x="2138" y="4048"/>
                  </a:lnTo>
                  <a:lnTo>
                    <a:pt x="2148" y="4052"/>
                  </a:lnTo>
                  <a:lnTo>
                    <a:pt x="2159" y="4055"/>
                  </a:lnTo>
                  <a:lnTo>
                    <a:pt x="2172" y="4058"/>
                  </a:lnTo>
                  <a:lnTo>
                    <a:pt x="2187" y="4059"/>
                  </a:lnTo>
                  <a:lnTo>
                    <a:pt x="2202" y="4059"/>
                  </a:lnTo>
                  <a:lnTo>
                    <a:pt x="2218" y="4058"/>
                  </a:lnTo>
                  <a:lnTo>
                    <a:pt x="2251" y="4056"/>
                  </a:lnTo>
                  <a:lnTo>
                    <a:pt x="2286" y="4053"/>
                  </a:lnTo>
                  <a:lnTo>
                    <a:pt x="2320" y="4050"/>
                  </a:lnTo>
                  <a:lnTo>
                    <a:pt x="2353" y="4049"/>
                  </a:lnTo>
                  <a:lnTo>
                    <a:pt x="2379" y="4049"/>
                  </a:lnTo>
                  <a:lnTo>
                    <a:pt x="2414" y="4047"/>
                  </a:lnTo>
                  <a:lnTo>
                    <a:pt x="2448" y="4045"/>
                  </a:lnTo>
                  <a:lnTo>
                    <a:pt x="2475" y="4045"/>
                  </a:lnTo>
                  <a:lnTo>
                    <a:pt x="2482" y="4046"/>
                  </a:lnTo>
                  <a:lnTo>
                    <a:pt x="2495" y="4049"/>
                  </a:lnTo>
                  <a:lnTo>
                    <a:pt x="2498" y="4051"/>
                  </a:lnTo>
                  <a:lnTo>
                    <a:pt x="2500" y="4053"/>
                  </a:lnTo>
                  <a:lnTo>
                    <a:pt x="2501" y="4056"/>
                  </a:lnTo>
                  <a:lnTo>
                    <a:pt x="2502" y="4058"/>
                  </a:lnTo>
                  <a:lnTo>
                    <a:pt x="2502" y="4062"/>
                  </a:lnTo>
                  <a:lnTo>
                    <a:pt x="2500" y="4066"/>
                  </a:lnTo>
                  <a:lnTo>
                    <a:pt x="2497" y="4071"/>
                  </a:lnTo>
                  <a:lnTo>
                    <a:pt x="2493" y="4076"/>
                  </a:lnTo>
                  <a:lnTo>
                    <a:pt x="2489" y="4080"/>
                  </a:lnTo>
                  <a:lnTo>
                    <a:pt x="2483" y="4083"/>
                  </a:lnTo>
                  <a:lnTo>
                    <a:pt x="2477" y="4087"/>
                  </a:lnTo>
                  <a:lnTo>
                    <a:pt x="2471" y="4090"/>
                  </a:lnTo>
                  <a:lnTo>
                    <a:pt x="2456" y="4095"/>
                  </a:lnTo>
                  <a:lnTo>
                    <a:pt x="2439" y="4099"/>
                  </a:lnTo>
                  <a:lnTo>
                    <a:pt x="2420" y="4103"/>
                  </a:lnTo>
                  <a:lnTo>
                    <a:pt x="2400" y="4105"/>
                  </a:lnTo>
                  <a:lnTo>
                    <a:pt x="2380" y="4106"/>
                  </a:lnTo>
                  <a:lnTo>
                    <a:pt x="2361" y="4107"/>
                  </a:lnTo>
                  <a:lnTo>
                    <a:pt x="2355" y="4106"/>
                  </a:lnTo>
                  <a:lnTo>
                    <a:pt x="2348" y="4108"/>
                  </a:lnTo>
                  <a:lnTo>
                    <a:pt x="2342" y="4110"/>
                  </a:lnTo>
                  <a:lnTo>
                    <a:pt x="2337" y="4115"/>
                  </a:lnTo>
                  <a:lnTo>
                    <a:pt x="2332" y="4120"/>
                  </a:lnTo>
                  <a:lnTo>
                    <a:pt x="2328" y="4126"/>
                  </a:lnTo>
                  <a:lnTo>
                    <a:pt x="2327" y="4129"/>
                  </a:lnTo>
                  <a:lnTo>
                    <a:pt x="2326" y="4133"/>
                  </a:lnTo>
                  <a:lnTo>
                    <a:pt x="2326" y="4137"/>
                  </a:lnTo>
                  <a:lnTo>
                    <a:pt x="2327" y="4140"/>
                  </a:lnTo>
                  <a:lnTo>
                    <a:pt x="2328" y="4144"/>
                  </a:lnTo>
                  <a:lnTo>
                    <a:pt x="2330" y="4148"/>
                  </a:lnTo>
                  <a:lnTo>
                    <a:pt x="2334" y="4152"/>
                  </a:lnTo>
                  <a:lnTo>
                    <a:pt x="2338" y="4156"/>
                  </a:lnTo>
                  <a:lnTo>
                    <a:pt x="2342" y="4160"/>
                  </a:lnTo>
                  <a:lnTo>
                    <a:pt x="2347" y="4164"/>
                  </a:lnTo>
                  <a:lnTo>
                    <a:pt x="2353" y="4168"/>
                  </a:lnTo>
                  <a:lnTo>
                    <a:pt x="2361" y="4172"/>
                  </a:lnTo>
                  <a:lnTo>
                    <a:pt x="2369" y="4176"/>
                  </a:lnTo>
                  <a:lnTo>
                    <a:pt x="2378" y="4180"/>
                  </a:lnTo>
                  <a:lnTo>
                    <a:pt x="2388" y="4184"/>
                  </a:lnTo>
                  <a:lnTo>
                    <a:pt x="2400" y="4188"/>
                  </a:lnTo>
                  <a:lnTo>
                    <a:pt x="2428" y="4195"/>
                  </a:lnTo>
                  <a:lnTo>
                    <a:pt x="2460" y="4202"/>
                  </a:lnTo>
                  <a:lnTo>
                    <a:pt x="2476" y="4204"/>
                  </a:lnTo>
                  <a:lnTo>
                    <a:pt x="2493" y="4206"/>
                  </a:lnTo>
                  <a:lnTo>
                    <a:pt x="2510" y="4207"/>
                  </a:lnTo>
                  <a:lnTo>
                    <a:pt x="2528" y="4207"/>
                  </a:lnTo>
                  <a:lnTo>
                    <a:pt x="2545" y="4207"/>
                  </a:lnTo>
                  <a:lnTo>
                    <a:pt x="2564" y="4206"/>
                  </a:lnTo>
                  <a:lnTo>
                    <a:pt x="2581" y="4204"/>
                  </a:lnTo>
                  <a:lnTo>
                    <a:pt x="2599" y="4201"/>
                  </a:lnTo>
                  <a:lnTo>
                    <a:pt x="2616" y="4197"/>
                  </a:lnTo>
                  <a:lnTo>
                    <a:pt x="2633" y="4192"/>
                  </a:lnTo>
                  <a:lnTo>
                    <a:pt x="2650" y="4186"/>
                  </a:lnTo>
                  <a:lnTo>
                    <a:pt x="2665" y="4180"/>
                  </a:lnTo>
                  <a:lnTo>
                    <a:pt x="2680" y="4173"/>
                  </a:lnTo>
                  <a:lnTo>
                    <a:pt x="2694" y="4164"/>
                  </a:lnTo>
                  <a:lnTo>
                    <a:pt x="2707" y="4155"/>
                  </a:lnTo>
                  <a:lnTo>
                    <a:pt x="2719" y="4145"/>
                  </a:lnTo>
                  <a:lnTo>
                    <a:pt x="2733" y="4153"/>
                  </a:lnTo>
                  <a:lnTo>
                    <a:pt x="2744" y="4160"/>
                  </a:lnTo>
                  <a:lnTo>
                    <a:pt x="2748" y="4164"/>
                  </a:lnTo>
                  <a:lnTo>
                    <a:pt x="2751" y="4167"/>
                  </a:lnTo>
                  <a:lnTo>
                    <a:pt x="2753" y="4171"/>
                  </a:lnTo>
                  <a:lnTo>
                    <a:pt x="2754" y="4175"/>
                  </a:lnTo>
                  <a:lnTo>
                    <a:pt x="2755" y="4178"/>
                  </a:lnTo>
                  <a:lnTo>
                    <a:pt x="2756" y="4182"/>
                  </a:lnTo>
                  <a:lnTo>
                    <a:pt x="2755" y="4185"/>
                  </a:lnTo>
                  <a:lnTo>
                    <a:pt x="2755" y="4189"/>
                  </a:lnTo>
                  <a:lnTo>
                    <a:pt x="2752" y="4197"/>
                  </a:lnTo>
                  <a:lnTo>
                    <a:pt x="2748" y="4204"/>
                  </a:lnTo>
                  <a:lnTo>
                    <a:pt x="2738" y="4218"/>
                  </a:lnTo>
                  <a:lnTo>
                    <a:pt x="2728" y="4233"/>
                  </a:lnTo>
                  <a:lnTo>
                    <a:pt x="2724" y="4240"/>
                  </a:lnTo>
                  <a:lnTo>
                    <a:pt x="2721" y="4248"/>
                  </a:lnTo>
                  <a:lnTo>
                    <a:pt x="2721" y="4252"/>
                  </a:lnTo>
                  <a:lnTo>
                    <a:pt x="2721" y="4257"/>
                  </a:lnTo>
                  <a:lnTo>
                    <a:pt x="2721" y="4261"/>
                  </a:lnTo>
                  <a:lnTo>
                    <a:pt x="2722" y="4265"/>
                  </a:lnTo>
                  <a:lnTo>
                    <a:pt x="2724" y="4270"/>
                  </a:lnTo>
                  <a:lnTo>
                    <a:pt x="2726" y="4274"/>
                  </a:lnTo>
                  <a:lnTo>
                    <a:pt x="2728" y="4278"/>
                  </a:lnTo>
                  <a:lnTo>
                    <a:pt x="2731" y="4281"/>
                  </a:lnTo>
                  <a:lnTo>
                    <a:pt x="2734" y="4283"/>
                  </a:lnTo>
                  <a:lnTo>
                    <a:pt x="2737" y="4285"/>
                  </a:lnTo>
                  <a:lnTo>
                    <a:pt x="2741" y="4286"/>
                  </a:lnTo>
                  <a:lnTo>
                    <a:pt x="2744" y="4286"/>
                  </a:lnTo>
                  <a:lnTo>
                    <a:pt x="2752" y="4287"/>
                  </a:lnTo>
                  <a:lnTo>
                    <a:pt x="2761" y="4285"/>
                  </a:lnTo>
                  <a:lnTo>
                    <a:pt x="2770" y="4284"/>
                  </a:lnTo>
                  <a:lnTo>
                    <a:pt x="2779" y="4281"/>
                  </a:lnTo>
                  <a:lnTo>
                    <a:pt x="2789" y="4279"/>
                  </a:lnTo>
                  <a:lnTo>
                    <a:pt x="2800" y="4276"/>
                  </a:lnTo>
                  <a:lnTo>
                    <a:pt x="2810" y="4274"/>
                  </a:lnTo>
                  <a:lnTo>
                    <a:pt x="2820" y="4273"/>
                  </a:lnTo>
                  <a:lnTo>
                    <a:pt x="2829" y="4274"/>
                  </a:lnTo>
                  <a:lnTo>
                    <a:pt x="2838" y="4278"/>
                  </a:lnTo>
                  <a:lnTo>
                    <a:pt x="2842" y="4280"/>
                  </a:lnTo>
                  <a:lnTo>
                    <a:pt x="2847" y="4283"/>
                  </a:lnTo>
                  <a:lnTo>
                    <a:pt x="2851" y="4286"/>
                  </a:lnTo>
                  <a:lnTo>
                    <a:pt x="2855" y="4290"/>
                  </a:lnTo>
                  <a:lnTo>
                    <a:pt x="2856" y="4295"/>
                  </a:lnTo>
                  <a:lnTo>
                    <a:pt x="2857" y="4299"/>
                  </a:lnTo>
                  <a:lnTo>
                    <a:pt x="2857" y="4303"/>
                  </a:lnTo>
                  <a:lnTo>
                    <a:pt x="2856" y="4307"/>
                  </a:lnTo>
                  <a:lnTo>
                    <a:pt x="2854" y="4314"/>
                  </a:lnTo>
                  <a:lnTo>
                    <a:pt x="2850" y="4321"/>
                  </a:lnTo>
                  <a:lnTo>
                    <a:pt x="2844" y="4327"/>
                  </a:lnTo>
                  <a:lnTo>
                    <a:pt x="2838" y="4333"/>
                  </a:lnTo>
                  <a:lnTo>
                    <a:pt x="2830" y="4338"/>
                  </a:lnTo>
                  <a:lnTo>
                    <a:pt x="2822" y="4343"/>
                  </a:lnTo>
                  <a:lnTo>
                    <a:pt x="2813" y="4349"/>
                  </a:lnTo>
                  <a:lnTo>
                    <a:pt x="2805" y="4355"/>
                  </a:lnTo>
                  <a:lnTo>
                    <a:pt x="2797" y="4362"/>
                  </a:lnTo>
                  <a:lnTo>
                    <a:pt x="2789" y="4369"/>
                  </a:lnTo>
                  <a:lnTo>
                    <a:pt x="2782" y="4376"/>
                  </a:lnTo>
                  <a:lnTo>
                    <a:pt x="2777" y="4385"/>
                  </a:lnTo>
                  <a:lnTo>
                    <a:pt x="2775" y="4389"/>
                  </a:lnTo>
                  <a:lnTo>
                    <a:pt x="2774" y="4394"/>
                  </a:lnTo>
                  <a:lnTo>
                    <a:pt x="2772" y="4399"/>
                  </a:lnTo>
                  <a:lnTo>
                    <a:pt x="2772" y="4405"/>
                  </a:lnTo>
                  <a:lnTo>
                    <a:pt x="2775" y="4410"/>
                  </a:lnTo>
                  <a:lnTo>
                    <a:pt x="2818" y="4422"/>
                  </a:lnTo>
                  <a:lnTo>
                    <a:pt x="2862" y="4435"/>
                  </a:lnTo>
                  <a:lnTo>
                    <a:pt x="2886" y="4443"/>
                  </a:lnTo>
                  <a:lnTo>
                    <a:pt x="2909" y="4449"/>
                  </a:lnTo>
                  <a:lnTo>
                    <a:pt x="2932" y="4455"/>
                  </a:lnTo>
                  <a:lnTo>
                    <a:pt x="2956" y="4460"/>
                  </a:lnTo>
                  <a:lnTo>
                    <a:pt x="2979" y="4463"/>
                  </a:lnTo>
                  <a:lnTo>
                    <a:pt x="3001" y="4465"/>
                  </a:lnTo>
                  <a:lnTo>
                    <a:pt x="3012" y="4465"/>
                  </a:lnTo>
                  <a:lnTo>
                    <a:pt x="3023" y="4465"/>
                  </a:lnTo>
                  <a:lnTo>
                    <a:pt x="3035" y="4464"/>
                  </a:lnTo>
                  <a:lnTo>
                    <a:pt x="3046" y="4463"/>
                  </a:lnTo>
                  <a:lnTo>
                    <a:pt x="3056" y="4461"/>
                  </a:lnTo>
                  <a:lnTo>
                    <a:pt x="3066" y="4458"/>
                  </a:lnTo>
                  <a:lnTo>
                    <a:pt x="3076" y="4455"/>
                  </a:lnTo>
                  <a:lnTo>
                    <a:pt x="3086" y="4451"/>
                  </a:lnTo>
                  <a:lnTo>
                    <a:pt x="3096" y="4446"/>
                  </a:lnTo>
                  <a:lnTo>
                    <a:pt x="3106" y="4440"/>
                  </a:lnTo>
                  <a:lnTo>
                    <a:pt x="3115" y="4433"/>
                  </a:lnTo>
                  <a:lnTo>
                    <a:pt x="3124" y="4426"/>
                  </a:lnTo>
                  <a:lnTo>
                    <a:pt x="3128" y="4421"/>
                  </a:lnTo>
                  <a:lnTo>
                    <a:pt x="3131" y="4416"/>
                  </a:lnTo>
                  <a:lnTo>
                    <a:pt x="3135" y="4411"/>
                  </a:lnTo>
                  <a:lnTo>
                    <a:pt x="3138" y="4405"/>
                  </a:lnTo>
                  <a:lnTo>
                    <a:pt x="3143" y="4391"/>
                  </a:lnTo>
                  <a:lnTo>
                    <a:pt x="3148" y="4377"/>
                  </a:lnTo>
                  <a:lnTo>
                    <a:pt x="3153" y="4363"/>
                  </a:lnTo>
                  <a:lnTo>
                    <a:pt x="3158" y="4349"/>
                  </a:lnTo>
                  <a:lnTo>
                    <a:pt x="3163" y="4337"/>
                  </a:lnTo>
                  <a:lnTo>
                    <a:pt x="3168" y="4328"/>
                  </a:lnTo>
                  <a:lnTo>
                    <a:pt x="3172" y="4320"/>
                  </a:lnTo>
                  <a:lnTo>
                    <a:pt x="3177" y="4313"/>
                  </a:lnTo>
                  <a:lnTo>
                    <a:pt x="3184" y="4307"/>
                  </a:lnTo>
                  <a:lnTo>
                    <a:pt x="3190" y="4301"/>
                  </a:lnTo>
                  <a:lnTo>
                    <a:pt x="3202" y="4292"/>
                  </a:lnTo>
                  <a:lnTo>
                    <a:pt x="3215" y="4284"/>
                  </a:lnTo>
                  <a:lnTo>
                    <a:pt x="3244" y="4270"/>
                  </a:lnTo>
                  <a:lnTo>
                    <a:pt x="3275" y="4255"/>
                  </a:lnTo>
                  <a:lnTo>
                    <a:pt x="3295" y="4278"/>
                  </a:lnTo>
                  <a:lnTo>
                    <a:pt x="3316" y="4299"/>
                  </a:lnTo>
                  <a:lnTo>
                    <a:pt x="3338" y="4319"/>
                  </a:lnTo>
                  <a:lnTo>
                    <a:pt x="3361" y="4338"/>
                  </a:lnTo>
                  <a:lnTo>
                    <a:pt x="3384" y="4358"/>
                  </a:lnTo>
                  <a:lnTo>
                    <a:pt x="3408" y="4376"/>
                  </a:lnTo>
                  <a:lnTo>
                    <a:pt x="3434" y="4393"/>
                  </a:lnTo>
                  <a:lnTo>
                    <a:pt x="3460" y="4410"/>
                  </a:lnTo>
                  <a:lnTo>
                    <a:pt x="3487" y="4427"/>
                  </a:lnTo>
                  <a:lnTo>
                    <a:pt x="3514" y="4443"/>
                  </a:lnTo>
                  <a:lnTo>
                    <a:pt x="3542" y="4459"/>
                  </a:lnTo>
                  <a:lnTo>
                    <a:pt x="3571" y="4474"/>
                  </a:lnTo>
                  <a:lnTo>
                    <a:pt x="3628" y="4502"/>
                  </a:lnTo>
                  <a:lnTo>
                    <a:pt x="3688" y="4531"/>
                  </a:lnTo>
                  <a:lnTo>
                    <a:pt x="3748" y="4557"/>
                  </a:lnTo>
                  <a:lnTo>
                    <a:pt x="3809" y="4583"/>
                  </a:lnTo>
                  <a:lnTo>
                    <a:pt x="3870" y="4609"/>
                  </a:lnTo>
                  <a:lnTo>
                    <a:pt x="3930" y="4635"/>
                  </a:lnTo>
                  <a:lnTo>
                    <a:pt x="3991" y="4661"/>
                  </a:lnTo>
                  <a:lnTo>
                    <a:pt x="4050" y="4689"/>
                  </a:lnTo>
                  <a:lnTo>
                    <a:pt x="4107" y="4716"/>
                  </a:lnTo>
                  <a:lnTo>
                    <a:pt x="4161" y="4745"/>
                  </a:lnTo>
                  <a:lnTo>
                    <a:pt x="4123" y="4755"/>
                  </a:lnTo>
                  <a:lnTo>
                    <a:pt x="4084" y="4767"/>
                  </a:lnTo>
                  <a:lnTo>
                    <a:pt x="4045" y="4778"/>
                  </a:lnTo>
                  <a:lnTo>
                    <a:pt x="4006" y="4789"/>
                  </a:lnTo>
                  <a:lnTo>
                    <a:pt x="3969" y="4802"/>
                  </a:lnTo>
                  <a:lnTo>
                    <a:pt x="3933" y="4815"/>
                  </a:lnTo>
                  <a:lnTo>
                    <a:pt x="3916" y="4823"/>
                  </a:lnTo>
                  <a:lnTo>
                    <a:pt x="3900" y="4831"/>
                  </a:lnTo>
                  <a:lnTo>
                    <a:pt x="3884" y="4840"/>
                  </a:lnTo>
                  <a:lnTo>
                    <a:pt x="3867" y="4850"/>
                  </a:lnTo>
                  <a:lnTo>
                    <a:pt x="3854" y="4859"/>
                  </a:lnTo>
                  <a:lnTo>
                    <a:pt x="3841" y="4868"/>
                  </a:lnTo>
                  <a:lnTo>
                    <a:pt x="3828" y="4878"/>
                  </a:lnTo>
                  <a:lnTo>
                    <a:pt x="3816" y="4889"/>
                  </a:lnTo>
                  <a:lnTo>
                    <a:pt x="3804" y="4899"/>
                  </a:lnTo>
                  <a:lnTo>
                    <a:pt x="3792" y="4911"/>
                  </a:lnTo>
                  <a:lnTo>
                    <a:pt x="3781" y="4922"/>
                  </a:lnTo>
                  <a:lnTo>
                    <a:pt x="3771" y="4935"/>
                  </a:lnTo>
                  <a:lnTo>
                    <a:pt x="3761" y="4947"/>
                  </a:lnTo>
                  <a:lnTo>
                    <a:pt x="3751" y="4959"/>
                  </a:lnTo>
                  <a:lnTo>
                    <a:pt x="3742" y="4972"/>
                  </a:lnTo>
                  <a:lnTo>
                    <a:pt x="3734" y="4985"/>
                  </a:lnTo>
                  <a:lnTo>
                    <a:pt x="3725" y="4998"/>
                  </a:lnTo>
                  <a:lnTo>
                    <a:pt x="3717" y="5012"/>
                  </a:lnTo>
                  <a:lnTo>
                    <a:pt x="3710" y="5026"/>
                  </a:lnTo>
                  <a:lnTo>
                    <a:pt x="3704" y="5040"/>
                  </a:lnTo>
                  <a:lnTo>
                    <a:pt x="3698" y="5054"/>
                  </a:lnTo>
                  <a:lnTo>
                    <a:pt x="3693" y="5068"/>
                  </a:lnTo>
                  <a:lnTo>
                    <a:pt x="3688" y="5083"/>
                  </a:lnTo>
                  <a:lnTo>
                    <a:pt x="3684" y="5099"/>
                  </a:lnTo>
                  <a:lnTo>
                    <a:pt x="3681" y="5113"/>
                  </a:lnTo>
                  <a:lnTo>
                    <a:pt x="3678" y="5128"/>
                  </a:lnTo>
                  <a:lnTo>
                    <a:pt x="3676" y="5144"/>
                  </a:lnTo>
                  <a:lnTo>
                    <a:pt x="3674" y="5159"/>
                  </a:lnTo>
                  <a:lnTo>
                    <a:pt x="3673" y="5175"/>
                  </a:lnTo>
                  <a:lnTo>
                    <a:pt x="3673" y="5191"/>
                  </a:lnTo>
                  <a:lnTo>
                    <a:pt x="3674" y="5207"/>
                  </a:lnTo>
                  <a:lnTo>
                    <a:pt x="3675" y="5222"/>
                  </a:lnTo>
                  <a:lnTo>
                    <a:pt x="3677" y="5238"/>
                  </a:lnTo>
                  <a:lnTo>
                    <a:pt x="3680" y="5255"/>
                  </a:lnTo>
                  <a:lnTo>
                    <a:pt x="3683" y="5271"/>
                  </a:lnTo>
                  <a:lnTo>
                    <a:pt x="3687" y="5287"/>
                  </a:lnTo>
                  <a:lnTo>
                    <a:pt x="3701" y="5315"/>
                  </a:lnTo>
                  <a:lnTo>
                    <a:pt x="3715" y="5344"/>
                  </a:lnTo>
                  <a:lnTo>
                    <a:pt x="3717" y="5350"/>
                  </a:lnTo>
                  <a:lnTo>
                    <a:pt x="3719" y="5355"/>
                  </a:lnTo>
                  <a:lnTo>
                    <a:pt x="3721" y="5360"/>
                  </a:lnTo>
                  <a:lnTo>
                    <a:pt x="3721" y="5365"/>
                  </a:lnTo>
                  <a:lnTo>
                    <a:pt x="3718" y="5369"/>
                  </a:lnTo>
                  <a:lnTo>
                    <a:pt x="3716" y="5372"/>
                  </a:lnTo>
                  <a:lnTo>
                    <a:pt x="3712" y="5374"/>
                  </a:lnTo>
                  <a:lnTo>
                    <a:pt x="3706" y="5375"/>
                  </a:lnTo>
                  <a:lnTo>
                    <a:pt x="3658" y="5372"/>
                  </a:lnTo>
                  <a:lnTo>
                    <a:pt x="3609" y="5367"/>
                  </a:lnTo>
                  <a:lnTo>
                    <a:pt x="3559" y="5361"/>
                  </a:lnTo>
                  <a:lnTo>
                    <a:pt x="3511" y="5353"/>
                  </a:lnTo>
                  <a:lnTo>
                    <a:pt x="3486" y="5349"/>
                  </a:lnTo>
                  <a:lnTo>
                    <a:pt x="3463" y="5343"/>
                  </a:lnTo>
                  <a:lnTo>
                    <a:pt x="3440" y="5338"/>
                  </a:lnTo>
                  <a:lnTo>
                    <a:pt x="3417" y="5331"/>
                  </a:lnTo>
                  <a:lnTo>
                    <a:pt x="3394" y="5323"/>
                  </a:lnTo>
                  <a:lnTo>
                    <a:pt x="3372" y="5314"/>
                  </a:lnTo>
                  <a:lnTo>
                    <a:pt x="3351" y="5305"/>
                  </a:lnTo>
                  <a:lnTo>
                    <a:pt x="3329" y="5295"/>
                  </a:lnTo>
                  <a:lnTo>
                    <a:pt x="3317" y="5289"/>
                  </a:lnTo>
                  <a:lnTo>
                    <a:pt x="3305" y="5282"/>
                  </a:lnTo>
                  <a:lnTo>
                    <a:pt x="3295" y="5275"/>
                  </a:lnTo>
                  <a:lnTo>
                    <a:pt x="3287" y="5268"/>
                  </a:lnTo>
                  <a:lnTo>
                    <a:pt x="3279" y="5260"/>
                  </a:lnTo>
                  <a:lnTo>
                    <a:pt x="3273" y="5252"/>
                  </a:lnTo>
                  <a:lnTo>
                    <a:pt x="3267" y="5243"/>
                  </a:lnTo>
                  <a:lnTo>
                    <a:pt x="3262" y="5235"/>
                  </a:lnTo>
                  <a:lnTo>
                    <a:pt x="3259" y="5226"/>
                  </a:lnTo>
                  <a:lnTo>
                    <a:pt x="3254" y="5217"/>
                  </a:lnTo>
                  <a:lnTo>
                    <a:pt x="3252" y="5208"/>
                  </a:lnTo>
                  <a:lnTo>
                    <a:pt x="3250" y="5199"/>
                  </a:lnTo>
                  <a:lnTo>
                    <a:pt x="3248" y="5180"/>
                  </a:lnTo>
                  <a:lnTo>
                    <a:pt x="3248" y="5159"/>
                  </a:lnTo>
                  <a:lnTo>
                    <a:pt x="3250" y="5117"/>
                  </a:lnTo>
                  <a:lnTo>
                    <a:pt x="3252" y="5074"/>
                  </a:lnTo>
                  <a:lnTo>
                    <a:pt x="3251" y="5052"/>
                  </a:lnTo>
                  <a:lnTo>
                    <a:pt x="3249" y="5031"/>
                  </a:lnTo>
                  <a:lnTo>
                    <a:pt x="3247" y="5020"/>
                  </a:lnTo>
                  <a:lnTo>
                    <a:pt x="3244" y="5009"/>
                  </a:lnTo>
                  <a:lnTo>
                    <a:pt x="3240" y="4998"/>
                  </a:lnTo>
                  <a:lnTo>
                    <a:pt x="3236" y="4987"/>
                  </a:lnTo>
                  <a:lnTo>
                    <a:pt x="3227" y="4976"/>
                  </a:lnTo>
                  <a:lnTo>
                    <a:pt x="3217" y="4965"/>
                  </a:lnTo>
                  <a:lnTo>
                    <a:pt x="3206" y="4956"/>
                  </a:lnTo>
                  <a:lnTo>
                    <a:pt x="3194" y="4947"/>
                  </a:lnTo>
                  <a:lnTo>
                    <a:pt x="3188" y="4944"/>
                  </a:lnTo>
                  <a:lnTo>
                    <a:pt x="3181" y="4941"/>
                  </a:lnTo>
                  <a:lnTo>
                    <a:pt x="3174" y="4939"/>
                  </a:lnTo>
                  <a:lnTo>
                    <a:pt x="3166" y="4938"/>
                  </a:lnTo>
                  <a:lnTo>
                    <a:pt x="3159" y="4938"/>
                  </a:lnTo>
                  <a:lnTo>
                    <a:pt x="3151" y="4939"/>
                  </a:lnTo>
                  <a:lnTo>
                    <a:pt x="3143" y="4940"/>
                  </a:lnTo>
                  <a:lnTo>
                    <a:pt x="3134" y="4943"/>
                  </a:lnTo>
                  <a:lnTo>
                    <a:pt x="3127" y="4931"/>
                  </a:lnTo>
                  <a:lnTo>
                    <a:pt x="3122" y="4918"/>
                  </a:lnTo>
                  <a:lnTo>
                    <a:pt x="3117" y="4908"/>
                  </a:lnTo>
                  <a:lnTo>
                    <a:pt x="3112" y="4897"/>
                  </a:lnTo>
                  <a:lnTo>
                    <a:pt x="3107" y="4888"/>
                  </a:lnTo>
                  <a:lnTo>
                    <a:pt x="3100" y="4878"/>
                  </a:lnTo>
                  <a:lnTo>
                    <a:pt x="3093" y="4870"/>
                  </a:lnTo>
                  <a:lnTo>
                    <a:pt x="3083" y="4862"/>
                  </a:lnTo>
                  <a:lnTo>
                    <a:pt x="3075" y="4855"/>
                  </a:lnTo>
                  <a:lnTo>
                    <a:pt x="3064" y="4848"/>
                  </a:lnTo>
                  <a:lnTo>
                    <a:pt x="3052" y="4841"/>
                  </a:lnTo>
                  <a:lnTo>
                    <a:pt x="3040" y="4834"/>
                  </a:lnTo>
                  <a:lnTo>
                    <a:pt x="3025" y="4829"/>
                  </a:lnTo>
                  <a:lnTo>
                    <a:pt x="3010" y="4824"/>
                  </a:lnTo>
                  <a:lnTo>
                    <a:pt x="2995" y="4820"/>
                  </a:lnTo>
                  <a:lnTo>
                    <a:pt x="2979" y="4817"/>
                  </a:lnTo>
                  <a:lnTo>
                    <a:pt x="2964" y="4816"/>
                  </a:lnTo>
                  <a:lnTo>
                    <a:pt x="2947" y="4816"/>
                  </a:lnTo>
                  <a:lnTo>
                    <a:pt x="2931" y="4818"/>
                  </a:lnTo>
                  <a:lnTo>
                    <a:pt x="2916" y="4822"/>
                  </a:lnTo>
                  <a:lnTo>
                    <a:pt x="2909" y="4824"/>
                  </a:lnTo>
                  <a:lnTo>
                    <a:pt x="2902" y="4827"/>
                  </a:lnTo>
                  <a:lnTo>
                    <a:pt x="2895" y="4831"/>
                  </a:lnTo>
                  <a:lnTo>
                    <a:pt x="2888" y="4836"/>
                  </a:lnTo>
                  <a:lnTo>
                    <a:pt x="2882" y="4841"/>
                  </a:lnTo>
                  <a:lnTo>
                    <a:pt x="2876" y="4847"/>
                  </a:lnTo>
                  <a:lnTo>
                    <a:pt x="2869" y="4853"/>
                  </a:lnTo>
                  <a:lnTo>
                    <a:pt x="2863" y="4860"/>
                  </a:lnTo>
                  <a:lnTo>
                    <a:pt x="2861" y="4865"/>
                  </a:lnTo>
                  <a:lnTo>
                    <a:pt x="2860" y="4870"/>
                  </a:lnTo>
                  <a:lnTo>
                    <a:pt x="2860" y="4875"/>
                  </a:lnTo>
                  <a:lnTo>
                    <a:pt x="2862" y="4879"/>
                  </a:lnTo>
                  <a:lnTo>
                    <a:pt x="2869" y="4887"/>
                  </a:lnTo>
                  <a:lnTo>
                    <a:pt x="2879" y="4896"/>
                  </a:lnTo>
                  <a:lnTo>
                    <a:pt x="2889" y="4907"/>
                  </a:lnTo>
                  <a:lnTo>
                    <a:pt x="2898" y="4919"/>
                  </a:lnTo>
                  <a:lnTo>
                    <a:pt x="2902" y="4927"/>
                  </a:lnTo>
                  <a:lnTo>
                    <a:pt x="2906" y="4935"/>
                  </a:lnTo>
                  <a:lnTo>
                    <a:pt x="2908" y="4944"/>
                  </a:lnTo>
                  <a:lnTo>
                    <a:pt x="2909" y="4955"/>
                  </a:lnTo>
                  <a:lnTo>
                    <a:pt x="2910" y="4961"/>
                  </a:lnTo>
                  <a:lnTo>
                    <a:pt x="2910" y="4969"/>
                  </a:lnTo>
                  <a:lnTo>
                    <a:pt x="2909" y="4978"/>
                  </a:lnTo>
                  <a:lnTo>
                    <a:pt x="2906" y="4987"/>
                  </a:lnTo>
                  <a:lnTo>
                    <a:pt x="2904" y="4991"/>
                  </a:lnTo>
                  <a:lnTo>
                    <a:pt x="2902" y="4995"/>
                  </a:lnTo>
                  <a:lnTo>
                    <a:pt x="2899" y="4999"/>
                  </a:lnTo>
                  <a:lnTo>
                    <a:pt x="2895" y="5002"/>
                  </a:lnTo>
                  <a:lnTo>
                    <a:pt x="2891" y="5006"/>
                  </a:lnTo>
                  <a:lnTo>
                    <a:pt x="2886" y="5008"/>
                  </a:lnTo>
                  <a:lnTo>
                    <a:pt x="2880" y="5010"/>
                  </a:lnTo>
                  <a:lnTo>
                    <a:pt x="2874" y="5011"/>
                  </a:lnTo>
                  <a:lnTo>
                    <a:pt x="2864" y="5016"/>
                  </a:lnTo>
                  <a:lnTo>
                    <a:pt x="2857" y="5023"/>
                  </a:lnTo>
                  <a:lnTo>
                    <a:pt x="2851" y="5030"/>
                  </a:lnTo>
                  <a:lnTo>
                    <a:pt x="2846" y="5038"/>
                  </a:lnTo>
                  <a:lnTo>
                    <a:pt x="2843" y="5047"/>
                  </a:lnTo>
                  <a:lnTo>
                    <a:pt x="2841" y="5056"/>
                  </a:lnTo>
                  <a:lnTo>
                    <a:pt x="2840" y="5065"/>
                  </a:lnTo>
                  <a:lnTo>
                    <a:pt x="2840" y="5075"/>
                  </a:lnTo>
                  <a:lnTo>
                    <a:pt x="2841" y="5095"/>
                  </a:lnTo>
                  <a:lnTo>
                    <a:pt x="2845" y="5115"/>
                  </a:lnTo>
                  <a:lnTo>
                    <a:pt x="2850" y="5133"/>
                  </a:lnTo>
                  <a:lnTo>
                    <a:pt x="2854" y="5149"/>
                  </a:lnTo>
                  <a:lnTo>
                    <a:pt x="2844" y="5144"/>
                  </a:lnTo>
                  <a:lnTo>
                    <a:pt x="2836" y="5141"/>
                  </a:lnTo>
                  <a:lnTo>
                    <a:pt x="2828" y="5138"/>
                  </a:lnTo>
                  <a:lnTo>
                    <a:pt x="2820" y="5136"/>
                  </a:lnTo>
                  <a:lnTo>
                    <a:pt x="2813" y="5135"/>
                  </a:lnTo>
                  <a:lnTo>
                    <a:pt x="2807" y="5135"/>
                  </a:lnTo>
                  <a:lnTo>
                    <a:pt x="2801" y="5135"/>
                  </a:lnTo>
                  <a:lnTo>
                    <a:pt x="2796" y="5136"/>
                  </a:lnTo>
                  <a:lnTo>
                    <a:pt x="2790" y="5138"/>
                  </a:lnTo>
                  <a:lnTo>
                    <a:pt x="2785" y="5140"/>
                  </a:lnTo>
                  <a:lnTo>
                    <a:pt x="2781" y="5142"/>
                  </a:lnTo>
                  <a:lnTo>
                    <a:pt x="2776" y="5145"/>
                  </a:lnTo>
                  <a:lnTo>
                    <a:pt x="2769" y="5151"/>
                  </a:lnTo>
                  <a:lnTo>
                    <a:pt x="2761" y="5159"/>
                  </a:lnTo>
                  <a:lnTo>
                    <a:pt x="2753" y="5166"/>
                  </a:lnTo>
                  <a:lnTo>
                    <a:pt x="2745" y="5174"/>
                  </a:lnTo>
                  <a:lnTo>
                    <a:pt x="2736" y="5180"/>
                  </a:lnTo>
                  <a:lnTo>
                    <a:pt x="2726" y="5185"/>
                  </a:lnTo>
                  <a:lnTo>
                    <a:pt x="2721" y="5187"/>
                  </a:lnTo>
                  <a:lnTo>
                    <a:pt x="2714" y="5189"/>
                  </a:lnTo>
                  <a:lnTo>
                    <a:pt x="2707" y="5189"/>
                  </a:lnTo>
                  <a:lnTo>
                    <a:pt x="2700" y="5190"/>
                  </a:lnTo>
                  <a:lnTo>
                    <a:pt x="2692" y="5189"/>
                  </a:lnTo>
                  <a:lnTo>
                    <a:pt x="2684" y="5188"/>
                  </a:lnTo>
                  <a:lnTo>
                    <a:pt x="2675" y="5186"/>
                  </a:lnTo>
                  <a:lnTo>
                    <a:pt x="2665" y="5183"/>
                  </a:lnTo>
                  <a:lnTo>
                    <a:pt x="2638" y="5179"/>
                  </a:lnTo>
                  <a:lnTo>
                    <a:pt x="2614" y="5177"/>
                  </a:lnTo>
                  <a:lnTo>
                    <a:pt x="2603" y="5178"/>
                  </a:lnTo>
                  <a:lnTo>
                    <a:pt x="2593" y="5178"/>
                  </a:lnTo>
                  <a:lnTo>
                    <a:pt x="2583" y="5179"/>
                  </a:lnTo>
                  <a:lnTo>
                    <a:pt x="2574" y="5181"/>
                  </a:lnTo>
                  <a:lnTo>
                    <a:pt x="2565" y="5183"/>
                  </a:lnTo>
                  <a:lnTo>
                    <a:pt x="2556" y="5186"/>
                  </a:lnTo>
                  <a:lnTo>
                    <a:pt x="2548" y="5189"/>
                  </a:lnTo>
                  <a:lnTo>
                    <a:pt x="2541" y="5193"/>
                  </a:lnTo>
                  <a:lnTo>
                    <a:pt x="2534" y="5197"/>
                  </a:lnTo>
                  <a:lnTo>
                    <a:pt x="2528" y="5202"/>
                  </a:lnTo>
                  <a:lnTo>
                    <a:pt x="2522" y="5207"/>
                  </a:lnTo>
                  <a:lnTo>
                    <a:pt x="2517" y="5212"/>
                  </a:lnTo>
                  <a:lnTo>
                    <a:pt x="2512" y="5218"/>
                  </a:lnTo>
                  <a:lnTo>
                    <a:pt x="2507" y="5224"/>
                  </a:lnTo>
                  <a:lnTo>
                    <a:pt x="2503" y="5231"/>
                  </a:lnTo>
                  <a:lnTo>
                    <a:pt x="2499" y="5238"/>
                  </a:lnTo>
                  <a:lnTo>
                    <a:pt x="2492" y="5254"/>
                  </a:lnTo>
                  <a:lnTo>
                    <a:pt x="2486" y="5270"/>
                  </a:lnTo>
                  <a:lnTo>
                    <a:pt x="2480" y="5288"/>
                  </a:lnTo>
                  <a:lnTo>
                    <a:pt x="2477" y="5307"/>
                  </a:lnTo>
                  <a:lnTo>
                    <a:pt x="2474" y="5326"/>
                  </a:lnTo>
                  <a:lnTo>
                    <a:pt x="2471" y="5348"/>
                  </a:lnTo>
                  <a:lnTo>
                    <a:pt x="2487" y="5352"/>
                  </a:lnTo>
                  <a:lnTo>
                    <a:pt x="2502" y="5355"/>
                  </a:lnTo>
                  <a:lnTo>
                    <a:pt x="2516" y="5358"/>
                  </a:lnTo>
                  <a:lnTo>
                    <a:pt x="2531" y="5360"/>
                  </a:lnTo>
                  <a:lnTo>
                    <a:pt x="2562" y="5362"/>
                  </a:lnTo>
                  <a:lnTo>
                    <a:pt x="2596" y="5363"/>
                  </a:lnTo>
                  <a:lnTo>
                    <a:pt x="2605" y="5364"/>
                  </a:lnTo>
                  <a:lnTo>
                    <a:pt x="2614" y="5366"/>
                  </a:lnTo>
                  <a:lnTo>
                    <a:pt x="2621" y="5368"/>
                  </a:lnTo>
                  <a:lnTo>
                    <a:pt x="2628" y="5372"/>
                  </a:lnTo>
                  <a:lnTo>
                    <a:pt x="2634" y="5376"/>
                  </a:lnTo>
                  <a:lnTo>
                    <a:pt x="2639" y="5380"/>
                  </a:lnTo>
                  <a:lnTo>
                    <a:pt x="2645" y="5385"/>
                  </a:lnTo>
                  <a:lnTo>
                    <a:pt x="2649" y="5391"/>
                  </a:lnTo>
                  <a:lnTo>
                    <a:pt x="2656" y="5404"/>
                  </a:lnTo>
                  <a:lnTo>
                    <a:pt x="2661" y="5419"/>
                  </a:lnTo>
                  <a:lnTo>
                    <a:pt x="2665" y="5434"/>
                  </a:lnTo>
                  <a:lnTo>
                    <a:pt x="2669" y="5449"/>
                  </a:lnTo>
                  <a:lnTo>
                    <a:pt x="2672" y="5465"/>
                  </a:lnTo>
                  <a:lnTo>
                    <a:pt x="2677" y="5480"/>
                  </a:lnTo>
                  <a:lnTo>
                    <a:pt x="2682" y="5495"/>
                  </a:lnTo>
                  <a:lnTo>
                    <a:pt x="2689" y="5508"/>
                  </a:lnTo>
                  <a:lnTo>
                    <a:pt x="2693" y="5515"/>
                  </a:lnTo>
                  <a:lnTo>
                    <a:pt x="2697" y="5520"/>
                  </a:lnTo>
                  <a:lnTo>
                    <a:pt x="2703" y="5525"/>
                  </a:lnTo>
                  <a:lnTo>
                    <a:pt x="2709" y="5529"/>
                  </a:lnTo>
                  <a:lnTo>
                    <a:pt x="2715" y="5533"/>
                  </a:lnTo>
                  <a:lnTo>
                    <a:pt x="2724" y="5536"/>
                  </a:lnTo>
                  <a:lnTo>
                    <a:pt x="2732" y="5539"/>
                  </a:lnTo>
                  <a:lnTo>
                    <a:pt x="2742" y="5540"/>
                  </a:lnTo>
                  <a:lnTo>
                    <a:pt x="2762" y="5542"/>
                  </a:lnTo>
                  <a:lnTo>
                    <a:pt x="2781" y="5542"/>
                  </a:lnTo>
                  <a:lnTo>
                    <a:pt x="2800" y="5540"/>
                  </a:lnTo>
                  <a:lnTo>
                    <a:pt x="2818" y="5537"/>
                  </a:lnTo>
                  <a:lnTo>
                    <a:pt x="2851" y="5531"/>
                  </a:lnTo>
                  <a:lnTo>
                    <a:pt x="2888" y="5527"/>
                  </a:lnTo>
                  <a:lnTo>
                    <a:pt x="2907" y="5526"/>
                  </a:lnTo>
                  <a:lnTo>
                    <a:pt x="2934" y="5526"/>
                  </a:lnTo>
                  <a:lnTo>
                    <a:pt x="2948" y="5528"/>
                  </a:lnTo>
                  <a:lnTo>
                    <a:pt x="2963" y="5530"/>
                  </a:lnTo>
                  <a:lnTo>
                    <a:pt x="2969" y="5532"/>
                  </a:lnTo>
                  <a:lnTo>
                    <a:pt x="2975" y="5535"/>
                  </a:lnTo>
                  <a:lnTo>
                    <a:pt x="2979" y="5538"/>
                  </a:lnTo>
                  <a:lnTo>
                    <a:pt x="2983" y="5542"/>
                  </a:lnTo>
                  <a:lnTo>
                    <a:pt x="2959" y="5556"/>
                  </a:lnTo>
                  <a:lnTo>
                    <a:pt x="2931" y="5570"/>
                  </a:lnTo>
                  <a:lnTo>
                    <a:pt x="2905" y="5586"/>
                  </a:lnTo>
                  <a:lnTo>
                    <a:pt x="2880" y="5600"/>
                  </a:lnTo>
                  <a:lnTo>
                    <a:pt x="2861" y="5615"/>
                  </a:lnTo>
                  <a:lnTo>
                    <a:pt x="2842" y="5632"/>
                  </a:lnTo>
                  <a:lnTo>
                    <a:pt x="2833" y="5641"/>
                  </a:lnTo>
                  <a:lnTo>
                    <a:pt x="2824" y="5650"/>
                  </a:lnTo>
                  <a:lnTo>
                    <a:pt x="2815" y="5661"/>
                  </a:lnTo>
                  <a:lnTo>
                    <a:pt x="2807" y="5672"/>
                  </a:lnTo>
                  <a:lnTo>
                    <a:pt x="2799" y="5683"/>
                  </a:lnTo>
                  <a:lnTo>
                    <a:pt x="2792" y="5695"/>
                  </a:lnTo>
                  <a:lnTo>
                    <a:pt x="2786" y="5707"/>
                  </a:lnTo>
                  <a:lnTo>
                    <a:pt x="2781" y="5720"/>
                  </a:lnTo>
                  <a:lnTo>
                    <a:pt x="2777" y="5733"/>
                  </a:lnTo>
                  <a:lnTo>
                    <a:pt x="2774" y="5748"/>
                  </a:lnTo>
                  <a:lnTo>
                    <a:pt x="2772" y="5763"/>
                  </a:lnTo>
                  <a:lnTo>
                    <a:pt x="2772" y="5778"/>
                  </a:lnTo>
                  <a:lnTo>
                    <a:pt x="2777" y="5782"/>
                  </a:lnTo>
                  <a:lnTo>
                    <a:pt x="2784" y="5785"/>
                  </a:lnTo>
                  <a:lnTo>
                    <a:pt x="2793" y="5788"/>
                  </a:lnTo>
                  <a:lnTo>
                    <a:pt x="2805" y="5790"/>
                  </a:lnTo>
                  <a:lnTo>
                    <a:pt x="2828" y="5793"/>
                  </a:lnTo>
                  <a:lnTo>
                    <a:pt x="2850" y="5794"/>
                  </a:lnTo>
                  <a:lnTo>
                    <a:pt x="2878" y="5795"/>
                  </a:lnTo>
                  <a:lnTo>
                    <a:pt x="2898" y="5798"/>
                  </a:lnTo>
                  <a:lnTo>
                    <a:pt x="2916" y="5802"/>
                  </a:lnTo>
                  <a:lnTo>
                    <a:pt x="2937" y="5807"/>
                  </a:lnTo>
                  <a:lnTo>
                    <a:pt x="2944" y="5809"/>
                  </a:lnTo>
                  <a:lnTo>
                    <a:pt x="2950" y="5811"/>
                  </a:lnTo>
                  <a:lnTo>
                    <a:pt x="2953" y="5813"/>
                  </a:lnTo>
                  <a:lnTo>
                    <a:pt x="2955" y="5816"/>
                  </a:lnTo>
                  <a:lnTo>
                    <a:pt x="2959" y="5824"/>
                  </a:lnTo>
                  <a:lnTo>
                    <a:pt x="2967" y="5835"/>
                  </a:lnTo>
                  <a:lnTo>
                    <a:pt x="2975" y="5852"/>
                  </a:lnTo>
                  <a:lnTo>
                    <a:pt x="2983" y="5867"/>
                  </a:lnTo>
                  <a:lnTo>
                    <a:pt x="2992" y="5879"/>
                  </a:lnTo>
                  <a:lnTo>
                    <a:pt x="3001" y="5890"/>
                  </a:lnTo>
                  <a:lnTo>
                    <a:pt x="3010" y="5900"/>
                  </a:lnTo>
                  <a:lnTo>
                    <a:pt x="3020" y="5907"/>
                  </a:lnTo>
                  <a:lnTo>
                    <a:pt x="3031" y="5912"/>
                  </a:lnTo>
                  <a:lnTo>
                    <a:pt x="3041" y="5916"/>
                  </a:lnTo>
                  <a:lnTo>
                    <a:pt x="3051" y="5918"/>
                  </a:lnTo>
                  <a:lnTo>
                    <a:pt x="3062" y="5920"/>
                  </a:lnTo>
                  <a:lnTo>
                    <a:pt x="3073" y="5920"/>
                  </a:lnTo>
                  <a:lnTo>
                    <a:pt x="3084" y="5918"/>
                  </a:lnTo>
                  <a:lnTo>
                    <a:pt x="3095" y="5916"/>
                  </a:lnTo>
                  <a:lnTo>
                    <a:pt x="3107" y="5913"/>
                  </a:lnTo>
                  <a:lnTo>
                    <a:pt x="3118" y="5910"/>
                  </a:lnTo>
                  <a:lnTo>
                    <a:pt x="3130" y="5905"/>
                  </a:lnTo>
                  <a:lnTo>
                    <a:pt x="3177" y="5882"/>
                  </a:lnTo>
                  <a:lnTo>
                    <a:pt x="3226" y="5859"/>
                  </a:lnTo>
                  <a:lnTo>
                    <a:pt x="3238" y="5854"/>
                  </a:lnTo>
                  <a:lnTo>
                    <a:pt x="3250" y="5850"/>
                  </a:lnTo>
                  <a:lnTo>
                    <a:pt x="3263" y="5846"/>
                  </a:lnTo>
                  <a:lnTo>
                    <a:pt x="3275" y="5842"/>
                  </a:lnTo>
                  <a:lnTo>
                    <a:pt x="3286" y="5840"/>
                  </a:lnTo>
                  <a:lnTo>
                    <a:pt x="3298" y="5838"/>
                  </a:lnTo>
                  <a:lnTo>
                    <a:pt x="3310" y="5837"/>
                  </a:lnTo>
                  <a:lnTo>
                    <a:pt x="3321" y="5838"/>
                  </a:lnTo>
                  <a:lnTo>
                    <a:pt x="3314" y="5856"/>
                  </a:lnTo>
                  <a:lnTo>
                    <a:pt x="3307" y="5874"/>
                  </a:lnTo>
                  <a:lnTo>
                    <a:pt x="3304" y="5885"/>
                  </a:lnTo>
                  <a:lnTo>
                    <a:pt x="3303" y="5896"/>
                  </a:lnTo>
                  <a:lnTo>
                    <a:pt x="3303" y="5904"/>
                  </a:lnTo>
                  <a:lnTo>
                    <a:pt x="3303" y="5910"/>
                  </a:lnTo>
                  <a:lnTo>
                    <a:pt x="3304" y="5918"/>
                  </a:lnTo>
                  <a:lnTo>
                    <a:pt x="3306" y="5925"/>
                  </a:lnTo>
                  <a:lnTo>
                    <a:pt x="3314" y="5939"/>
                  </a:lnTo>
                  <a:lnTo>
                    <a:pt x="3323" y="5951"/>
                  </a:lnTo>
                  <a:lnTo>
                    <a:pt x="3335" y="5962"/>
                  </a:lnTo>
                  <a:lnTo>
                    <a:pt x="3346" y="5973"/>
                  </a:lnTo>
                  <a:lnTo>
                    <a:pt x="3369" y="5993"/>
                  </a:lnTo>
                  <a:lnTo>
                    <a:pt x="3390" y="6010"/>
                  </a:lnTo>
                  <a:lnTo>
                    <a:pt x="3388" y="6021"/>
                  </a:lnTo>
                  <a:lnTo>
                    <a:pt x="3385" y="6033"/>
                  </a:lnTo>
                  <a:lnTo>
                    <a:pt x="3380" y="6045"/>
                  </a:lnTo>
                  <a:lnTo>
                    <a:pt x="3373" y="6056"/>
                  </a:lnTo>
                  <a:lnTo>
                    <a:pt x="3369" y="6062"/>
                  </a:lnTo>
                  <a:lnTo>
                    <a:pt x="3364" y="6068"/>
                  </a:lnTo>
                  <a:lnTo>
                    <a:pt x="3358" y="6073"/>
                  </a:lnTo>
                  <a:lnTo>
                    <a:pt x="3351" y="6078"/>
                  </a:lnTo>
                  <a:lnTo>
                    <a:pt x="3344" y="6082"/>
                  </a:lnTo>
                  <a:lnTo>
                    <a:pt x="3336" y="6087"/>
                  </a:lnTo>
                  <a:lnTo>
                    <a:pt x="3326" y="6090"/>
                  </a:lnTo>
                  <a:lnTo>
                    <a:pt x="3316" y="6094"/>
                  </a:lnTo>
                  <a:lnTo>
                    <a:pt x="3319" y="6100"/>
                  </a:lnTo>
                  <a:lnTo>
                    <a:pt x="3323" y="6106"/>
                  </a:lnTo>
                  <a:lnTo>
                    <a:pt x="3328" y="6111"/>
                  </a:lnTo>
                  <a:lnTo>
                    <a:pt x="3333" y="6116"/>
                  </a:lnTo>
                  <a:lnTo>
                    <a:pt x="3340" y="6121"/>
                  </a:lnTo>
                  <a:lnTo>
                    <a:pt x="3347" y="6125"/>
                  </a:lnTo>
                  <a:lnTo>
                    <a:pt x="3354" y="6129"/>
                  </a:lnTo>
                  <a:lnTo>
                    <a:pt x="3361" y="6133"/>
                  </a:lnTo>
                  <a:lnTo>
                    <a:pt x="3377" y="6139"/>
                  </a:lnTo>
                  <a:lnTo>
                    <a:pt x="3393" y="6145"/>
                  </a:lnTo>
                  <a:lnTo>
                    <a:pt x="3408" y="6149"/>
                  </a:lnTo>
                  <a:lnTo>
                    <a:pt x="3424" y="6151"/>
                  </a:lnTo>
                  <a:lnTo>
                    <a:pt x="3442" y="6153"/>
                  </a:lnTo>
                  <a:lnTo>
                    <a:pt x="3459" y="6154"/>
                  </a:lnTo>
                  <a:lnTo>
                    <a:pt x="3476" y="6154"/>
                  </a:lnTo>
                  <a:lnTo>
                    <a:pt x="3493" y="6153"/>
                  </a:lnTo>
                  <a:lnTo>
                    <a:pt x="3509" y="6151"/>
                  </a:lnTo>
                  <a:lnTo>
                    <a:pt x="3525" y="6148"/>
                  </a:lnTo>
                  <a:lnTo>
                    <a:pt x="3541" y="6144"/>
                  </a:lnTo>
                  <a:lnTo>
                    <a:pt x="3556" y="6137"/>
                  </a:lnTo>
                  <a:lnTo>
                    <a:pt x="3571" y="6131"/>
                  </a:lnTo>
                  <a:lnTo>
                    <a:pt x="3585" y="6125"/>
                  </a:lnTo>
                  <a:lnTo>
                    <a:pt x="3599" y="6117"/>
                  </a:lnTo>
                  <a:lnTo>
                    <a:pt x="3612" y="6109"/>
                  </a:lnTo>
                  <a:lnTo>
                    <a:pt x="3624" y="6100"/>
                  </a:lnTo>
                  <a:lnTo>
                    <a:pt x="3636" y="6091"/>
                  </a:lnTo>
                  <a:lnTo>
                    <a:pt x="3648" y="6080"/>
                  </a:lnTo>
                  <a:lnTo>
                    <a:pt x="3659" y="6070"/>
                  </a:lnTo>
                  <a:lnTo>
                    <a:pt x="3677" y="6051"/>
                  </a:lnTo>
                  <a:lnTo>
                    <a:pt x="3694" y="6032"/>
                  </a:lnTo>
                  <a:lnTo>
                    <a:pt x="3702" y="6022"/>
                  </a:lnTo>
                  <a:lnTo>
                    <a:pt x="3709" y="6012"/>
                  </a:lnTo>
                  <a:lnTo>
                    <a:pt x="3716" y="6002"/>
                  </a:lnTo>
                  <a:lnTo>
                    <a:pt x="3724" y="5991"/>
                  </a:lnTo>
                  <a:lnTo>
                    <a:pt x="3729" y="5980"/>
                  </a:lnTo>
                  <a:lnTo>
                    <a:pt x="3735" y="5967"/>
                  </a:lnTo>
                  <a:lnTo>
                    <a:pt x="3739" y="5955"/>
                  </a:lnTo>
                  <a:lnTo>
                    <a:pt x="3743" y="5942"/>
                  </a:lnTo>
                  <a:lnTo>
                    <a:pt x="3746" y="5929"/>
                  </a:lnTo>
                  <a:lnTo>
                    <a:pt x="3748" y="5915"/>
                  </a:lnTo>
                  <a:lnTo>
                    <a:pt x="3750" y="5901"/>
                  </a:lnTo>
                  <a:lnTo>
                    <a:pt x="3750" y="5884"/>
                  </a:lnTo>
                  <a:lnTo>
                    <a:pt x="3771" y="5882"/>
                  </a:lnTo>
                  <a:lnTo>
                    <a:pt x="3793" y="5881"/>
                  </a:lnTo>
                  <a:lnTo>
                    <a:pt x="3816" y="5880"/>
                  </a:lnTo>
                  <a:lnTo>
                    <a:pt x="3838" y="5880"/>
                  </a:lnTo>
                  <a:lnTo>
                    <a:pt x="3860" y="5881"/>
                  </a:lnTo>
                  <a:lnTo>
                    <a:pt x="3883" y="5883"/>
                  </a:lnTo>
                  <a:lnTo>
                    <a:pt x="3904" y="5885"/>
                  </a:lnTo>
                  <a:lnTo>
                    <a:pt x="3925" y="5888"/>
                  </a:lnTo>
                  <a:lnTo>
                    <a:pt x="3953" y="5892"/>
                  </a:lnTo>
                  <a:lnTo>
                    <a:pt x="3981" y="5895"/>
                  </a:lnTo>
                  <a:lnTo>
                    <a:pt x="4011" y="5900"/>
                  </a:lnTo>
                  <a:lnTo>
                    <a:pt x="4043" y="5904"/>
                  </a:lnTo>
                  <a:lnTo>
                    <a:pt x="4074" y="5909"/>
                  </a:lnTo>
                  <a:lnTo>
                    <a:pt x="4105" y="5916"/>
                  </a:lnTo>
                  <a:lnTo>
                    <a:pt x="4135" y="5923"/>
                  </a:lnTo>
                  <a:lnTo>
                    <a:pt x="4164" y="5932"/>
                  </a:lnTo>
                  <a:lnTo>
                    <a:pt x="4162" y="5947"/>
                  </a:lnTo>
                  <a:lnTo>
                    <a:pt x="4161" y="5961"/>
                  </a:lnTo>
                  <a:lnTo>
                    <a:pt x="4160" y="5969"/>
                  </a:lnTo>
                  <a:lnTo>
                    <a:pt x="4159" y="5975"/>
                  </a:lnTo>
                  <a:lnTo>
                    <a:pt x="4157" y="5983"/>
                  </a:lnTo>
                  <a:lnTo>
                    <a:pt x="4155" y="5990"/>
                  </a:lnTo>
                  <a:lnTo>
                    <a:pt x="4152" y="5996"/>
                  </a:lnTo>
                  <a:lnTo>
                    <a:pt x="4148" y="6002"/>
                  </a:lnTo>
                  <a:lnTo>
                    <a:pt x="4143" y="6007"/>
                  </a:lnTo>
                  <a:lnTo>
                    <a:pt x="4137" y="6012"/>
                  </a:lnTo>
                  <a:lnTo>
                    <a:pt x="4130" y="6016"/>
                  </a:lnTo>
                  <a:lnTo>
                    <a:pt x="4121" y="6020"/>
                  </a:lnTo>
                  <a:lnTo>
                    <a:pt x="4111" y="6024"/>
                  </a:lnTo>
                  <a:lnTo>
                    <a:pt x="4099" y="6027"/>
                  </a:lnTo>
                  <a:lnTo>
                    <a:pt x="4081" y="6033"/>
                  </a:lnTo>
                  <a:lnTo>
                    <a:pt x="4063" y="6039"/>
                  </a:lnTo>
                  <a:lnTo>
                    <a:pt x="4046" y="6047"/>
                  </a:lnTo>
                  <a:lnTo>
                    <a:pt x="4028" y="6056"/>
                  </a:lnTo>
                  <a:lnTo>
                    <a:pt x="4020" y="6062"/>
                  </a:lnTo>
                  <a:lnTo>
                    <a:pt x="4013" y="6068"/>
                  </a:lnTo>
                  <a:lnTo>
                    <a:pt x="4006" y="6073"/>
                  </a:lnTo>
                  <a:lnTo>
                    <a:pt x="3999" y="6079"/>
                  </a:lnTo>
                  <a:lnTo>
                    <a:pt x="3993" y="6085"/>
                  </a:lnTo>
                  <a:lnTo>
                    <a:pt x="3988" y="6092"/>
                  </a:lnTo>
                  <a:lnTo>
                    <a:pt x="3983" y="6099"/>
                  </a:lnTo>
                  <a:lnTo>
                    <a:pt x="3979" y="6106"/>
                  </a:lnTo>
                  <a:lnTo>
                    <a:pt x="3996" y="6107"/>
                  </a:lnTo>
                  <a:lnTo>
                    <a:pt x="4012" y="6110"/>
                  </a:lnTo>
                  <a:lnTo>
                    <a:pt x="4027" y="6112"/>
                  </a:lnTo>
                  <a:lnTo>
                    <a:pt x="4042" y="6116"/>
                  </a:lnTo>
                  <a:lnTo>
                    <a:pt x="4055" y="6120"/>
                  </a:lnTo>
                  <a:lnTo>
                    <a:pt x="4067" y="6125"/>
                  </a:lnTo>
                  <a:lnTo>
                    <a:pt x="4079" y="6130"/>
                  </a:lnTo>
                  <a:lnTo>
                    <a:pt x="4090" y="6135"/>
                  </a:lnTo>
                  <a:lnTo>
                    <a:pt x="4113" y="6148"/>
                  </a:lnTo>
                  <a:lnTo>
                    <a:pt x="4133" y="6161"/>
                  </a:lnTo>
                  <a:lnTo>
                    <a:pt x="4154" y="6173"/>
                  </a:lnTo>
                  <a:lnTo>
                    <a:pt x="4176" y="6185"/>
                  </a:lnTo>
                  <a:lnTo>
                    <a:pt x="4182" y="6187"/>
                  </a:lnTo>
                  <a:lnTo>
                    <a:pt x="4189" y="6188"/>
                  </a:lnTo>
                  <a:lnTo>
                    <a:pt x="4195" y="6189"/>
                  </a:lnTo>
                  <a:lnTo>
                    <a:pt x="4201" y="6188"/>
                  </a:lnTo>
                  <a:lnTo>
                    <a:pt x="4214" y="6187"/>
                  </a:lnTo>
                  <a:lnTo>
                    <a:pt x="4226" y="6184"/>
                  </a:lnTo>
                  <a:lnTo>
                    <a:pt x="4239" y="6183"/>
                  </a:lnTo>
                  <a:lnTo>
                    <a:pt x="4253" y="6182"/>
                  </a:lnTo>
                  <a:lnTo>
                    <a:pt x="4260" y="6183"/>
                  </a:lnTo>
                  <a:lnTo>
                    <a:pt x="4268" y="6185"/>
                  </a:lnTo>
                  <a:lnTo>
                    <a:pt x="4275" y="6188"/>
                  </a:lnTo>
                  <a:lnTo>
                    <a:pt x="4283" y="6191"/>
                  </a:lnTo>
                  <a:lnTo>
                    <a:pt x="4316" y="6228"/>
                  </a:lnTo>
                  <a:lnTo>
                    <a:pt x="4350" y="6264"/>
                  </a:lnTo>
                  <a:lnTo>
                    <a:pt x="4359" y="6273"/>
                  </a:lnTo>
                  <a:lnTo>
                    <a:pt x="4367" y="6281"/>
                  </a:lnTo>
                  <a:lnTo>
                    <a:pt x="4376" y="6288"/>
                  </a:lnTo>
                  <a:lnTo>
                    <a:pt x="4386" y="6295"/>
                  </a:lnTo>
                  <a:lnTo>
                    <a:pt x="4396" y="6301"/>
                  </a:lnTo>
                  <a:lnTo>
                    <a:pt x="4406" y="6307"/>
                  </a:lnTo>
                  <a:lnTo>
                    <a:pt x="4417" y="6312"/>
                  </a:lnTo>
                  <a:lnTo>
                    <a:pt x="4429" y="6315"/>
                  </a:lnTo>
                  <a:lnTo>
                    <a:pt x="4451" y="6319"/>
                  </a:lnTo>
                  <a:lnTo>
                    <a:pt x="4475" y="6324"/>
                  </a:lnTo>
                  <a:lnTo>
                    <a:pt x="4486" y="6325"/>
                  </a:lnTo>
                  <a:lnTo>
                    <a:pt x="4499" y="6327"/>
                  </a:lnTo>
                  <a:lnTo>
                    <a:pt x="4511" y="6327"/>
                  </a:lnTo>
                  <a:lnTo>
                    <a:pt x="4523" y="6327"/>
                  </a:lnTo>
                  <a:lnTo>
                    <a:pt x="4534" y="6327"/>
                  </a:lnTo>
                  <a:lnTo>
                    <a:pt x="4545" y="6325"/>
                  </a:lnTo>
                  <a:lnTo>
                    <a:pt x="4556" y="6323"/>
                  </a:lnTo>
                  <a:lnTo>
                    <a:pt x="4566" y="6319"/>
                  </a:lnTo>
                  <a:lnTo>
                    <a:pt x="4577" y="6314"/>
                  </a:lnTo>
                  <a:lnTo>
                    <a:pt x="4585" y="6308"/>
                  </a:lnTo>
                  <a:lnTo>
                    <a:pt x="4594" y="6299"/>
                  </a:lnTo>
                  <a:lnTo>
                    <a:pt x="4601" y="6290"/>
                  </a:lnTo>
                  <a:lnTo>
                    <a:pt x="4587" y="6281"/>
                  </a:lnTo>
                  <a:lnTo>
                    <a:pt x="4573" y="6271"/>
                  </a:lnTo>
                  <a:lnTo>
                    <a:pt x="4565" y="6265"/>
                  </a:lnTo>
                  <a:lnTo>
                    <a:pt x="4558" y="6259"/>
                  </a:lnTo>
                  <a:lnTo>
                    <a:pt x="4551" y="6252"/>
                  </a:lnTo>
                  <a:lnTo>
                    <a:pt x="4544" y="6245"/>
                  </a:lnTo>
                  <a:lnTo>
                    <a:pt x="4539" y="6238"/>
                  </a:lnTo>
                  <a:lnTo>
                    <a:pt x="4533" y="6230"/>
                  </a:lnTo>
                  <a:lnTo>
                    <a:pt x="4529" y="6221"/>
                  </a:lnTo>
                  <a:lnTo>
                    <a:pt x="4526" y="6212"/>
                  </a:lnTo>
                  <a:lnTo>
                    <a:pt x="4524" y="6203"/>
                  </a:lnTo>
                  <a:lnTo>
                    <a:pt x="4523" y="6193"/>
                  </a:lnTo>
                  <a:lnTo>
                    <a:pt x="4523" y="6183"/>
                  </a:lnTo>
                  <a:lnTo>
                    <a:pt x="4525" y="6173"/>
                  </a:lnTo>
                  <a:lnTo>
                    <a:pt x="4533" y="6156"/>
                  </a:lnTo>
                  <a:lnTo>
                    <a:pt x="4543" y="6138"/>
                  </a:lnTo>
                  <a:lnTo>
                    <a:pt x="4554" y="6122"/>
                  </a:lnTo>
                  <a:lnTo>
                    <a:pt x="4566" y="6106"/>
                  </a:lnTo>
                  <a:lnTo>
                    <a:pt x="4593" y="6075"/>
                  </a:lnTo>
                  <a:lnTo>
                    <a:pt x="4619" y="6042"/>
                  </a:lnTo>
                  <a:lnTo>
                    <a:pt x="4631" y="6025"/>
                  </a:lnTo>
                  <a:lnTo>
                    <a:pt x="4643" y="6009"/>
                  </a:lnTo>
                  <a:lnTo>
                    <a:pt x="4654" y="5992"/>
                  </a:lnTo>
                  <a:lnTo>
                    <a:pt x="4664" y="5973"/>
                  </a:lnTo>
                  <a:lnTo>
                    <a:pt x="4667" y="5964"/>
                  </a:lnTo>
                  <a:lnTo>
                    <a:pt x="4671" y="5955"/>
                  </a:lnTo>
                  <a:lnTo>
                    <a:pt x="4674" y="5946"/>
                  </a:lnTo>
                  <a:lnTo>
                    <a:pt x="4677" y="5936"/>
                  </a:lnTo>
                  <a:lnTo>
                    <a:pt x="4679" y="5926"/>
                  </a:lnTo>
                  <a:lnTo>
                    <a:pt x="4680" y="5916"/>
                  </a:lnTo>
                  <a:lnTo>
                    <a:pt x="4681" y="5906"/>
                  </a:lnTo>
                  <a:lnTo>
                    <a:pt x="4681" y="5895"/>
                  </a:lnTo>
                  <a:lnTo>
                    <a:pt x="4681" y="5886"/>
                  </a:lnTo>
                  <a:lnTo>
                    <a:pt x="4680" y="5877"/>
                  </a:lnTo>
                  <a:lnTo>
                    <a:pt x="4679" y="5868"/>
                  </a:lnTo>
                  <a:lnTo>
                    <a:pt x="4678" y="5860"/>
                  </a:lnTo>
                  <a:lnTo>
                    <a:pt x="4676" y="5852"/>
                  </a:lnTo>
                  <a:lnTo>
                    <a:pt x="4673" y="5844"/>
                  </a:lnTo>
                  <a:lnTo>
                    <a:pt x="4670" y="5836"/>
                  </a:lnTo>
                  <a:lnTo>
                    <a:pt x="4666" y="5829"/>
                  </a:lnTo>
                  <a:lnTo>
                    <a:pt x="4658" y="5815"/>
                  </a:lnTo>
                  <a:lnTo>
                    <a:pt x="4648" y="5802"/>
                  </a:lnTo>
                  <a:lnTo>
                    <a:pt x="4636" y="5790"/>
                  </a:lnTo>
                  <a:lnTo>
                    <a:pt x="4624" y="5779"/>
                  </a:lnTo>
                  <a:lnTo>
                    <a:pt x="4611" y="5768"/>
                  </a:lnTo>
                  <a:lnTo>
                    <a:pt x="4597" y="5758"/>
                  </a:lnTo>
                  <a:lnTo>
                    <a:pt x="4583" y="5748"/>
                  </a:lnTo>
                  <a:lnTo>
                    <a:pt x="4568" y="5738"/>
                  </a:lnTo>
                  <a:lnTo>
                    <a:pt x="4538" y="5719"/>
                  </a:lnTo>
                  <a:lnTo>
                    <a:pt x="4510" y="5700"/>
                  </a:lnTo>
                  <a:lnTo>
                    <a:pt x="4503" y="5694"/>
                  </a:lnTo>
                  <a:lnTo>
                    <a:pt x="4497" y="5687"/>
                  </a:lnTo>
                  <a:lnTo>
                    <a:pt x="4491" y="5681"/>
                  </a:lnTo>
                  <a:lnTo>
                    <a:pt x="4487" y="5674"/>
                  </a:lnTo>
                  <a:lnTo>
                    <a:pt x="4483" y="5667"/>
                  </a:lnTo>
                  <a:lnTo>
                    <a:pt x="4481" y="5660"/>
                  </a:lnTo>
                  <a:lnTo>
                    <a:pt x="4479" y="5652"/>
                  </a:lnTo>
                  <a:lnTo>
                    <a:pt x="4477" y="5645"/>
                  </a:lnTo>
                  <a:lnTo>
                    <a:pt x="4477" y="5638"/>
                  </a:lnTo>
                  <a:lnTo>
                    <a:pt x="4477" y="5630"/>
                  </a:lnTo>
                  <a:lnTo>
                    <a:pt x="4477" y="5622"/>
                  </a:lnTo>
                  <a:lnTo>
                    <a:pt x="4478" y="5615"/>
                  </a:lnTo>
                  <a:lnTo>
                    <a:pt x="4482" y="5599"/>
                  </a:lnTo>
                  <a:lnTo>
                    <a:pt x="4488" y="5583"/>
                  </a:lnTo>
                  <a:lnTo>
                    <a:pt x="4497" y="5571"/>
                  </a:lnTo>
                  <a:lnTo>
                    <a:pt x="4506" y="5561"/>
                  </a:lnTo>
                  <a:lnTo>
                    <a:pt x="4516" y="5550"/>
                  </a:lnTo>
                  <a:lnTo>
                    <a:pt x="4527" y="5541"/>
                  </a:lnTo>
                  <a:lnTo>
                    <a:pt x="4540" y="5532"/>
                  </a:lnTo>
                  <a:lnTo>
                    <a:pt x="4553" y="5523"/>
                  </a:lnTo>
                  <a:lnTo>
                    <a:pt x="4568" y="5516"/>
                  </a:lnTo>
                  <a:lnTo>
                    <a:pt x="4585" y="5510"/>
                  </a:lnTo>
                  <a:lnTo>
                    <a:pt x="4605" y="5508"/>
                  </a:lnTo>
                  <a:lnTo>
                    <a:pt x="4624" y="5506"/>
                  </a:lnTo>
                  <a:lnTo>
                    <a:pt x="4644" y="5505"/>
                  </a:lnTo>
                  <a:lnTo>
                    <a:pt x="4664" y="5505"/>
                  </a:lnTo>
                  <a:lnTo>
                    <a:pt x="4684" y="5506"/>
                  </a:lnTo>
                  <a:lnTo>
                    <a:pt x="4703" y="5507"/>
                  </a:lnTo>
                  <a:lnTo>
                    <a:pt x="4723" y="5509"/>
                  </a:lnTo>
                  <a:lnTo>
                    <a:pt x="4743" y="5512"/>
                  </a:lnTo>
                  <a:lnTo>
                    <a:pt x="4762" y="5515"/>
                  </a:lnTo>
                  <a:lnTo>
                    <a:pt x="4782" y="5519"/>
                  </a:lnTo>
                  <a:lnTo>
                    <a:pt x="4802" y="5523"/>
                  </a:lnTo>
                  <a:lnTo>
                    <a:pt x="4821" y="5528"/>
                  </a:lnTo>
                  <a:lnTo>
                    <a:pt x="4859" y="5540"/>
                  </a:lnTo>
                  <a:lnTo>
                    <a:pt x="4898" y="5554"/>
                  </a:lnTo>
                  <a:lnTo>
                    <a:pt x="4935" y="5569"/>
                  </a:lnTo>
                  <a:lnTo>
                    <a:pt x="4973" y="5586"/>
                  </a:lnTo>
                  <a:lnTo>
                    <a:pt x="5009" y="5604"/>
                  </a:lnTo>
                  <a:lnTo>
                    <a:pt x="5045" y="5623"/>
                  </a:lnTo>
                  <a:lnTo>
                    <a:pt x="5080" y="5643"/>
                  </a:lnTo>
                  <a:lnTo>
                    <a:pt x="5115" y="5664"/>
                  </a:lnTo>
                  <a:lnTo>
                    <a:pt x="5148" y="5684"/>
                  </a:lnTo>
                  <a:lnTo>
                    <a:pt x="5180" y="5705"/>
                  </a:lnTo>
                  <a:lnTo>
                    <a:pt x="5199" y="5718"/>
                  </a:lnTo>
                  <a:lnTo>
                    <a:pt x="5219" y="5732"/>
                  </a:lnTo>
                  <a:lnTo>
                    <a:pt x="5240" y="5747"/>
                  </a:lnTo>
                  <a:lnTo>
                    <a:pt x="5262" y="5760"/>
                  </a:lnTo>
                  <a:lnTo>
                    <a:pt x="5284" y="5775"/>
                  </a:lnTo>
                  <a:lnTo>
                    <a:pt x="5304" y="5790"/>
                  </a:lnTo>
                  <a:lnTo>
                    <a:pt x="5314" y="5798"/>
                  </a:lnTo>
                  <a:lnTo>
                    <a:pt x="5323" y="5806"/>
                  </a:lnTo>
                  <a:lnTo>
                    <a:pt x="5332" y="5814"/>
                  </a:lnTo>
                  <a:lnTo>
                    <a:pt x="5340" y="5824"/>
                  </a:lnTo>
                  <a:lnTo>
                    <a:pt x="5336" y="5937"/>
                  </a:lnTo>
                  <a:lnTo>
                    <a:pt x="5331" y="5976"/>
                  </a:lnTo>
                  <a:lnTo>
                    <a:pt x="5328" y="6016"/>
                  </a:lnTo>
                  <a:lnTo>
                    <a:pt x="5325" y="6055"/>
                  </a:lnTo>
                  <a:lnTo>
                    <a:pt x="5323" y="6095"/>
                  </a:lnTo>
                  <a:lnTo>
                    <a:pt x="5323" y="6134"/>
                  </a:lnTo>
                  <a:lnTo>
                    <a:pt x="5323" y="6173"/>
                  </a:lnTo>
                  <a:lnTo>
                    <a:pt x="5324" y="6212"/>
                  </a:lnTo>
                  <a:lnTo>
                    <a:pt x="5326" y="6251"/>
                  </a:lnTo>
                  <a:lnTo>
                    <a:pt x="5329" y="6290"/>
                  </a:lnTo>
                  <a:lnTo>
                    <a:pt x="5333" y="6329"/>
                  </a:lnTo>
                  <a:lnTo>
                    <a:pt x="5338" y="6367"/>
                  </a:lnTo>
                  <a:lnTo>
                    <a:pt x="5345" y="6405"/>
                  </a:lnTo>
                  <a:lnTo>
                    <a:pt x="5352" y="6443"/>
                  </a:lnTo>
                  <a:lnTo>
                    <a:pt x="5360" y="6481"/>
                  </a:lnTo>
                  <a:lnTo>
                    <a:pt x="5369" y="6517"/>
                  </a:lnTo>
                  <a:lnTo>
                    <a:pt x="5378" y="6555"/>
                  </a:lnTo>
                  <a:lnTo>
                    <a:pt x="5389" y="6591"/>
                  </a:lnTo>
                  <a:lnTo>
                    <a:pt x="5401" y="6626"/>
                  </a:lnTo>
                  <a:lnTo>
                    <a:pt x="5413" y="6662"/>
                  </a:lnTo>
                  <a:lnTo>
                    <a:pt x="5428" y="6697"/>
                  </a:lnTo>
                  <a:lnTo>
                    <a:pt x="5442" y="6732"/>
                  </a:lnTo>
                  <a:lnTo>
                    <a:pt x="5458" y="6766"/>
                  </a:lnTo>
                  <a:lnTo>
                    <a:pt x="5474" y="6800"/>
                  </a:lnTo>
                  <a:lnTo>
                    <a:pt x="5492" y="6833"/>
                  </a:lnTo>
                  <a:lnTo>
                    <a:pt x="5511" y="6865"/>
                  </a:lnTo>
                  <a:lnTo>
                    <a:pt x="5531" y="6898"/>
                  </a:lnTo>
                  <a:lnTo>
                    <a:pt x="5551" y="6929"/>
                  </a:lnTo>
                  <a:lnTo>
                    <a:pt x="5572" y="6960"/>
                  </a:lnTo>
                  <a:lnTo>
                    <a:pt x="5595" y="6989"/>
                  </a:lnTo>
                  <a:lnTo>
                    <a:pt x="5618" y="7018"/>
                  </a:lnTo>
                  <a:lnTo>
                    <a:pt x="5643" y="7047"/>
                  </a:lnTo>
                  <a:lnTo>
                    <a:pt x="5669" y="7075"/>
                  </a:lnTo>
                  <a:lnTo>
                    <a:pt x="5682" y="7089"/>
                  </a:lnTo>
                  <a:lnTo>
                    <a:pt x="5687" y="7095"/>
                  </a:lnTo>
                  <a:lnTo>
                    <a:pt x="5692" y="7100"/>
                  </a:lnTo>
                  <a:lnTo>
                    <a:pt x="5694" y="7104"/>
                  </a:lnTo>
                  <a:lnTo>
                    <a:pt x="5695" y="7107"/>
                  </a:lnTo>
                  <a:lnTo>
                    <a:pt x="5695" y="7109"/>
                  </a:lnTo>
                  <a:lnTo>
                    <a:pt x="5693" y="7112"/>
                  </a:lnTo>
                  <a:lnTo>
                    <a:pt x="5690" y="7116"/>
                  </a:lnTo>
                  <a:lnTo>
                    <a:pt x="5645" y="7130"/>
                  </a:lnTo>
                  <a:lnTo>
                    <a:pt x="5597" y="7144"/>
                  </a:lnTo>
                  <a:lnTo>
                    <a:pt x="5546" y="7158"/>
                  </a:lnTo>
                  <a:lnTo>
                    <a:pt x="5497" y="7171"/>
                  </a:lnTo>
                  <a:lnTo>
                    <a:pt x="5471" y="7176"/>
                  </a:lnTo>
                  <a:lnTo>
                    <a:pt x="5448" y="7181"/>
                  </a:lnTo>
                  <a:lnTo>
                    <a:pt x="5425" y="7184"/>
                  </a:lnTo>
                  <a:lnTo>
                    <a:pt x="5402" y="7187"/>
                  </a:lnTo>
                  <a:lnTo>
                    <a:pt x="5381" y="7188"/>
                  </a:lnTo>
                  <a:lnTo>
                    <a:pt x="5361" y="7187"/>
                  </a:lnTo>
                  <a:lnTo>
                    <a:pt x="5352" y="7186"/>
                  </a:lnTo>
                  <a:lnTo>
                    <a:pt x="5344" y="7185"/>
                  </a:lnTo>
                  <a:lnTo>
                    <a:pt x="5334" y="7184"/>
                  </a:lnTo>
                  <a:lnTo>
                    <a:pt x="5327" y="7182"/>
                  </a:lnTo>
                  <a:lnTo>
                    <a:pt x="5311" y="7174"/>
                  </a:lnTo>
                  <a:lnTo>
                    <a:pt x="5297" y="7166"/>
                  </a:lnTo>
                  <a:lnTo>
                    <a:pt x="5285" y="7157"/>
                  </a:lnTo>
                  <a:lnTo>
                    <a:pt x="5273" y="7147"/>
                  </a:lnTo>
                  <a:lnTo>
                    <a:pt x="5261" y="7136"/>
                  </a:lnTo>
                  <a:lnTo>
                    <a:pt x="5251" y="7124"/>
                  </a:lnTo>
                  <a:lnTo>
                    <a:pt x="5242" y="7111"/>
                  </a:lnTo>
                  <a:lnTo>
                    <a:pt x="5234" y="7098"/>
                  </a:lnTo>
                  <a:lnTo>
                    <a:pt x="5226" y="7085"/>
                  </a:lnTo>
                  <a:lnTo>
                    <a:pt x="5219" y="7072"/>
                  </a:lnTo>
                  <a:lnTo>
                    <a:pt x="5213" y="7058"/>
                  </a:lnTo>
                  <a:lnTo>
                    <a:pt x="5207" y="7044"/>
                  </a:lnTo>
                  <a:lnTo>
                    <a:pt x="5195" y="7014"/>
                  </a:lnTo>
                  <a:lnTo>
                    <a:pt x="5183" y="6984"/>
                  </a:lnTo>
                  <a:lnTo>
                    <a:pt x="5172" y="6955"/>
                  </a:lnTo>
                  <a:lnTo>
                    <a:pt x="5160" y="6926"/>
                  </a:lnTo>
                  <a:lnTo>
                    <a:pt x="5154" y="6912"/>
                  </a:lnTo>
                  <a:lnTo>
                    <a:pt x="5147" y="6899"/>
                  </a:lnTo>
                  <a:lnTo>
                    <a:pt x="5140" y="6886"/>
                  </a:lnTo>
                  <a:lnTo>
                    <a:pt x="5132" y="6874"/>
                  </a:lnTo>
                  <a:lnTo>
                    <a:pt x="5123" y="6861"/>
                  </a:lnTo>
                  <a:lnTo>
                    <a:pt x="5113" y="6850"/>
                  </a:lnTo>
                  <a:lnTo>
                    <a:pt x="5102" y="6840"/>
                  </a:lnTo>
                  <a:lnTo>
                    <a:pt x="5090" y="6830"/>
                  </a:lnTo>
                  <a:lnTo>
                    <a:pt x="5078" y="6821"/>
                  </a:lnTo>
                  <a:lnTo>
                    <a:pt x="5064" y="6813"/>
                  </a:lnTo>
                  <a:lnTo>
                    <a:pt x="5049" y="6807"/>
                  </a:lnTo>
                  <a:lnTo>
                    <a:pt x="5032" y="6801"/>
                  </a:lnTo>
                  <a:lnTo>
                    <a:pt x="5021" y="6799"/>
                  </a:lnTo>
                  <a:lnTo>
                    <a:pt x="5003" y="6798"/>
                  </a:lnTo>
                  <a:lnTo>
                    <a:pt x="4993" y="6798"/>
                  </a:lnTo>
                  <a:lnTo>
                    <a:pt x="4984" y="6799"/>
                  </a:lnTo>
                  <a:lnTo>
                    <a:pt x="4976" y="6801"/>
                  </a:lnTo>
                  <a:lnTo>
                    <a:pt x="4970" y="6804"/>
                  </a:lnTo>
                  <a:lnTo>
                    <a:pt x="4958" y="6807"/>
                  </a:lnTo>
                  <a:lnTo>
                    <a:pt x="4946" y="6809"/>
                  </a:lnTo>
                  <a:lnTo>
                    <a:pt x="4937" y="6811"/>
                  </a:lnTo>
                  <a:lnTo>
                    <a:pt x="4929" y="6811"/>
                  </a:lnTo>
                  <a:lnTo>
                    <a:pt x="4922" y="6811"/>
                  </a:lnTo>
                  <a:lnTo>
                    <a:pt x="4916" y="6810"/>
                  </a:lnTo>
                  <a:lnTo>
                    <a:pt x="4910" y="6808"/>
                  </a:lnTo>
                  <a:lnTo>
                    <a:pt x="4904" y="6806"/>
                  </a:lnTo>
                  <a:lnTo>
                    <a:pt x="4892" y="6799"/>
                  </a:lnTo>
                  <a:lnTo>
                    <a:pt x="4875" y="6788"/>
                  </a:lnTo>
                  <a:lnTo>
                    <a:pt x="4854" y="6775"/>
                  </a:lnTo>
                  <a:lnTo>
                    <a:pt x="4825" y="6760"/>
                  </a:lnTo>
                  <a:lnTo>
                    <a:pt x="4810" y="6757"/>
                  </a:lnTo>
                  <a:lnTo>
                    <a:pt x="4793" y="6755"/>
                  </a:lnTo>
                  <a:lnTo>
                    <a:pt x="4778" y="6754"/>
                  </a:lnTo>
                  <a:lnTo>
                    <a:pt x="4763" y="6755"/>
                  </a:lnTo>
                  <a:lnTo>
                    <a:pt x="4747" y="6757"/>
                  </a:lnTo>
                  <a:lnTo>
                    <a:pt x="4732" y="6760"/>
                  </a:lnTo>
                  <a:lnTo>
                    <a:pt x="4717" y="6764"/>
                  </a:lnTo>
                  <a:lnTo>
                    <a:pt x="4703" y="6770"/>
                  </a:lnTo>
                  <a:lnTo>
                    <a:pt x="4690" y="6776"/>
                  </a:lnTo>
                  <a:lnTo>
                    <a:pt x="4678" y="6783"/>
                  </a:lnTo>
                  <a:lnTo>
                    <a:pt x="4667" y="6792"/>
                  </a:lnTo>
                  <a:lnTo>
                    <a:pt x="4656" y="6801"/>
                  </a:lnTo>
                  <a:lnTo>
                    <a:pt x="4648" y="6811"/>
                  </a:lnTo>
                  <a:lnTo>
                    <a:pt x="4639" y="6821"/>
                  </a:lnTo>
                  <a:lnTo>
                    <a:pt x="4633" y="6832"/>
                  </a:lnTo>
                  <a:lnTo>
                    <a:pt x="4629" y="6843"/>
                  </a:lnTo>
                  <a:lnTo>
                    <a:pt x="4629" y="6848"/>
                  </a:lnTo>
                  <a:lnTo>
                    <a:pt x="4630" y="6852"/>
                  </a:lnTo>
                  <a:lnTo>
                    <a:pt x="4631" y="6855"/>
                  </a:lnTo>
                  <a:lnTo>
                    <a:pt x="4633" y="6859"/>
                  </a:lnTo>
                  <a:lnTo>
                    <a:pt x="4638" y="6865"/>
                  </a:lnTo>
                  <a:lnTo>
                    <a:pt x="4644" y="6871"/>
                  </a:lnTo>
                  <a:lnTo>
                    <a:pt x="4654" y="6877"/>
                  </a:lnTo>
                  <a:lnTo>
                    <a:pt x="4663" y="6882"/>
                  </a:lnTo>
                  <a:lnTo>
                    <a:pt x="4673" y="6887"/>
                  </a:lnTo>
                  <a:lnTo>
                    <a:pt x="4684" y="6892"/>
                  </a:lnTo>
                  <a:lnTo>
                    <a:pt x="4695" y="6896"/>
                  </a:lnTo>
                  <a:lnTo>
                    <a:pt x="4706" y="6902"/>
                  </a:lnTo>
                  <a:lnTo>
                    <a:pt x="4716" y="6907"/>
                  </a:lnTo>
                  <a:lnTo>
                    <a:pt x="4727" y="6914"/>
                  </a:lnTo>
                  <a:lnTo>
                    <a:pt x="4736" y="6921"/>
                  </a:lnTo>
                  <a:lnTo>
                    <a:pt x="4744" y="6930"/>
                  </a:lnTo>
                  <a:lnTo>
                    <a:pt x="4747" y="6934"/>
                  </a:lnTo>
                  <a:lnTo>
                    <a:pt x="4750" y="6939"/>
                  </a:lnTo>
                  <a:lnTo>
                    <a:pt x="4752" y="6944"/>
                  </a:lnTo>
                  <a:lnTo>
                    <a:pt x="4754" y="6950"/>
                  </a:lnTo>
                  <a:lnTo>
                    <a:pt x="4756" y="6958"/>
                  </a:lnTo>
                  <a:lnTo>
                    <a:pt x="4759" y="6964"/>
                  </a:lnTo>
                  <a:lnTo>
                    <a:pt x="4760" y="6971"/>
                  </a:lnTo>
                  <a:lnTo>
                    <a:pt x="4761" y="6978"/>
                  </a:lnTo>
                  <a:lnTo>
                    <a:pt x="4762" y="6984"/>
                  </a:lnTo>
                  <a:lnTo>
                    <a:pt x="4762" y="6991"/>
                  </a:lnTo>
                  <a:lnTo>
                    <a:pt x="4762" y="6998"/>
                  </a:lnTo>
                  <a:lnTo>
                    <a:pt x="4761" y="7005"/>
                  </a:lnTo>
                  <a:lnTo>
                    <a:pt x="4760" y="7011"/>
                  </a:lnTo>
                  <a:lnTo>
                    <a:pt x="4758" y="7017"/>
                  </a:lnTo>
                  <a:lnTo>
                    <a:pt x="4755" y="7023"/>
                  </a:lnTo>
                  <a:lnTo>
                    <a:pt x="4752" y="7029"/>
                  </a:lnTo>
                  <a:lnTo>
                    <a:pt x="4749" y="7036"/>
                  </a:lnTo>
                  <a:lnTo>
                    <a:pt x="4745" y="7041"/>
                  </a:lnTo>
                  <a:lnTo>
                    <a:pt x="4740" y="7045"/>
                  </a:lnTo>
                  <a:lnTo>
                    <a:pt x="4735" y="7050"/>
                  </a:lnTo>
                  <a:lnTo>
                    <a:pt x="4707" y="7049"/>
                  </a:lnTo>
                  <a:lnTo>
                    <a:pt x="4680" y="7050"/>
                  </a:lnTo>
                  <a:lnTo>
                    <a:pt x="4652" y="7051"/>
                  </a:lnTo>
                  <a:lnTo>
                    <a:pt x="4623" y="7055"/>
                  </a:lnTo>
                  <a:lnTo>
                    <a:pt x="4609" y="7057"/>
                  </a:lnTo>
                  <a:lnTo>
                    <a:pt x="4596" y="7060"/>
                  </a:lnTo>
                  <a:lnTo>
                    <a:pt x="4583" y="7064"/>
                  </a:lnTo>
                  <a:lnTo>
                    <a:pt x="4569" y="7068"/>
                  </a:lnTo>
                  <a:lnTo>
                    <a:pt x="4557" y="7074"/>
                  </a:lnTo>
                  <a:lnTo>
                    <a:pt x="4546" y="7080"/>
                  </a:lnTo>
                  <a:lnTo>
                    <a:pt x="4535" y="7087"/>
                  </a:lnTo>
                  <a:lnTo>
                    <a:pt x="4525" y="7095"/>
                  </a:lnTo>
                  <a:lnTo>
                    <a:pt x="4514" y="7105"/>
                  </a:lnTo>
                  <a:lnTo>
                    <a:pt x="4502" y="7119"/>
                  </a:lnTo>
                  <a:lnTo>
                    <a:pt x="4487" y="7135"/>
                  </a:lnTo>
                  <a:lnTo>
                    <a:pt x="4475" y="7153"/>
                  </a:lnTo>
                  <a:lnTo>
                    <a:pt x="4469" y="7163"/>
                  </a:lnTo>
                  <a:lnTo>
                    <a:pt x="4464" y="7173"/>
                  </a:lnTo>
                  <a:lnTo>
                    <a:pt x="4460" y="7184"/>
                  </a:lnTo>
                  <a:lnTo>
                    <a:pt x="4457" y="7195"/>
                  </a:lnTo>
                  <a:lnTo>
                    <a:pt x="4455" y="7207"/>
                  </a:lnTo>
                  <a:lnTo>
                    <a:pt x="4455" y="7218"/>
                  </a:lnTo>
                  <a:lnTo>
                    <a:pt x="4456" y="7230"/>
                  </a:lnTo>
                  <a:lnTo>
                    <a:pt x="4458" y="7241"/>
                  </a:lnTo>
                  <a:lnTo>
                    <a:pt x="4478" y="7237"/>
                  </a:lnTo>
                  <a:lnTo>
                    <a:pt x="4499" y="7234"/>
                  </a:lnTo>
                  <a:lnTo>
                    <a:pt x="4519" y="7232"/>
                  </a:lnTo>
                  <a:lnTo>
                    <a:pt x="4539" y="7231"/>
                  </a:lnTo>
                  <a:lnTo>
                    <a:pt x="4549" y="7232"/>
                  </a:lnTo>
                  <a:lnTo>
                    <a:pt x="4560" y="7234"/>
                  </a:lnTo>
                  <a:lnTo>
                    <a:pt x="4571" y="7236"/>
                  </a:lnTo>
                  <a:lnTo>
                    <a:pt x="4581" y="7238"/>
                  </a:lnTo>
                  <a:lnTo>
                    <a:pt x="4591" y="7242"/>
                  </a:lnTo>
                  <a:lnTo>
                    <a:pt x="4601" y="7246"/>
                  </a:lnTo>
                  <a:lnTo>
                    <a:pt x="4611" y="7252"/>
                  </a:lnTo>
                  <a:lnTo>
                    <a:pt x="4621" y="7258"/>
                  </a:lnTo>
                  <a:lnTo>
                    <a:pt x="4622" y="7291"/>
                  </a:lnTo>
                  <a:lnTo>
                    <a:pt x="4623" y="7325"/>
                  </a:lnTo>
                  <a:lnTo>
                    <a:pt x="4624" y="7334"/>
                  </a:lnTo>
                  <a:lnTo>
                    <a:pt x="4626" y="7343"/>
                  </a:lnTo>
                  <a:lnTo>
                    <a:pt x="4628" y="7351"/>
                  </a:lnTo>
                  <a:lnTo>
                    <a:pt x="4631" y="7361"/>
                  </a:lnTo>
                  <a:lnTo>
                    <a:pt x="4635" y="7369"/>
                  </a:lnTo>
                  <a:lnTo>
                    <a:pt x="4639" y="7377"/>
                  </a:lnTo>
                  <a:lnTo>
                    <a:pt x="4644" y="7385"/>
                  </a:lnTo>
                  <a:lnTo>
                    <a:pt x="4652" y="7393"/>
                  </a:lnTo>
                  <a:lnTo>
                    <a:pt x="4661" y="7401"/>
                  </a:lnTo>
                  <a:lnTo>
                    <a:pt x="4671" y="7408"/>
                  </a:lnTo>
                  <a:lnTo>
                    <a:pt x="4682" y="7413"/>
                  </a:lnTo>
                  <a:lnTo>
                    <a:pt x="4694" y="7417"/>
                  </a:lnTo>
                  <a:lnTo>
                    <a:pt x="4706" y="7419"/>
                  </a:lnTo>
                  <a:lnTo>
                    <a:pt x="4719" y="7421"/>
                  </a:lnTo>
                  <a:lnTo>
                    <a:pt x="4733" y="7422"/>
                  </a:lnTo>
                  <a:lnTo>
                    <a:pt x="4747" y="7422"/>
                  </a:lnTo>
                  <a:lnTo>
                    <a:pt x="4773" y="7421"/>
                  </a:lnTo>
                  <a:lnTo>
                    <a:pt x="4799" y="7419"/>
                  </a:lnTo>
                  <a:lnTo>
                    <a:pt x="4824" y="7417"/>
                  </a:lnTo>
                  <a:lnTo>
                    <a:pt x="4845" y="7416"/>
                  </a:lnTo>
                  <a:lnTo>
                    <a:pt x="4845" y="7423"/>
                  </a:lnTo>
                  <a:lnTo>
                    <a:pt x="4844" y="7429"/>
                  </a:lnTo>
                  <a:lnTo>
                    <a:pt x="4843" y="7436"/>
                  </a:lnTo>
                  <a:lnTo>
                    <a:pt x="4841" y="7442"/>
                  </a:lnTo>
                  <a:lnTo>
                    <a:pt x="4839" y="7448"/>
                  </a:lnTo>
                  <a:lnTo>
                    <a:pt x="4837" y="7452"/>
                  </a:lnTo>
                  <a:lnTo>
                    <a:pt x="4833" y="7457"/>
                  </a:lnTo>
                  <a:lnTo>
                    <a:pt x="4830" y="7461"/>
                  </a:lnTo>
                  <a:lnTo>
                    <a:pt x="4822" y="7469"/>
                  </a:lnTo>
                  <a:lnTo>
                    <a:pt x="4813" y="7476"/>
                  </a:lnTo>
                  <a:lnTo>
                    <a:pt x="4803" y="7482"/>
                  </a:lnTo>
                  <a:lnTo>
                    <a:pt x="4791" y="7488"/>
                  </a:lnTo>
                  <a:lnTo>
                    <a:pt x="4769" y="7498"/>
                  </a:lnTo>
                  <a:lnTo>
                    <a:pt x="4747" y="7508"/>
                  </a:lnTo>
                  <a:lnTo>
                    <a:pt x="4738" y="7513"/>
                  </a:lnTo>
                  <a:lnTo>
                    <a:pt x="4729" y="7519"/>
                  </a:lnTo>
                  <a:lnTo>
                    <a:pt x="4721" y="7526"/>
                  </a:lnTo>
                  <a:lnTo>
                    <a:pt x="4715" y="7534"/>
                  </a:lnTo>
                  <a:lnTo>
                    <a:pt x="4710" y="7540"/>
                  </a:lnTo>
                  <a:lnTo>
                    <a:pt x="4706" y="7547"/>
                  </a:lnTo>
                  <a:lnTo>
                    <a:pt x="4703" y="7555"/>
                  </a:lnTo>
                  <a:lnTo>
                    <a:pt x="4700" y="7563"/>
                  </a:lnTo>
                  <a:lnTo>
                    <a:pt x="4697" y="7572"/>
                  </a:lnTo>
                  <a:lnTo>
                    <a:pt x="4696" y="7581"/>
                  </a:lnTo>
                  <a:lnTo>
                    <a:pt x="4694" y="7590"/>
                  </a:lnTo>
                  <a:lnTo>
                    <a:pt x="4694" y="7600"/>
                  </a:lnTo>
                  <a:lnTo>
                    <a:pt x="4694" y="7610"/>
                  </a:lnTo>
                  <a:lnTo>
                    <a:pt x="4694" y="7620"/>
                  </a:lnTo>
                  <a:lnTo>
                    <a:pt x="4696" y="7630"/>
                  </a:lnTo>
                  <a:lnTo>
                    <a:pt x="4697" y="7639"/>
                  </a:lnTo>
                  <a:lnTo>
                    <a:pt x="4700" y="7649"/>
                  </a:lnTo>
                  <a:lnTo>
                    <a:pt x="4703" y="7658"/>
                  </a:lnTo>
                  <a:lnTo>
                    <a:pt x="4707" y="7667"/>
                  </a:lnTo>
                  <a:lnTo>
                    <a:pt x="4711" y="7675"/>
                  </a:lnTo>
                  <a:lnTo>
                    <a:pt x="4718" y="7672"/>
                  </a:lnTo>
                  <a:lnTo>
                    <a:pt x="4737" y="7666"/>
                  </a:lnTo>
                  <a:lnTo>
                    <a:pt x="4764" y="7658"/>
                  </a:lnTo>
                  <a:lnTo>
                    <a:pt x="4795" y="7651"/>
                  </a:lnTo>
                  <a:lnTo>
                    <a:pt x="4811" y="7648"/>
                  </a:lnTo>
                  <a:lnTo>
                    <a:pt x="4827" y="7646"/>
                  </a:lnTo>
                  <a:lnTo>
                    <a:pt x="4842" y="7645"/>
                  </a:lnTo>
                  <a:lnTo>
                    <a:pt x="4855" y="7646"/>
                  </a:lnTo>
                  <a:lnTo>
                    <a:pt x="4861" y="7647"/>
                  </a:lnTo>
                  <a:lnTo>
                    <a:pt x="4867" y="7649"/>
                  </a:lnTo>
                  <a:lnTo>
                    <a:pt x="4872" y="7651"/>
                  </a:lnTo>
                  <a:lnTo>
                    <a:pt x="4877" y="7653"/>
                  </a:lnTo>
                  <a:lnTo>
                    <a:pt x="4882" y="7656"/>
                  </a:lnTo>
                  <a:lnTo>
                    <a:pt x="4885" y="7660"/>
                  </a:lnTo>
                  <a:lnTo>
                    <a:pt x="4888" y="7664"/>
                  </a:lnTo>
                  <a:lnTo>
                    <a:pt x="4889" y="7669"/>
                  </a:lnTo>
                  <a:lnTo>
                    <a:pt x="4892" y="7679"/>
                  </a:lnTo>
                  <a:lnTo>
                    <a:pt x="4896" y="7690"/>
                  </a:lnTo>
                  <a:lnTo>
                    <a:pt x="4900" y="7698"/>
                  </a:lnTo>
                  <a:lnTo>
                    <a:pt x="4905" y="7706"/>
                  </a:lnTo>
                  <a:lnTo>
                    <a:pt x="4910" y="7713"/>
                  </a:lnTo>
                  <a:lnTo>
                    <a:pt x="4915" y="7719"/>
                  </a:lnTo>
                  <a:lnTo>
                    <a:pt x="4921" y="7725"/>
                  </a:lnTo>
                  <a:lnTo>
                    <a:pt x="4926" y="7729"/>
                  </a:lnTo>
                  <a:lnTo>
                    <a:pt x="4944" y="7743"/>
                  </a:lnTo>
                  <a:lnTo>
                    <a:pt x="4952" y="7746"/>
                  </a:lnTo>
                  <a:lnTo>
                    <a:pt x="4962" y="7751"/>
                  </a:lnTo>
                  <a:lnTo>
                    <a:pt x="4971" y="7754"/>
                  </a:lnTo>
                  <a:lnTo>
                    <a:pt x="4980" y="7756"/>
                  </a:lnTo>
                  <a:lnTo>
                    <a:pt x="4989" y="7758"/>
                  </a:lnTo>
                  <a:lnTo>
                    <a:pt x="4997" y="7759"/>
                  </a:lnTo>
                  <a:lnTo>
                    <a:pt x="5006" y="7760"/>
                  </a:lnTo>
                  <a:lnTo>
                    <a:pt x="5014" y="7760"/>
                  </a:lnTo>
                  <a:lnTo>
                    <a:pt x="5022" y="7759"/>
                  </a:lnTo>
                  <a:lnTo>
                    <a:pt x="5039" y="7756"/>
                  </a:lnTo>
                  <a:lnTo>
                    <a:pt x="5054" y="7751"/>
                  </a:lnTo>
                  <a:lnTo>
                    <a:pt x="5068" y="7745"/>
                  </a:lnTo>
                  <a:lnTo>
                    <a:pt x="5083" y="7738"/>
                  </a:lnTo>
                  <a:lnTo>
                    <a:pt x="5111" y="7723"/>
                  </a:lnTo>
                  <a:lnTo>
                    <a:pt x="5139" y="7707"/>
                  </a:lnTo>
                  <a:lnTo>
                    <a:pt x="5152" y="7700"/>
                  </a:lnTo>
                  <a:lnTo>
                    <a:pt x="5166" y="7694"/>
                  </a:lnTo>
                  <a:lnTo>
                    <a:pt x="5180" y="7690"/>
                  </a:lnTo>
                  <a:lnTo>
                    <a:pt x="5195" y="7687"/>
                  </a:lnTo>
                  <a:lnTo>
                    <a:pt x="5202" y="7689"/>
                  </a:lnTo>
                  <a:lnTo>
                    <a:pt x="5207" y="7691"/>
                  </a:lnTo>
                  <a:lnTo>
                    <a:pt x="5211" y="7695"/>
                  </a:lnTo>
                  <a:lnTo>
                    <a:pt x="5213" y="7699"/>
                  </a:lnTo>
                  <a:lnTo>
                    <a:pt x="5214" y="7705"/>
                  </a:lnTo>
                  <a:lnTo>
                    <a:pt x="5214" y="7710"/>
                  </a:lnTo>
                  <a:lnTo>
                    <a:pt x="5213" y="7716"/>
                  </a:lnTo>
                  <a:lnTo>
                    <a:pt x="5211" y="7723"/>
                  </a:lnTo>
                  <a:lnTo>
                    <a:pt x="5208" y="7737"/>
                  </a:lnTo>
                  <a:lnTo>
                    <a:pt x="5206" y="7753"/>
                  </a:lnTo>
                  <a:lnTo>
                    <a:pt x="5205" y="7760"/>
                  </a:lnTo>
                  <a:lnTo>
                    <a:pt x="5206" y="7769"/>
                  </a:lnTo>
                  <a:lnTo>
                    <a:pt x="5208" y="7777"/>
                  </a:lnTo>
                  <a:lnTo>
                    <a:pt x="5211" y="7784"/>
                  </a:lnTo>
                  <a:lnTo>
                    <a:pt x="5215" y="7793"/>
                  </a:lnTo>
                  <a:lnTo>
                    <a:pt x="5221" y="7801"/>
                  </a:lnTo>
                  <a:lnTo>
                    <a:pt x="5227" y="7808"/>
                  </a:lnTo>
                  <a:lnTo>
                    <a:pt x="5234" y="7814"/>
                  </a:lnTo>
                  <a:lnTo>
                    <a:pt x="5241" y="7819"/>
                  </a:lnTo>
                  <a:lnTo>
                    <a:pt x="5249" y="7823"/>
                  </a:lnTo>
                  <a:lnTo>
                    <a:pt x="5257" y="7826"/>
                  </a:lnTo>
                  <a:lnTo>
                    <a:pt x="5268" y="7829"/>
                  </a:lnTo>
                  <a:lnTo>
                    <a:pt x="5272" y="7832"/>
                  </a:lnTo>
                  <a:lnTo>
                    <a:pt x="5276" y="7836"/>
                  </a:lnTo>
                  <a:lnTo>
                    <a:pt x="5279" y="7839"/>
                  </a:lnTo>
                  <a:lnTo>
                    <a:pt x="5282" y="7844"/>
                  </a:lnTo>
                  <a:lnTo>
                    <a:pt x="5283" y="7849"/>
                  </a:lnTo>
                  <a:lnTo>
                    <a:pt x="5284" y="7853"/>
                  </a:lnTo>
                  <a:lnTo>
                    <a:pt x="5284" y="7858"/>
                  </a:lnTo>
                  <a:lnTo>
                    <a:pt x="5284" y="7863"/>
                  </a:lnTo>
                  <a:lnTo>
                    <a:pt x="5281" y="7873"/>
                  </a:lnTo>
                  <a:lnTo>
                    <a:pt x="5278" y="7882"/>
                  </a:lnTo>
                  <a:lnTo>
                    <a:pt x="5273" y="7891"/>
                  </a:lnTo>
                  <a:lnTo>
                    <a:pt x="5267" y="7899"/>
                  </a:lnTo>
                  <a:lnTo>
                    <a:pt x="5259" y="7910"/>
                  </a:lnTo>
                  <a:lnTo>
                    <a:pt x="5251" y="7920"/>
                  </a:lnTo>
                  <a:lnTo>
                    <a:pt x="5242" y="7930"/>
                  </a:lnTo>
                  <a:lnTo>
                    <a:pt x="5233" y="7940"/>
                  </a:lnTo>
                  <a:lnTo>
                    <a:pt x="5229" y="7945"/>
                  </a:lnTo>
                  <a:lnTo>
                    <a:pt x="5226" y="7950"/>
                  </a:lnTo>
                  <a:lnTo>
                    <a:pt x="5223" y="7955"/>
                  </a:lnTo>
                  <a:lnTo>
                    <a:pt x="5221" y="7960"/>
                  </a:lnTo>
                  <a:lnTo>
                    <a:pt x="5219" y="7966"/>
                  </a:lnTo>
                  <a:lnTo>
                    <a:pt x="5219" y="7971"/>
                  </a:lnTo>
                  <a:lnTo>
                    <a:pt x="5220" y="7977"/>
                  </a:lnTo>
                  <a:lnTo>
                    <a:pt x="5222" y="7983"/>
                  </a:lnTo>
                  <a:lnTo>
                    <a:pt x="5236" y="7990"/>
                  </a:lnTo>
                  <a:lnTo>
                    <a:pt x="5249" y="7996"/>
                  </a:lnTo>
                  <a:lnTo>
                    <a:pt x="5263" y="8000"/>
                  </a:lnTo>
                  <a:lnTo>
                    <a:pt x="5277" y="8003"/>
                  </a:lnTo>
                  <a:lnTo>
                    <a:pt x="5290" y="8005"/>
                  </a:lnTo>
                  <a:lnTo>
                    <a:pt x="5303" y="8006"/>
                  </a:lnTo>
                  <a:lnTo>
                    <a:pt x="5316" y="8006"/>
                  </a:lnTo>
                  <a:lnTo>
                    <a:pt x="5328" y="8005"/>
                  </a:lnTo>
                  <a:lnTo>
                    <a:pt x="5340" y="8003"/>
                  </a:lnTo>
                  <a:lnTo>
                    <a:pt x="5353" y="8000"/>
                  </a:lnTo>
                  <a:lnTo>
                    <a:pt x="5364" y="7996"/>
                  </a:lnTo>
                  <a:lnTo>
                    <a:pt x="5376" y="7992"/>
                  </a:lnTo>
                  <a:lnTo>
                    <a:pt x="5387" y="7986"/>
                  </a:lnTo>
                  <a:lnTo>
                    <a:pt x="5397" y="7981"/>
                  </a:lnTo>
                  <a:lnTo>
                    <a:pt x="5408" y="7974"/>
                  </a:lnTo>
                  <a:lnTo>
                    <a:pt x="5418" y="7968"/>
                  </a:lnTo>
                  <a:lnTo>
                    <a:pt x="5437" y="7953"/>
                  </a:lnTo>
                  <a:lnTo>
                    <a:pt x="5454" y="7937"/>
                  </a:lnTo>
                  <a:lnTo>
                    <a:pt x="5470" y="7920"/>
                  </a:lnTo>
                  <a:lnTo>
                    <a:pt x="5483" y="7904"/>
                  </a:lnTo>
                  <a:lnTo>
                    <a:pt x="5494" y="7888"/>
                  </a:lnTo>
                  <a:lnTo>
                    <a:pt x="5505" y="7874"/>
                  </a:lnTo>
                  <a:lnTo>
                    <a:pt x="5512" y="7861"/>
                  </a:lnTo>
                  <a:lnTo>
                    <a:pt x="5516" y="7850"/>
                  </a:lnTo>
                  <a:lnTo>
                    <a:pt x="5526" y="7849"/>
                  </a:lnTo>
                  <a:lnTo>
                    <a:pt x="5535" y="7848"/>
                  </a:lnTo>
                  <a:lnTo>
                    <a:pt x="5543" y="7845"/>
                  </a:lnTo>
                  <a:lnTo>
                    <a:pt x="5551" y="7843"/>
                  </a:lnTo>
                  <a:lnTo>
                    <a:pt x="5559" y="7840"/>
                  </a:lnTo>
                  <a:lnTo>
                    <a:pt x="5567" y="7837"/>
                  </a:lnTo>
                  <a:lnTo>
                    <a:pt x="5575" y="7833"/>
                  </a:lnTo>
                  <a:lnTo>
                    <a:pt x="5581" y="7828"/>
                  </a:lnTo>
                  <a:lnTo>
                    <a:pt x="5587" y="7824"/>
                  </a:lnTo>
                  <a:lnTo>
                    <a:pt x="5593" y="7819"/>
                  </a:lnTo>
                  <a:lnTo>
                    <a:pt x="5598" y="7813"/>
                  </a:lnTo>
                  <a:lnTo>
                    <a:pt x="5603" y="7807"/>
                  </a:lnTo>
                  <a:lnTo>
                    <a:pt x="5607" y="7800"/>
                  </a:lnTo>
                  <a:lnTo>
                    <a:pt x="5610" y="7793"/>
                  </a:lnTo>
                  <a:lnTo>
                    <a:pt x="5613" y="7786"/>
                  </a:lnTo>
                  <a:lnTo>
                    <a:pt x="5615" y="7778"/>
                  </a:lnTo>
                  <a:lnTo>
                    <a:pt x="5615" y="7750"/>
                  </a:lnTo>
                  <a:lnTo>
                    <a:pt x="5614" y="7721"/>
                  </a:lnTo>
                  <a:lnTo>
                    <a:pt x="5614" y="7714"/>
                  </a:lnTo>
                  <a:lnTo>
                    <a:pt x="5614" y="7707"/>
                  </a:lnTo>
                  <a:lnTo>
                    <a:pt x="5615" y="7701"/>
                  </a:lnTo>
                  <a:lnTo>
                    <a:pt x="5617" y="7694"/>
                  </a:lnTo>
                  <a:lnTo>
                    <a:pt x="5619" y="7688"/>
                  </a:lnTo>
                  <a:lnTo>
                    <a:pt x="5622" y="7681"/>
                  </a:lnTo>
                  <a:lnTo>
                    <a:pt x="5626" y="7676"/>
                  </a:lnTo>
                  <a:lnTo>
                    <a:pt x="5631" y="7671"/>
                  </a:lnTo>
                  <a:lnTo>
                    <a:pt x="5662" y="7668"/>
                  </a:lnTo>
                  <a:lnTo>
                    <a:pt x="5693" y="7664"/>
                  </a:lnTo>
                  <a:lnTo>
                    <a:pt x="5723" y="7660"/>
                  </a:lnTo>
                  <a:lnTo>
                    <a:pt x="5754" y="7655"/>
                  </a:lnTo>
                  <a:lnTo>
                    <a:pt x="5815" y="7643"/>
                  </a:lnTo>
                  <a:lnTo>
                    <a:pt x="5875" y="7630"/>
                  </a:lnTo>
                  <a:lnTo>
                    <a:pt x="5935" y="7616"/>
                  </a:lnTo>
                  <a:lnTo>
                    <a:pt x="5995" y="7603"/>
                  </a:lnTo>
                  <a:lnTo>
                    <a:pt x="6054" y="7590"/>
                  </a:lnTo>
                  <a:lnTo>
                    <a:pt x="6111" y="7579"/>
                  </a:lnTo>
                  <a:lnTo>
                    <a:pt x="6116" y="7585"/>
                  </a:lnTo>
                  <a:lnTo>
                    <a:pt x="6119" y="7592"/>
                  </a:lnTo>
                  <a:lnTo>
                    <a:pt x="6121" y="7599"/>
                  </a:lnTo>
                  <a:lnTo>
                    <a:pt x="6123" y="7607"/>
                  </a:lnTo>
                  <a:lnTo>
                    <a:pt x="6126" y="7623"/>
                  </a:lnTo>
                  <a:lnTo>
                    <a:pt x="6126" y="7639"/>
                  </a:lnTo>
                  <a:lnTo>
                    <a:pt x="6125" y="7656"/>
                  </a:lnTo>
                  <a:lnTo>
                    <a:pt x="6124" y="7673"/>
                  </a:lnTo>
                  <a:lnTo>
                    <a:pt x="6121" y="7690"/>
                  </a:lnTo>
                  <a:lnTo>
                    <a:pt x="6119" y="7704"/>
                  </a:lnTo>
                  <a:lnTo>
                    <a:pt x="6103" y="7744"/>
                  </a:lnTo>
                  <a:lnTo>
                    <a:pt x="6087" y="7782"/>
                  </a:lnTo>
                  <a:lnTo>
                    <a:pt x="6085" y="7791"/>
                  </a:lnTo>
                  <a:lnTo>
                    <a:pt x="6084" y="7799"/>
                  </a:lnTo>
                  <a:lnTo>
                    <a:pt x="6084" y="7808"/>
                  </a:lnTo>
                  <a:lnTo>
                    <a:pt x="6086" y="7816"/>
                  </a:lnTo>
                  <a:lnTo>
                    <a:pt x="6089" y="7824"/>
                  </a:lnTo>
                  <a:lnTo>
                    <a:pt x="6094" y="7831"/>
                  </a:lnTo>
                  <a:lnTo>
                    <a:pt x="6102" y="7838"/>
                  </a:lnTo>
                  <a:lnTo>
                    <a:pt x="6112" y="7845"/>
                  </a:lnTo>
                  <a:lnTo>
                    <a:pt x="6118" y="7841"/>
                  </a:lnTo>
                  <a:lnTo>
                    <a:pt x="6131" y="7828"/>
                  </a:lnTo>
                  <a:lnTo>
                    <a:pt x="6140" y="7820"/>
                  </a:lnTo>
                  <a:lnTo>
                    <a:pt x="6151" y="7812"/>
                  </a:lnTo>
                  <a:lnTo>
                    <a:pt x="6163" y="7803"/>
                  </a:lnTo>
                  <a:lnTo>
                    <a:pt x="6176" y="7795"/>
                  </a:lnTo>
                  <a:lnTo>
                    <a:pt x="6190" y="7787"/>
                  </a:lnTo>
                  <a:lnTo>
                    <a:pt x="6206" y="7781"/>
                  </a:lnTo>
                  <a:lnTo>
                    <a:pt x="6213" y="7779"/>
                  </a:lnTo>
                  <a:lnTo>
                    <a:pt x="6221" y="7776"/>
                  </a:lnTo>
                  <a:lnTo>
                    <a:pt x="6229" y="7775"/>
                  </a:lnTo>
                  <a:lnTo>
                    <a:pt x="6237" y="7774"/>
                  </a:lnTo>
                  <a:lnTo>
                    <a:pt x="6245" y="7774"/>
                  </a:lnTo>
                  <a:lnTo>
                    <a:pt x="6253" y="7774"/>
                  </a:lnTo>
                  <a:lnTo>
                    <a:pt x="6261" y="7775"/>
                  </a:lnTo>
                  <a:lnTo>
                    <a:pt x="6270" y="7777"/>
                  </a:lnTo>
                  <a:lnTo>
                    <a:pt x="6278" y="7780"/>
                  </a:lnTo>
                  <a:lnTo>
                    <a:pt x="6285" y="7783"/>
                  </a:lnTo>
                  <a:lnTo>
                    <a:pt x="6293" y="7788"/>
                  </a:lnTo>
                  <a:lnTo>
                    <a:pt x="6301" y="7794"/>
                  </a:lnTo>
                  <a:lnTo>
                    <a:pt x="6312" y="7803"/>
                  </a:lnTo>
                  <a:lnTo>
                    <a:pt x="6324" y="7811"/>
                  </a:lnTo>
                  <a:lnTo>
                    <a:pt x="6336" y="7819"/>
                  </a:lnTo>
                  <a:lnTo>
                    <a:pt x="6350" y="7826"/>
                  </a:lnTo>
                  <a:lnTo>
                    <a:pt x="6362" y="7833"/>
                  </a:lnTo>
                  <a:lnTo>
                    <a:pt x="6375" y="7838"/>
                  </a:lnTo>
                  <a:lnTo>
                    <a:pt x="6387" y="7843"/>
                  </a:lnTo>
                  <a:lnTo>
                    <a:pt x="6400" y="7848"/>
                  </a:lnTo>
                  <a:lnTo>
                    <a:pt x="6413" y="7851"/>
                  </a:lnTo>
                  <a:lnTo>
                    <a:pt x="6426" y="7853"/>
                  </a:lnTo>
                  <a:lnTo>
                    <a:pt x="6439" y="7854"/>
                  </a:lnTo>
                  <a:lnTo>
                    <a:pt x="6452" y="7854"/>
                  </a:lnTo>
                  <a:lnTo>
                    <a:pt x="6464" y="7853"/>
                  </a:lnTo>
                  <a:lnTo>
                    <a:pt x="6477" y="7851"/>
                  </a:lnTo>
                  <a:lnTo>
                    <a:pt x="6489" y="7848"/>
                  </a:lnTo>
                  <a:lnTo>
                    <a:pt x="6502" y="7842"/>
                  </a:lnTo>
                  <a:lnTo>
                    <a:pt x="6516" y="7837"/>
                  </a:lnTo>
                  <a:lnTo>
                    <a:pt x="6530" y="7831"/>
                  </a:lnTo>
                  <a:lnTo>
                    <a:pt x="6542" y="7823"/>
                  </a:lnTo>
                  <a:lnTo>
                    <a:pt x="6554" y="7815"/>
                  </a:lnTo>
                  <a:lnTo>
                    <a:pt x="6566" y="7806"/>
                  </a:lnTo>
                  <a:lnTo>
                    <a:pt x="6577" y="7796"/>
                  </a:lnTo>
                  <a:lnTo>
                    <a:pt x="6587" y="7785"/>
                  </a:lnTo>
                  <a:lnTo>
                    <a:pt x="6596" y="7774"/>
                  </a:lnTo>
                  <a:lnTo>
                    <a:pt x="6604" y="7761"/>
                  </a:lnTo>
                  <a:lnTo>
                    <a:pt x="6611" y="7748"/>
                  </a:lnTo>
                  <a:lnTo>
                    <a:pt x="6618" y="7736"/>
                  </a:lnTo>
                  <a:lnTo>
                    <a:pt x="6623" y="7723"/>
                  </a:lnTo>
                  <a:lnTo>
                    <a:pt x="6628" y="7709"/>
                  </a:lnTo>
                  <a:lnTo>
                    <a:pt x="6631" y="7696"/>
                  </a:lnTo>
                  <a:lnTo>
                    <a:pt x="6633" y="7681"/>
                  </a:lnTo>
                  <a:lnTo>
                    <a:pt x="6635" y="7668"/>
                  </a:lnTo>
                  <a:lnTo>
                    <a:pt x="6636" y="7655"/>
                  </a:lnTo>
                  <a:lnTo>
                    <a:pt x="6637" y="7642"/>
                  </a:lnTo>
                  <a:lnTo>
                    <a:pt x="6639" y="7630"/>
                  </a:lnTo>
                  <a:lnTo>
                    <a:pt x="6642" y="7618"/>
                  </a:lnTo>
                  <a:lnTo>
                    <a:pt x="6649" y="7596"/>
                  </a:lnTo>
                  <a:lnTo>
                    <a:pt x="6658" y="7575"/>
                  </a:lnTo>
                  <a:lnTo>
                    <a:pt x="6667" y="7556"/>
                  </a:lnTo>
                  <a:lnTo>
                    <a:pt x="6677" y="7537"/>
                  </a:lnTo>
                  <a:lnTo>
                    <a:pt x="6688" y="7519"/>
                  </a:lnTo>
                  <a:lnTo>
                    <a:pt x="6698" y="7502"/>
                  </a:lnTo>
                  <a:lnTo>
                    <a:pt x="6708" y="7485"/>
                  </a:lnTo>
                  <a:lnTo>
                    <a:pt x="6717" y="7468"/>
                  </a:lnTo>
                  <a:lnTo>
                    <a:pt x="6725" y="7451"/>
                  </a:lnTo>
                  <a:lnTo>
                    <a:pt x="6732" y="7432"/>
                  </a:lnTo>
                  <a:lnTo>
                    <a:pt x="6735" y="7423"/>
                  </a:lnTo>
                  <a:lnTo>
                    <a:pt x="6737" y="7413"/>
                  </a:lnTo>
                  <a:lnTo>
                    <a:pt x="6738" y="7404"/>
                  </a:lnTo>
                  <a:lnTo>
                    <a:pt x="6738" y="7394"/>
                  </a:lnTo>
                  <a:lnTo>
                    <a:pt x="6738" y="7383"/>
                  </a:lnTo>
                  <a:lnTo>
                    <a:pt x="6737" y="7373"/>
                  </a:lnTo>
                  <a:lnTo>
                    <a:pt x="6736" y="7362"/>
                  </a:lnTo>
                  <a:lnTo>
                    <a:pt x="6733" y="7350"/>
                  </a:lnTo>
                  <a:lnTo>
                    <a:pt x="6729" y="7340"/>
                  </a:lnTo>
                  <a:lnTo>
                    <a:pt x="6725" y="7332"/>
                  </a:lnTo>
                  <a:lnTo>
                    <a:pt x="6720" y="7325"/>
                  </a:lnTo>
                  <a:lnTo>
                    <a:pt x="6715" y="7318"/>
                  </a:lnTo>
                  <a:lnTo>
                    <a:pt x="6710" y="7312"/>
                  </a:lnTo>
                  <a:lnTo>
                    <a:pt x="6704" y="7306"/>
                  </a:lnTo>
                  <a:lnTo>
                    <a:pt x="6698" y="7301"/>
                  </a:lnTo>
                  <a:lnTo>
                    <a:pt x="6691" y="7297"/>
                  </a:lnTo>
                  <a:lnTo>
                    <a:pt x="6677" y="7289"/>
                  </a:lnTo>
                  <a:lnTo>
                    <a:pt x="6662" y="7283"/>
                  </a:lnTo>
                  <a:lnTo>
                    <a:pt x="6645" y="7279"/>
                  </a:lnTo>
                  <a:lnTo>
                    <a:pt x="6628" y="7274"/>
                  </a:lnTo>
                  <a:lnTo>
                    <a:pt x="6594" y="7268"/>
                  </a:lnTo>
                  <a:lnTo>
                    <a:pt x="6558" y="7261"/>
                  </a:lnTo>
                  <a:lnTo>
                    <a:pt x="6540" y="7257"/>
                  </a:lnTo>
                  <a:lnTo>
                    <a:pt x="6524" y="7251"/>
                  </a:lnTo>
                  <a:lnTo>
                    <a:pt x="6515" y="7248"/>
                  </a:lnTo>
                  <a:lnTo>
                    <a:pt x="6507" y="7244"/>
                  </a:lnTo>
                  <a:lnTo>
                    <a:pt x="6500" y="7240"/>
                  </a:lnTo>
                  <a:lnTo>
                    <a:pt x="6491" y="7235"/>
                  </a:lnTo>
                  <a:lnTo>
                    <a:pt x="6474" y="7218"/>
                  </a:lnTo>
                  <a:lnTo>
                    <a:pt x="6457" y="7201"/>
                  </a:lnTo>
                  <a:lnTo>
                    <a:pt x="6441" y="7181"/>
                  </a:lnTo>
                  <a:lnTo>
                    <a:pt x="6426" y="7161"/>
                  </a:lnTo>
                  <a:lnTo>
                    <a:pt x="6411" y="7140"/>
                  </a:lnTo>
                  <a:lnTo>
                    <a:pt x="6398" y="7118"/>
                  </a:lnTo>
                  <a:lnTo>
                    <a:pt x="6385" y="7095"/>
                  </a:lnTo>
                  <a:lnTo>
                    <a:pt x="6374" y="7072"/>
                  </a:lnTo>
                  <a:lnTo>
                    <a:pt x="6362" y="7049"/>
                  </a:lnTo>
                  <a:lnTo>
                    <a:pt x="6352" y="7025"/>
                  </a:lnTo>
                  <a:lnTo>
                    <a:pt x="6341" y="7001"/>
                  </a:lnTo>
                  <a:lnTo>
                    <a:pt x="6331" y="6978"/>
                  </a:lnTo>
                  <a:lnTo>
                    <a:pt x="6313" y="6930"/>
                  </a:lnTo>
                  <a:lnTo>
                    <a:pt x="6297" y="6886"/>
                  </a:lnTo>
                  <a:lnTo>
                    <a:pt x="6290" y="6860"/>
                  </a:lnTo>
                  <a:lnTo>
                    <a:pt x="6285" y="6835"/>
                  </a:lnTo>
                  <a:lnTo>
                    <a:pt x="6281" y="6810"/>
                  </a:lnTo>
                  <a:lnTo>
                    <a:pt x="6278" y="6783"/>
                  </a:lnTo>
                  <a:lnTo>
                    <a:pt x="6276" y="6756"/>
                  </a:lnTo>
                  <a:lnTo>
                    <a:pt x="6274" y="6730"/>
                  </a:lnTo>
                  <a:lnTo>
                    <a:pt x="6274" y="6702"/>
                  </a:lnTo>
                  <a:lnTo>
                    <a:pt x="6274" y="6675"/>
                  </a:lnTo>
                  <a:lnTo>
                    <a:pt x="6275" y="6648"/>
                  </a:lnTo>
                  <a:lnTo>
                    <a:pt x="6277" y="6620"/>
                  </a:lnTo>
                  <a:lnTo>
                    <a:pt x="6280" y="6593"/>
                  </a:lnTo>
                  <a:lnTo>
                    <a:pt x="6283" y="6567"/>
                  </a:lnTo>
                  <a:lnTo>
                    <a:pt x="6290" y="6514"/>
                  </a:lnTo>
                  <a:lnTo>
                    <a:pt x="6299" y="6463"/>
                  </a:lnTo>
                  <a:lnTo>
                    <a:pt x="6309" y="6416"/>
                  </a:lnTo>
                  <a:lnTo>
                    <a:pt x="6319" y="6371"/>
                  </a:lnTo>
                  <a:lnTo>
                    <a:pt x="6330" y="6331"/>
                  </a:lnTo>
                  <a:lnTo>
                    <a:pt x="6341" y="6294"/>
                  </a:lnTo>
                  <a:lnTo>
                    <a:pt x="6351" y="6264"/>
                  </a:lnTo>
                  <a:lnTo>
                    <a:pt x="6360" y="6240"/>
                  </a:lnTo>
                  <a:lnTo>
                    <a:pt x="6367" y="6222"/>
                  </a:lnTo>
                  <a:lnTo>
                    <a:pt x="6371" y="6212"/>
                  </a:lnTo>
                  <a:lnTo>
                    <a:pt x="6412" y="6245"/>
                  </a:lnTo>
                  <a:lnTo>
                    <a:pt x="6454" y="6278"/>
                  </a:lnTo>
                  <a:lnTo>
                    <a:pt x="6497" y="6310"/>
                  </a:lnTo>
                  <a:lnTo>
                    <a:pt x="6542" y="6342"/>
                  </a:lnTo>
                  <a:lnTo>
                    <a:pt x="6587" y="6372"/>
                  </a:lnTo>
                  <a:lnTo>
                    <a:pt x="6633" y="6402"/>
                  </a:lnTo>
                  <a:lnTo>
                    <a:pt x="6680" y="6430"/>
                  </a:lnTo>
                  <a:lnTo>
                    <a:pt x="6728" y="6456"/>
                  </a:lnTo>
                  <a:lnTo>
                    <a:pt x="6753" y="6469"/>
                  </a:lnTo>
                  <a:lnTo>
                    <a:pt x="6778" y="6481"/>
                  </a:lnTo>
                  <a:lnTo>
                    <a:pt x="6803" y="6492"/>
                  </a:lnTo>
                  <a:lnTo>
                    <a:pt x="6829" y="6503"/>
                  </a:lnTo>
                  <a:lnTo>
                    <a:pt x="6854" y="6513"/>
                  </a:lnTo>
                  <a:lnTo>
                    <a:pt x="6880" y="6523"/>
                  </a:lnTo>
                  <a:lnTo>
                    <a:pt x="6907" y="6532"/>
                  </a:lnTo>
                  <a:lnTo>
                    <a:pt x="6934" y="6540"/>
                  </a:lnTo>
                  <a:lnTo>
                    <a:pt x="6960" y="6549"/>
                  </a:lnTo>
                  <a:lnTo>
                    <a:pt x="6988" y="6556"/>
                  </a:lnTo>
                  <a:lnTo>
                    <a:pt x="7015" y="6562"/>
                  </a:lnTo>
                  <a:lnTo>
                    <a:pt x="7044" y="6567"/>
                  </a:lnTo>
                  <a:lnTo>
                    <a:pt x="7072" y="6572"/>
                  </a:lnTo>
                  <a:lnTo>
                    <a:pt x="7100" y="6576"/>
                  </a:lnTo>
                  <a:lnTo>
                    <a:pt x="7130" y="6579"/>
                  </a:lnTo>
                  <a:lnTo>
                    <a:pt x="7158" y="6581"/>
                  </a:lnTo>
                  <a:lnTo>
                    <a:pt x="7158" y="6172"/>
                  </a:lnTo>
                  <a:lnTo>
                    <a:pt x="7133" y="6169"/>
                  </a:lnTo>
                  <a:lnTo>
                    <a:pt x="7106" y="6165"/>
                  </a:lnTo>
                  <a:lnTo>
                    <a:pt x="7081" y="6160"/>
                  </a:lnTo>
                  <a:lnTo>
                    <a:pt x="7057" y="6154"/>
                  </a:lnTo>
                  <a:lnTo>
                    <a:pt x="7032" y="6147"/>
                  </a:lnTo>
                  <a:lnTo>
                    <a:pt x="7009" y="6139"/>
                  </a:lnTo>
                  <a:lnTo>
                    <a:pt x="6986" y="6130"/>
                  </a:lnTo>
                  <a:lnTo>
                    <a:pt x="6963" y="6121"/>
                  </a:lnTo>
                  <a:lnTo>
                    <a:pt x="6940" y="6111"/>
                  </a:lnTo>
                  <a:lnTo>
                    <a:pt x="6918" y="6101"/>
                  </a:lnTo>
                  <a:lnTo>
                    <a:pt x="6897" y="6089"/>
                  </a:lnTo>
                  <a:lnTo>
                    <a:pt x="6874" y="6078"/>
                  </a:lnTo>
                  <a:lnTo>
                    <a:pt x="6832" y="6052"/>
                  </a:lnTo>
                  <a:lnTo>
                    <a:pt x="6790" y="6025"/>
                  </a:lnTo>
                  <a:lnTo>
                    <a:pt x="6750" y="5991"/>
                  </a:lnTo>
                  <a:lnTo>
                    <a:pt x="6710" y="5956"/>
                  </a:lnTo>
                  <a:lnTo>
                    <a:pt x="6672" y="5921"/>
                  </a:lnTo>
                  <a:lnTo>
                    <a:pt x="6635" y="5885"/>
                  </a:lnTo>
                  <a:lnTo>
                    <a:pt x="6600" y="5850"/>
                  </a:lnTo>
                  <a:lnTo>
                    <a:pt x="6565" y="5813"/>
                  </a:lnTo>
                  <a:lnTo>
                    <a:pt x="6532" y="5776"/>
                  </a:lnTo>
                  <a:lnTo>
                    <a:pt x="6498" y="5739"/>
                  </a:lnTo>
                  <a:lnTo>
                    <a:pt x="6467" y="5700"/>
                  </a:lnTo>
                  <a:lnTo>
                    <a:pt x="6435" y="5662"/>
                  </a:lnTo>
                  <a:lnTo>
                    <a:pt x="6403" y="5621"/>
                  </a:lnTo>
                  <a:lnTo>
                    <a:pt x="6373" y="5581"/>
                  </a:lnTo>
                  <a:lnTo>
                    <a:pt x="6311" y="5497"/>
                  </a:lnTo>
                  <a:lnTo>
                    <a:pt x="6249" y="5409"/>
                  </a:lnTo>
                  <a:lnTo>
                    <a:pt x="6228" y="5377"/>
                  </a:lnTo>
                  <a:lnTo>
                    <a:pt x="6205" y="5344"/>
                  </a:lnTo>
                  <a:lnTo>
                    <a:pt x="6178" y="5308"/>
                  </a:lnTo>
                  <a:lnTo>
                    <a:pt x="6150" y="5272"/>
                  </a:lnTo>
                  <a:lnTo>
                    <a:pt x="6120" y="5234"/>
                  </a:lnTo>
                  <a:lnTo>
                    <a:pt x="6087" y="5197"/>
                  </a:lnTo>
                  <a:lnTo>
                    <a:pt x="6053" y="5157"/>
                  </a:lnTo>
                  <a:lnTo>
                    <a:pt x="6016" y="5118"/>
                  </a:lnTo>
                  <a:lnTo>
                    <a:pt x="5979" y="5078"/>
                  </a:lnTo>
                  <a:lnTo>
                    <a:pt x="5940" y="5038"/>
                  </a:lnTo>
                  <a:lnTo>
                    <a:pt x="5902" y="4997"/>
                  </a:lnTo>
                  <a:lnTo>
                    <a:pt x="5861" y="4957"/>
                  </a:lnTo>
                  <a:lnTo>
                    <a:pt x="5780" y="4877"/>
                  </a:lnTo>
                  <a:lnTo>
                    <a:pt x="5699" y="4799"/>
                  </a:lnTo>
                  <a:lnTo>
                    <a:pt x="5620" y="4724"/>
                  </a:lnTo>
                  <a:lnTo>
                    <a:pt x="5544" y="4654"/>
                  </a:lnTo>
                  <a:lnTo>
                    <a:pt x="5473" y="4589"/>
                  </a:lnTo>
                  <a:lnTo>
                    <a:pt x="5408" y="4531"/>
                  </a:lnTo>
                  <a:lnTo>
                    <a:pt x="5353" y="4481"/>
                  </a:lnTo>
                  <a:lnTo>
                    <a:pt x="5308" y="4440"/>
                  </a:lnTo>
                  <a:lnTo>
                    <a:pt x="5274" y="4409"/>
                  </a:lnTo>
                  <a:lnTo>
                    <a:pt x="5254" y="4391"/>
                  </a:lnTo>
                  <a:lnTo>
                    <a:pt x="5178" y="4322"/>
                  </a:lnTo>
                  <a:lnTo>
                    <a:pt x="5103" y="4251"/>
                  </a:lnTo>
                  <a:lnTo>
                    <a:pt x="5028" y="4180"/>
                  </a:lnTo>
                  <a:lnTo>
                    <a:pt x="4954" y="4109"/>
                  </a:lnTo>
                  <a:lnTo>
                    <a:pt x="4882" y="4037"/>
                  </a:lnTo>
                  <a:lnTo>
                    <a:pt x="4809" y="3965"/>
                  </a:lnTo>
                  <a:lnTo>
                    <a:pt x="4736" y="3891"/>
                  </a:lnTo>
                  <a:lnTo>
                    <a:pt x="4664" y="3818"/>
                  </a:lnTo>
                  <a:lnTo>
                    <a:pt x="4592" y="3745"/>
                  </a:lnTo>
                  <a:lnTo>
                    <a:pt x="4520" y="3671"/>
                  </a:lnTo>
                  <a:lnTo>
                    <a:pt x="4448" y="3598"/>
                  </a:lnTo>
                  <a:lnTo>
                    <a:pt x="4376" y="3525"/>
                  </a:lnTo>
                  <a:lnTo>
                    <a:pt x="4304" y="3453"/>
                  </a:lnTo>
                  <a:lnTo>
                    <a:pt x="4233" y="3381"/>
                  </a:lnTo>
                  <a:lnTo>
                    <a:pt x="4161" y="3310"/>
                  </a:lnTo>
                  <a:lnTo>
                    <a:pt x="4089" y="3240"/>
                  </a:lnTo>
                  <a:lnTo>
                    <a:pt x="4155" y="3137"/>
                  </a:lnTo>
                  <a:lnTo>
                    <a:pt x="4165" y="3125"/>
                  </a:lnTo>
                  <a:lnTo>
                    <a:pt x="4176" y="3113"/>
                  </a:lnTo>
                  <a:lnTo>
                    <a:pt x="4189" y="3101"/>
                  </a:lnTo>
                  <a:lnTo>
                    <a:pt x="4203" y="3090"/>
                  </a:lnTo>
                  <a:lnTo>
                    <a:pt x="4217" y="3080"/>
                  </a:lnTo>
                  <a:lnTo>
                    <a:pt x="4232" y="3070"/>
                  </a:lnTo>
                  <a:lnTo>
                    <a:pt x="4247" y="3060"/>
                  </a:lnTo>
                  <a:lnTo>
                    <a:pt x="4264" y="3050"/>
                  </a:lnTo>
                  <a:lnTo>
                    <a:pt x="4295" y="3033"/>
                  </a:lnTo>
                  <a:lnTo>
                    <a:pt x="4326" y="3016"/>
                  </a:lnTo>
                  <a:lnTo>
                    <a:pt x="4356" y="3001"/>
                  </a:lnTo>
                  <a:lnTo>
                    <a:pt x="4380" y="2986"/>
                  </a:lnTo>
                  <a:lnTo>
                    <a:pt x="4394" y="2972"/>
                  </a:lnTo>
                  <a:lnTo>
                    <a:pt x="4406" y="2959"/>
                  </a:lnTo>
                  <a:lnTo>
                    <a:pt x="4418" y="2945"/>
                  </a:lnTo>
                  <a:lnTo>
                    <a:pt x="4427" y="2931"/>
                  </a:lnTo>
                  <a:lnTo>
                    <a:pt x="4435" y="2915"/>
                  </a:lnTo>
                  <a:lnTo>
                    <a:pt x="4442" y="2899"/>
                  </a:lnTo>
                  <a:lnTo>
                    <a:pt x="4448" y="2882"/>
                  </a:lnTo>
                  <a:lnTo>
                    <a:pt x="4453" y="2865"/>
                  </a:lnTo>
                  <a:lnTo>
                    <a:pt x="4457" y="2847"/>
                  </a:lnTo>
                  <a:lnTo>
                    <a:pt x="4461" y="2829"/>
                  </a:lnTo>
                  <a:lnTo>
                    <a:pt x="4463" y="2809"/>
                  </a:lnTo>
                  <a:lnTo>
                    <a:pt x="4465" y="2790"/>
                  </a:lnTo>
                  <a:lnTo>
                    <a:pt x="4467" y="2750"/>
                  </a:lnTo>
                  <a:lnTo>
                    <a:pt x="4466" y="2708"/>
                  </a:lnTo>
                  <a:lnTo>
                    <a:pt x="4471" y="2699"/>
                  </a:lnTo>
                  <a:lnTo>
                    <a:pt x="4477" y="2690"/>
                  </a:lnTo>
                  <a:lnTo>
                    <a:pt x="4485" y="2681"/>
                  </a:lnTo>
                  <a:lnTo>
                    <a:pt x="4493" y="2674"/>
                  </a:lnTo>
                  <a:lnTo>
                    <a:pt x="4506" y="2662"/>
                  </a:lnTo>
                  <a:lnTo>
                    <a:pt x="4511" y="2657"/>
                  </a:lnTo>
                  <a:lnTo>
                    <a:pt x="4545" y="2626"/>
                  </a:lnTo>
                  <a:lnTo>
                    <a:pt x="4577" y="2595"/>
                  </a:lnTo>
                  <a:lnTo>
                    <a:pt x="4592" y="2579"/>
                  </a:lnTo>
                  <a:lnTo>
                    <a:pt x="4607" y="2561"/>
                  </a:lnTo>
                  <a:lnTo>
                    <a:pt x="4620" y="2544"/>
                  </a:lnTo>
                  <a:lnTo>
                    <a:pt x="4633" y="2526"/>
                  </a:lnTo>
                  <a:lnTo>
                    <a:pt x="4645" y="2508"/>
                  </a:lnTo>
                  <a:lnTo>
                    <a:pt x="4656" y="2488"/>
                  </a:lnTo>
                  <a:lnTo>
                    <a:pt x="4666" y="2468"/>
                  </a:lnTo>
                  <a:lnTo>
                    <a:pt x="4674" y="2447"/>
                  </a:lnTo>
                  <a:lnTo>
                    <a:pt x="4681" y="2426"/>
                  </a:lnTo>
                  <a:lnTo>
                    <a:pt x="4686" y="2402"/>
                  </a:lnTo>
                  <a:lnTo>
                    <a:pt x="4690" y="2379"/>
                  </a:lnTo>
                  <a:lnTo>
                    <a:pt x="4693" y="2354"/>
                  </a:lnTo>
                  <a:lnTo>
                    <a:pt x="4709" y="2347"/>
                  </a:lnTo>
                  <a:lnTo>
                    <a:pt x="4726" y="2339"/>
                  </a:lnTo>
                  <a:lnTo>
                    <a:pt x="4742" y="2330"/>
                  </a:lnTo>
                  <a:lnTo>
                    <a:pt x="4757" y="2319"/>
                  </a:lnTo>
                  <a:lnTo>
                    <a:pt x="4786" y="2298"/>
                  </a:lnTo>
                  <a:lnTo>
                    <a:pt x="4816" y="2276"/>
                  </a:lnTo>
                  <a:lnTo>
                    <a:pt x="4844" y="2254"/>
                  </a:lnTo>
                  <a:lnTo>
                    <a:pt x="4875" y="2233"/>
                  </a:lnTo>
                  <a:lnTo>
                    <a:pt x="4891" y="2224"/>
                  </a:lnTo>
                  <a:lnTo>
                    <a:pt x="4908" y="2216"/>
                  </a:lnTo>
                  <a:lnTo>
                    <a:pt x="4925" y="2208"/>
                  </a:lnTo>
                  <a:lnTo>
                    <a:pt x="4943" y="2202"/>
                  </a:lnTo>
                  <a:lnTo>
                    <a:pt x="4945" y="2201"/>
                  </a:lnTo>
                  <a:lnTo>
                    <a:pt x="4947" y="2196"/>
                  </a:lnTo>
                  <a:lnTo>
                    <a:pt x="4946" y="2192"/>
                  </a:lnTo>
                  <a:lnTo>
                    <a:pt x="4945" y="2189"/>
                  </a:lnTo>
                  <a:lnTo>
                    <a:pt x="4943" y="2188"/>
                  </a:lnTo>
                  <a:lnTo>
                    <a:pt x="4943" y="2188"/>
                  </a:lnTo>
                  <a:lnTo>
                    <a:pt x="4930" y="2181"/>
                  </a:lnTo>
                  <a:lnTo>
                    <a:pt x="4917" y="2173"/>
                  </a:lnTo>
                  <a:lnTo>
                    <a:pt x="4906" y="2163"/>
                  </a:lnTo>
                  <a:lnTo>
                    <a:pt x="4896" y="2153"/>
                  </a:lnTo>
                  <a:lnTo>
                    <a:pt x="4887" y="2143"/>
                  </a:lnTo>
                  <a:lnTo>
                    <a:pt x="4877" y="2133"/>
                  </a:lnTo>
                  <a:lnTo>
                    <a:pt x="4869" y="2121"/>
                  </a:lnTo>
                  <a:lnTo>
                    <a:pt x="4862" y="2110"/>
                  </a:lnTo>
                  <a:lnTo>
                    <a:pt x="4849" y="2086"/>
                  </a:lnTo>
                  <a:lnTo>
                    <a:pt x="4838" y="2059"/>
                  </a:lnTo>
                  <a:lnTo>
                    <a:pt x="4827" y="2034"/>
                  </a:lnTo>
                  <a:lnTo>
                    <a:pt x="4817" y="2008"/>
                  </a:lnTo>
                  <a:lnTo>
                    <a:pt x="4807" y="1981"/>
                  </a:lnTo>
                  <a:lnTo>
                    <a:pt x="4794" y="1956"/>
                  </a:lnTo>
                  <a:lnTo>
                    <a:pt x="4788" y="1944"/>
                  </a:lnTo>
                  <a:lnTo>
                    <a:pt x="4781" y="1933"/>
                  </a:lnTo>
                  <a:lnTo>
                    <a:pt x="4774" y="1921"/>
                  </a:lnTo>
                  <a:lnTo>
                    <a:pt x="4766" y="1910"/>
                  </a:lnTo>
                  <a:lnTo>
                    <a:pt x="4758" y="1900"/>
                  </a:lnTo>
                  <a:lnTo>
                    <a:pt x="4748" y="1890"/>
                  </a:lnTo>
                  <a:lnTo>
                    <a:pt x="4738" y="1882"/>
                  </a:lnTo>
                  <a:lnTo>
                    <a:pt x="4727" y="1873"/>
                  </a:lnTo>
                  <a:lnTo>
                    <a:pt x="4714" y="1866"/>
                  </a:lnTo>
                  <a:lnTo>
                    <a:pt x="4701" y="1859"/>
                  </a:lnTo>
                  <a:lnTo>
                    <a:pt x="4687" y="1854"/>
                  </a:lnTo>
                  <a:lnTo>
                    <a:pt x="4671" y="1849"/>
                  </a:lnTo>
                  <a:lnTo>
                    <a:pt x="4662" y="1846"/>
                  </a:lnTo>
                  <a:lnTo>
                    <a:pt x="4653" y="1845"/>
                  </a:lnTo>
                  <a:lnTo>
                    <a:pt x="4641" y="1844"/>
                  </a:lnTo>
                  <a:lnTo>
                    <a:pt x="4631" y="1844"/>
                  </a:lnTo>
                  <a:lnTo>
                    <a:pt x="4621" y="1844"/>
                  </a:lnTo>
                  <a:lnTo>
                    <a:pt x="4612" y="1842"/>
                  </a:lnTo>
                  <a:lnTo>
                    <a:pt x="4608" y="1839"/>
                  </a:lnTo>
                  <a:lnTo>
                    <a:pt x="4604" y="1836"/>
                  </a:lnTo>
                  <a:lnTo>
                    <a:pt x="4601" y="1833"/>
                  </a:lnTo>
                  <a:lnTo>
                    <a:pt x="4598" y="1829"/>
                  </a:lnTo>
                  <a:lnTo>
                    <a:pt x="4596" y="1825"/>
                  </a:lnTo>
                  <a:lnTo>
                    <a:pt x="4595" y="1821"/>
                  </a:lnTo>
                  <a:lnTo>
                    <a:pt x="4595" y="1817"/>
                  </a:lnTo>
                  <a:lnTo>
                    <a:pt x="4595" y="1813"/>
                  </a:lnTo>
                  <a:lnTo>
                    <a:pt x="4597" y="1804"/>
                  </a:lnTo>
                  <a:lnTo>
                    <a:pt x="4601" y="1795"/>
                  </a:lnTo>
                  <a:lnTo>
                    <a:pt x="4610" y="1778"/>
                  </a:lnTo>
                  <a:lnTo>
                    <a:pt x="4620" y="1761"/>
                  </a:lnTo>
                  <a:lnTo>
                    <a:pt x="4625" y="1747"/>
                  </a:lnTo>
                  <a:lnTo>
                    <a:pt x="4629" y="1733"/>
                  </a:lnTo>
                  <a:lnTo>
                    <a:pt x="4633" y="1719"/>
                  </a:lnTo>
                  <a:lnTo>
                    <a:pt x="4636" y="1705"/>
                  </a:lnTo>
                  <a:lnTo>
                    <a:pt x="4639" y="1692"/>
                  </a:lnTo>
                  <a:lnTo>
                    <a:pt x="4640" y="1677"/>
                  </a:lnTo>
                  <a:lnTo>
                    <a:pt x="4640" y="1664"/>
                  </a:lnTo>
                  <a:lnTo>
                    <a:pt x="4638" y="1651"/>
                  </a:lnTo>
                  <a:lnTo>
                    <a:pt x="4635" y="1638"/>
                  </a:lnTo>
                  <a:lnTo>
                    <a:pt x="4630" y="1626"/>
                  </a:lnTo>
                  <a:lnTo>
                    <a:pt x="4627" y="1620"/>
                  </a:lnTo>
                  <a:lnTo>
                    <a:pt x="4623" y="1614"/>
                  </a:lnTo>
                  <a:lnTo>
                    <a:pt x="4619" y="1609"/>
                  </a:lnTo>
                  <a:lnTo>
                    <a:pt x="4614" y="1603"/>
                  </a:lnTo>
                  <a:lnTo>
                    <a:pt x="4609" y="1598"/>
                  </a:lnTo>
                  <a:lnTo>
                    <a:pt x="4603" y="1592"/>
                  </a:lnTo>
                  <a:lnTo>
                    <a:pt x="4596" y="1587"/>
                  </a:lnTo>
                  <a:lnTo>
                    <a:pt x="4589" y="1582"/>
                  </a:lnTo>
                  <a:lnTo>
                    <a:pt x="4572" y="1574"/>
                  </a:lnTo>
                  <a:lnTo>
                    <a:pt x="4552" y="1566"/>
                  </a:lnTo>
                  <a:lnTo>
                    <a:pt x="4539" y="1563"/>
                  </a:lnTo>
                  <a:lnTo>
                    <a:pt x="4527" y="1560"/>
                  </a:lnTo>
                  <a:lnTo>
                    <a:pt x="4516" y="1556"/>
                  </a:lnTo>
                  <a:lnTo>
                    <a:pt x="4505" y="1551"/>
                  </a:lnTo>
                  <a:lnTo>
                    <a:pt x="4495" y="1547"/>
                  </a:lnTo>
                  <a:lnTo>
                    <a:pt x="4484" y="1542"/>
                  </a:lnTo>
                  <a:lnTo>
                    <a:pt x="4474" y="1536"/>
                  </a:lnTo>
                  <a:lnTo>
                    <a:pt x="4465" y="1530"/>
                  </a:lnTo>
                  <a:lnTo>
                    <a:pt x="4448" y="1517"/>
                  </a:lnTo>
                  <a:lnTo>
                    <a:pt x="4431" y="1503"/>
                  </a:lnTo>
                  <a:lnTo>
                    <a:pt x="4416" y="1488"/>
                  </a:lnTo>
                  <a:lnTo>
                    <a:pt x="4400" y="1473"/>
                  </a:lnTo>
                  <a:lnTo>
                    <a:pt x="4371" y="1442"/>
                  </a:lnTo>
                  <a:lnTo>
                    <a:pt x="4341" y="1411"/>
                  </a:lnTo>
                  <a:lnTo>
                    <a:pt x="4325" y="1396"/>
                  </a:lnTo>
                  <a:lnTo>
                    <a:pt x="4308" y="1383"/>
                  </a:lnTo>
                  <a:lnTo>
                    <a:pt x="4291" y="1370"/>
                  </a:lnTo>
                  <a:lnTo>
                    <a:pt x="4272" y="1359"/>
                  </a:lnTo>
                  <a:lnTo>
                    <a:pt x="4257" y="1347"/>
                  </a:lnTo>
                  <a:lnTo>
                    <a:pt x="4243" y="1338"/>
                  </a:lnTo>
                  <a:lnTo>
                    <a:pt x="4228" y="1330"/>
                  </a:lnTo>
                  <a:lnTo>
                    <a:pt x="4212" y="1324"/>
                  </a:lnTo>
                  <a:lnTo>
                    <a:pt x="4179" y="1313"/>
                  </a:lnTo>
                  <a:lnTo>
                    <a:pt x="4145" y="1303"/>
                  </a:lnTo>
                  <a:lnTo>
                    <a:pt x="4128" y="1298"/>
                  </a:lnTo>
                  <a:lnTo>
                    <a:pt x="4111" y="1293"/>
                  </a:lnTo>
                  <a:lnTo>
                    <a:pt x="4093" y="1287"/>
                  </a:lnTo>
                  <a:lnTo>
                    <a:pt x="4076" y="1281"/>
                  </a:lnTo>
                  <a:lnTo>
                    <a:pt x="4059" y="1273"/>
                  </a:lnTo>
                  <a:lnTo>
                    <a:pt x="4042" y="1263"/>
                  </a:lnTo>
                  <a:lnTo>
                    <a:pt x="4025" y="1252"/>
                  </a:lnTo>
                  <a:lnTo>
                    <a:pt x="4008" y="1239"/>
                  </a:lnTo>
                  <a:lnTo>
                    <a:pt x="3973" y="1218"/>
                  </a:lnTo>
                  <a:lnTo>
                    <a:pt x="3935" y="1194"/>
                  </a:lnTo>
                  <a:lnTo>
                    <a:pt x="3916" y="1181"/>
                  </a:lnTo>
                  <a:lnTo>
                    <a:pt x="3896" y="1170"/>
                  </a:lnTo>
                  <a:lnTo>
                    <a:pt x="3876" y="1159"/>
                  </a:lnTo>
                  <a:lnTo>
                    <a:pt x="3856" y="1149"/>
                  </a:lnTo>
                  <a:lnTo>
                    <a:pt x="3836" y="1141"/>
                  </a:lnTo>
                  <a:lnTo>
                    <a:pt x="3816" y="1134"/>
                  </a:lnTo>
                  <a:lnTo>
                    <a:pt x="3807" y="1132"/>
                  </a:lnTo>
                  <a:lnTo>
                    <a:pt x="3796" y="1130"/>
                  </a:lnTo>
                  <a:lnTo>
                    <a:pt x="3787" y="1128"/>
                  </a:lnTo>
                  <a:lnTo>
                    <a:pt x="3777" y="1127"/>
                  </a:lnTo>
                  <a:lnTo>
                    <a:pt x="3768" y="1127"/>
                  </a:lnTo>
                  <a:lnTo>
                    <a:pt x="3758" y="1128"/>
                  </a:lnTo>
                  <a:lnTo>
                    <a:pt x="3749" y="1129"/>
                  </a:lnTo>
                  <a:lnTo>
                    <a:pt x="3740" y="1132"/>
                  </a:lnTo>
                  <a:lnTo>
                    <a:pt x="3731" y="1135"/>
                  </a:lnTo>
                  <a:lnTo>
                    <a:pt x="3723" y="1139"/>
                  </a:lnTo>
                  <a:lnTo>
                    <a:pt x="3713" y="1144"/>
                  </a:lnTo>
                  <a:lnTo>
                    <a:pt x="3705" y="1149"/>
                  </a:lnTo>
                  <a:lnTo>
                    <a:pt x="3700" y="1154"/>
                  </a:lnTo>
                  <a:lnTo>
                    <a:pt x="3695" y="1160"/>
                  </a:lnTo>
                  <a:lnTo>
                    <a:pt x="3690" y="1166"/>
                  </a:lnTo>
                  <a:lnTo>
                    <a:pt x="3687" y="1172"/>
                  </a:lnTo>
                  <a:lnTo>
                    <a:pt x="3680" y="1186"/>
                  </a:lnTo>
                  <a:lnTo>
                    <a:pt x="3675" y="1201"/>
                  </a:lnTo>
                  <a:lnTo>
                    <a:pt x="3671" y="1217"/>
                  </a:lnTo>
                  <a:lnTo>
                    <a:pt x="3668" y="1233"/>
                  </a:lnTo>
                  <a:lnTo>
                    <a:pt x="3666" y="1249"/>
                  </a:lnTo>
                  <a:lnTo>
                    <a:pt x="3664" y="1266"/>
                  </a:lnTo>
                  <a:lnTo>
                    <a:pt x="3569" y="1313"/>
                  </a:lnTo>
                  <a:lnTo>
                    <a:pt x="3556" y="1321"/>
                  </a:lnTo>
                  <a:lnTo>
                    <a:pt x="3544" y="1330"/>
                  </a:lnTo>
                  <a:lnTo>
                    <a:pt x="3534" y="1340"/>
                  </a:lnTo>
                  <a:lnTo>
                    <a:pt x="3525" y="1351"/>
                  </a:lnTo>
                  <a:lnTo>
                    <a:pt x="3516" y="1363"/>
                  </a:lnTo>
                  <a:lnTo>
                    <a:pt x="3509" y="1375"/>
                  </a:lnTo>
                  <a:lnTo>
                    <a:pt x="3502" y="1388"/>
                  </a:lnTo>
                  <a:lnTo>
                    <a:pt x="3496" y="1401"/>
                  </a:lnTo>
                  <a:lnTo>
                    <a:pt x="3491" y="1414"/>
                  </a:lnTo>
                  <a:lnTo>
                    <a:pt x="3486" y="1428"/>
                  </a:lnTo>
                  <a:lnTo>
                    <a:pt x="3483" y="1442"/>
                  </a:lnTo>
                  <a:lnTo>
                    <a:pt x="3480" y="1456"/>
                  </a:lnTo>
                  <a:lnTo>
                    <a:pt x="3478" y="1470"/>
                  </a:lnTo>
                  <a:lnTo>
                    <a:pt x="3476" y="1483"/>
                  </a:lnTo>
                  <a:lnTo>
                    <a:pt x="3475" y="1497"/>
                  </a:lnTo>
                  <a:lnTo>
                    <a:pt x="3475" y="1510"/>
                  </a:lnTo>
                  <a:lnTo>
                    <a:pt x="3475" y="1520"/>
                  </a:lnTo>
                  <a:lnTo>
                    <a:pt x="3474" y="1529"/>
                  </a:lnTo>
                  <a:lnTo>
                    <a:pt x="3472" y="1537"/>
                  </a:lnTo>
                  <a:lnTo>
                    <a:pt x="3467" y="1547"/>
                  </a:lnTo>
                  <a:lnTo>
                    <a:pt x="3440" y="1568"/>
                  </a:lnTo>
                  <a:lnTo>
                    <a:pt x="3416" y="1587"/>
                  </a:lnTo>
                  <a:lnTo>
                    <a:pt x="3403" y="1596"/>
                  </a:lnTo>
                  <a:lnTo>
                    <a:pt x="3392" y="1605"/>
                  </a:lnTo>
                  <a:lnTo>
                    <a:pt x="3380" y="1613"/>
                  </a:lnTo>
                  <a:lnTo>
                    <a:pt x="3368" y="1619"/>
                  </a:lnTo>
                  <a:lnTo>
                    <a:pt x="3348" y="1602"/>
                  </a:lnTo>
                  <a:lnTo>
                    <a:pt x="3327" y="1583"/>
                  </a:lnTo>
                  <a:lnTo>
                    <a:pt x="3308" y="1565"/>
                  </a:lnTo>
                  <a:lnTo>
                    <a:pt x="3290" y="1546"/>
                  </a:lnTo>
                  <a:lnTo>
                    <a:pt x="3272" y="1526"/>
                  </a:lnTo>
                  <a:lnTo>
                    <a:pt x="3254" y="1505"/>
                  </a:lnTo>
                  <a:lnTo>
                    <a:pt x="3238" y="1484"/>
                  </a:lnTo>
                  <a:lnTo>
                    <a:pt x="3224" y="1463"/>
                  </a:lnTo>
                  <a:lnTo>
                    <a:pt x="3210" y="1441"/>
                  </a:lnTo>
                  <a:lnTo>
                    <a:pt x="3198" y="1418"/>
                  </a:lnTo>
                  <a:lnTo>
                    <a:pt x="3188" y="1394"/>
                  </a:lnTo>
                  <a:lnTo>
                    <a:pt x="3178" y="1370"/>
                  </a:lnTo>
                  <a:lnTo>
                    <a:pt x="3174" y="1358"/>
                  </a:lnTo>
                  <a:lnTo>
                    <a:pt x="3171" y="1345"/>
                  </a:lnTo>
                  <a:lnTo>
                    <a:pt x="3168" y="1332"/>
                  </a:lnTo>
                  <a:lnTo>
                    <a:pt x="3166" y="1320"/>
                  </a:lnTo>
                  <a:lnTo>
                    <a:pt x="3164" y="1307"/>
                  </a:lnTo>
                  <a:lnTo>
                    <a:pt x="3163" y="1293"/>
                  </a:lnTo>
                  <a:lnTo>
                    <a:pt x="3162" y="1280"/>
                  </a:lnTo>
                  <a:lnTo>
                    <a:pt x="3162" y="1266"/>
                  </a:lnTo>
                  <a:lnTo>
                    <a:pt x="3163" y="1248"/>
                  </a:lnTo>
                  <a:lnTo>
                    <a:pt x="3166" y="1231"/>
                  </a:lnTo>
                  <a:lnTo>
                    <a:pt x="3170" y="1214"/>
                  </a:lnTo>
                  <a:lnTo>
                    <a:pt x="3176" y="1197"/>
                  </a:lnTo>
                  <a:lnTo>
                    <a:pt x="3185" y="1180"/>
                  </a:lnTo>
                  <a:lnTo>
                    <a:pt x="3193" y="1164"/>
                  </a:lnTo>
                  <a:lnTo>
                    <a:pt x="3203" y="1149"/>
                  </a:lnTo>
                  <a:lnTo>
                    <a:pt x="3214" y="1134"/>
                  </a:lnTo>
                  <a:lnTo>
                    <a:pt x="3225" y="1120"/>
                  </a:lnTo>
                  <a:lnTo>
                    <a:pt x="3237" y="1106"/>
                  </a:lnTo>
                  <a:lnTo>
                    <a:pt x="3250" y="1094"/>
                  </a:lnTo>
                  <a:lnTo>
                    <a:pt x="3264" y="1082"/>
                  </a:lnTo>
                  <a:lnTo>
                    <a:pt x="3277" y="1071"/>
                  </a:lnTo>
                  <a:lnTo>
                    <a:pt x="3291" y="1061"/>
                  </a:lnTo>
                  <a:lnTo>
                    <a:pt x="3304" y="1052"/>
                  </a:lnTo>
                  <a:lnTo>
                    <a:pt x="3317" y="1044"/>
                  </a:lnTo>
                  <a:lnTo>
                    <a:pt x="3316" y="1039"/>
                  </a:lnTo>
                  <a:lnTo>
                    <a:pt x="3314" y="1034"/>
                  </a:lnTo>
                  <a:lnTo>
                    <a:pt x="3311" y="1030"/>
                  </a:lnTo>
                  <a:lnTo>
                    <a:pt x="3307" y="1025"/>
                  </a:lnTo>
                  <a:lnTo>
                    <a:pt x="3303" y="1021"/>
                  </a:lnTo>
                  <a:lnTo>
                    <a:pt x="3298" y="1018"/>
                  </a:lnTo>
                  <a:lnTo>
                    <a:pt x="3293" y="1015"/>
                  </a:lnTo>
                  <a:lnTo>
                    <a:pt x="3287" y="1012"/>
                  </a:lnTo>
                  <a:lnTo>
                    <a:pt x="3274" y="1007"/>
                  </a:lnTo>
                  <a:lnTo>
                    <a:pt x="3261" y="1004"/>
                  </a:lnTo>
                  <a:lnTo>
                    <a:pt x="3247" y="1001"/>
                  </a:lnTo>
                  <a:lnTo>
                    <a:pt x="3235" y="998"/>
                  </a:lnTo>
                  <a:lnTo>
                    <a:pt x="3213" y="996"/>
                  </a:lnTo>
                  <a:lnTo>
                    <a:pt x="3193" y="996"/>
                  </a:lnTo>
                  <a:lnTo>
                    <a:pt x="3172" y="996"/>
                  </a:lnTo>
                  <a:lnTo>
                    <a:pt x="3154" y="998"/>
                  </a:lnTo>
                  <a:lnTo>
                    <a:pt x="3136" y="1001"/>
                  </a:lnTo>
                  <a:lnTo>
                    <a:pt x="3118" y="1005"/>
                  </a:lnTo>
                  <a:lnTo>
                    <a:pt x="3098" y="1010"/>
                  </a:lnTo>
                  <a:lnTo>
                    <a:pt x="3078" y="1016"/>
                  </a:lnTo>
                  <a:lnTo>
                    <a:pt x="3063" y="1020"/>
                  </a:lnTo>
                  <a:lnTo>
                    <a:pt x="3048" y="1025"/>
                  </a:lnTo>
                  <a:lnTo>
                    <a:pt x="3034" y="1032"/>
                  </a:lnTo>
                  <a:lnTo>
                    <a:pt x="3019" y="1039"/>
                  </a:lnTo>
                  <a:lnTo>
                    <a:pt x="3005" y="1046"/>
                  </a:lnTo>
                  <a:lnTo>
                    <a:pt x="2992" y="1054"/>
                  </a:lnTo>
                  <a:lnTo>
                    <a:pt x="2979" y="1062"/>
                  </a:lnTo>
                  <a:lnTo>
                    <a:pt x="2967" y="1072"/>
                  </a:lnTo>
                  <a:lnTo>
                    <a:pt x="2955" y="1082"/>
                  </a:lnTo>
                  <a:lnTo>
                    <a:pt x="2943" y="1092"/>
                  </a:lnTo>
                  <a:lnTo>
                    <a:pt x="2932" y="1103"/>
                  </a:lnTo>
                  <a:lnTo>
                    <a:pt x="2921" y="1116"/>
                  </a:lnTo>
                  <a:lnTo>
                    <a:pt x="2911" y="1128"/>
                  </a:lnTo>
                  <a:lnTo>
                    <a:pt x="2902" y="1141"/>
                  </a:lnTo>
                  <a:lnTo>
                    <a:pt x="2893" y="1155"/>
                  </a:lnTo>
                  <a:lnTo>
                    <a:pt x="2885" y="1169"/>
                  </a:lnTo>
                  <a:lnTo>
                    <a:pt x="2876" y="1188"/>
                  </a:lnTo>
                  <a:lnTo>
                    <a:pt x="2868" y="1210"/>
                  </a:lnTo>
                  <a:lnTo>
                    <a:pt x="2862" y="1232"/>
                  </a:lnTo>
                  <a:lnTo>
                    <a:pt x="2858" y="1255"/>
                  </a:lnTo>
                  <a:lnTo>
                    <a:pt x="2855" y="1280"/>
                  </a:lnTo>
                  <a:lnTo>
                    <a:pt x="2854" y="1304"/>
                  </a:lnTo>
                  <a:lnTo>
                    <a:pt x="2854" y="1329"/>
                  </a:lnTo>
                  <a:lnTo>
                    <a:pt x="2855" y="1355"/>
                  </a:lnTo>
                  <a:lnTo>
                    <a:pt x="2859" y="1381"/>
                  </a:lnTo>
                  <a:lnTo>
                    <a:pt x="2864" y="1406"/>
                  </a:lnTo>
                  <a:lnTo>
                    <a:pt x="2870" y="1431"/>
                  </a:lnTo>
                  <a:lnTo>
                    <a:pt x="2880" y="1456"/>
                  </a:lnTo>
                  <a:lnTo>
                    <a:pt x="2884" y="1468"/>
                  </a:lnTo>
                  <a:lnTo>
                    <a:pt x="2890" y="1480"/>
                  </a:lnTo>
                  <a:lnTo>
                    <a:pt x="2895" y="1492"/>
                  </a:lnTo>
                  <a:lnTo>
                    <a:pt x="2902" y="1503"/>
                  </a:lnTo>
                  <a:lnTo>
                    <a:pt x="2908" y="1514"/>
                  </a:lnTo>
                  <a:lnTo>
                    <a:pt x="2916" y="1526"/>
                  </a:lnTo>
                  <a:lnTo>
                    <a:pt x="2923" y="1537"/>
                  </a:lnTo>
                  <a:lnTo>
                    <a:pt x="2931" y="1547"/>
                  </a:lnTo>
                  <a:lnTo>
                    <a:pt x="2947" y="1568"/>
                  </a:lnTo>
                  <a:lnTo>
                    <a:pt x="2964" y="1588"/>
                  </a:lnTo>
                  <a:lnTo>
                    <a:pt x="2980" y="1609"/>
                  </a:lnTo>
                  <a:lnTo>
                    <a:pt x="2997" y="1627"/>
                  </a:lnTo>
                  <a:lnTo>
                    <a:pt x="3015" y="1644"/>
                  </a:lnTo>
                  <a:lnTo>
                    <a:pt x="3034" y="1661"/>
                  </a:lnTo>
                  <a:lnTo>
                    <a:pt x="3052" y="1677"/>
                  </a:lnTo>
                  <a:lnTo>
                    <a:pt x="3071" y="1694"/>
                  </a:lnTo>
                  <a:lnTo>
                    <a:pt x="3111" y="1724"/>
                  </a:lnTo>
                  <a:lnTo>
                    <a:pt x="3151" y="1754"/>
                  </a:lnTo>
                  <a:lnTo>
                    <a:pt x="3193" y="1785"/>
                  </a:lnTo>
                  <a:lnTo>
                    <a:pt x="3235" y="1816"/>
                  </a:lnTo>
                  <a:lnTo>
                    <a:pt x="3230" y="1817"/>
                  </a:lnTo>
                  <a:lnTo>
                    <a:pt x="3225" y="1821"/>
                  </a:lnTo>
                  <a:lnTo>
                    <a:pt x="3219" y="1827"/>
                  </a:lnTo>
                  <a:lnTo>
                    <a:pt x="3212" y="1834"/>
                  </a:lnTo>
                  <a:lnTo>
                    <a:pt x="3205" y="1843"/>
                  </a:lnTo>
                  <a:lnTo>
                    <a:pt x="3198" y="1854"/>
                  </a:lnTo>
                  <a:lnTo>
                    <a:pt x="3191" y="1865"/>
                  </a:lnTo>
                  <a:lnTo>
                    <a:pt x="3184" y="1878"/>
                  </a:lnTo>
                  <a:lnTo>
                    <a:pt x="3177" y="1892"/>
                  </a:lnTo>
                  <a:lnTo>
                    <a:pt x="3173" y="1906"/>
                  </a:lnTo>
                  <a:lnTo>
                    <a:pt x="3169" y="1923"/>
                  </a:lnTo>
                  <a:lnTo>
                    <a:pt x="3167" y="1939"/>
                  </a:lnTo>
                  <a:lnTo>
                    <a:pt x="3166" y="1948"/>
                  </a:lnTo>
                  <a:lnTo>
                    <a:pt x="3166" y="1956"/>
                  </a:lnTo>
                  <a:lnTo>
                    <a:pt x="3167" y="1965"/>
                  </a:lnTo>
                  <a:lnTo>
                    <a:pt x="3168" y="1973"/>
                  </a:lnTo>
                  <a:lnTo>
                    <a:pt x="3170" y="1982"/>
                  </a:lnTo>
                  <a:lnTo>
                    <a:pt x="3172" y="1991"/>
                  </a:lnTo>
                  <a:lnTo>
                    <a:pt x="3175" y="2000"/>
                  </a:lnTo>
                  <a:lnTo>
                    <a:pt x="3179" y="2010"/>
                  </a:lnTo>
                  <a:lnTo>
                    <a:pt x="3185" y="2021"/>
                  </a:lnTo>
                  <a:lnTo>
                    <a:pt x="3192" y="2031"/>
                  </a:lnTo>
                  <a:lnTo>
                    <a:pt x="3199" y="2039"/>
                  </a:lnTo>
                  <a:lnTo>
                    <a:pt x="3208" y="2046"/>
                  </a:lnTo>
                  <a:lnTo>
                    <a:pt x="3218" y="2053"/>
                  </a:lnTo>
                  <a:lnTo>
                    <a:pt x="3228" y="2058"/>
                  </a:lnTo>
                  <a:lnTo>
                    <a:pt x="3239" y="2062"/>
                  </a:lnTo>
                  <a:lnTo>
                    <a:pt x="3251" y="2066"/>
                  </a:lnTo>
                  <a:lnTo>
                    <a:pt x="3276" y="2072"/>
                  </a:lnTo>
                  <a:lnTo>
                    <a:pt x="3301" y="2077"/>
                  </a:lnTo>
                  <a:lnTo>
                    <a:pt x="3325" y="2083"/>
                  </a:lnTo>
                  <a:lnTo>
                    <a:pt x="3349" y="2091"/>
                  </a:lnTo>
                  <a:lnTo>
                    <a:pt x="3353" y="2097"/>
                  </a:lnTo>
                  <a:lnTo>
                    <a:pt x="3355" y="2102"/>
                  </a:lnTo>
                  <a:lnTo>
                    <a:pt x="3355" y="2105"/>
                  </a:lnTo>
                  <a:lnTo>
                    <a:pt x="3355" y="2107"/>
                  </a:lnTo>
                  <a:lnTo>
                    <a:pt x="3354" y="2110"/>
                  </a:lnTo>
                  <a:lnTo>
                    <a:pt x="3352" y="2112"/>
                  </a:lnTo>
                  <a:lnTo>
                    <a:pt x="3348" y="2115"/>
                  </a:lnTo>
                  <a:lnTo>
                    <a:pt x="3342" y="2118"/>
                  </a:lnTo>
                  <a:lnTo>
                    <a:pt x="3333" y="2120"/>
                  </a:lnTo>
                  <a:lnTo>
                    <a:pt x="3324" y="2121"/>
                  </a:lnTo>
                  <a:lnTo>
                    <a:pt x="3283" y="2124"/>
                  </a:lnTo>
                  <a:lnTo>
                    <a:pt x="3241" y="2127"/>
                  </a:lnTo>
                  <a:lnTo>
                    <a:pt x="3200" y="2130"/>
                  </a:lnTo>
                  <a:lnTo>
                    <a:pt x="3157" y="2132"/>
                  </a:lnTo>
                  <a:lnTo>
                    <a:pt x="3115" y="2134"/>
                  </a:lnTo>
                  <a:lnTo>
                    <a:pt x="3070" y="2136"/>
                  </a:lnTo>
                  <a:lnTo>
                    <a:pt x="3025" y="2136"/>
                  </a:lnTo>
                  <a:lnTo>
                    <a:pt x="2980" y="2136"/>
                  </a:lnTo>
                  <a:lnTo>
                    <a:pt x="2962" y="2118"/>
                  </a:lnTo>
                  <a:lnTo>
                    <a:pt x="2534" y="1445"/>
                  </a:lnTo>
                  <a:lnTo>
                    <a:pt x="2513" y="1400"/>
                  </a:lnTo>
                  <a:lnTo>
                    <a:pt x="2491" y="1356"/>
                  </a:lnTo>
                  <a:lnTo>
                    <a:pt x="2467" y="1311"/>
                  </a:lnTo>
                  <a:lnTo>
                    <a:pt x="2444" y="1266"/>
                  </a:lnTo>
                  <a:lnTo>
                    <a:pt x="2421" y="1223"/>
                  </a:lnTo>
                  <a:lnTo>
                    <a:pt x="2398" y="1178"/>
                  </a:lnTo>
                  <a:lnTo>
                    <a:pt x="2376" y="1133"/>
                  </a:lnTo>
                  <a:lnTo>
                    <a:pt x="2355" y="1087"/>
                  </a:lnTo>
                  <a:lnTo>
                    <a:pt x="2335" y="1042"/>
                  </a:lnTo>
                  <a:lnTo>
                    <a:pt x="2316" y="995"/>
                  </a:lnTo>
                  <a:lnTo>
                    <a:pt x="2307" y="972"/>
                  </a:lnTo>
                  <a:lnTo>
                    <a:pt x="2299" y="947"/>
                  </a:lnTo>
                  <a:lnTo>
                    <a:pt x="2291" y="923"/>
                  </a:lnTo>
                  <a:lnTo>
                    <a:pt x="2284" y="899"/>
                  </a:lnTo>
                  <a:lnTo>
                    <a:pt x="2278" y="875"/>
                  </a:lnTo>
                  <a:lnTo>
                    <a:pt x="2272" y="850"/>
                  </a:lnTo>
                  <a:lnTo>
                    <a:pt x="2266" y="825"/>
                  </a:lnTo>
                  <a:lnTo>
                    <a:pt x="2262" y="800"/>
                  </a:lnTo>
                  <a:lnTo>
                    <a:pt x="2258" y="774"/>
                  </a:lnTo>
                  <a:lnTo>
                    <a:pt x="2255" y="748"/>
                  </a:lnTo>
                  <a:lnTo>
                    <a:pt x="2251" y="722"/>
                  </a:lnTo>
                  <a:lnTo>
                    <a:pt x="2250" y="695"/>
                  </a:lnTo>
                  <a:lnTo>
                    <a:pt x="2250" y="681"/>
                  </a:lnTo>
                  <a:lnTo>
                    <a:pt x="2251" y="668"/>
                  </a:lnTo>
                  <a:lnTo>
                    <a:pt x="2253" y="656"/>
                  </a:lnTo>
                  <a:lnTo>
                    <a:pt x="2257" y="644"/>
                  </a:lnTo>
                  <a:lnTo>
                    <a:pt x="2261" y="633"/>
                  </a:lnTo>
                  <a:lnTo>
                    <a:pt x="2266" y="622"/>
                  </a:lnTo>
                  <a:lnTo>
                    <a:pt x="2271" y="612"/>
                  </a:lnTo>
                  <a:lnTo>
                    <a:pt x="2277" y="603"/>
                  </a:lnTo>
                  <a:lnTo>
                    <a:pt x="2283" y="594"/>
                  </a:lnTo>
                  <a:lnTo>
                    <a:pt x="2290" y="586"/>
                  </a:lnTo>
                  <a:lnTo>
                    <a:pt x="2297" y="577"/>
                  </a:lnTo>
                  <a:lnTo>
                    <a:pt x="2304" y="570"/>
                  </a:lnTo>
                  <a:lnTo>
                    <a:pt x="2320" y="555"/>
                  </a:lnTo>
                  <a:lnTo>
                    <a:pt x="2338" y="539"/>
                  </a:lnTo>
                  <a:lnTo>
                    <a:pt x="2355" y="525"/>
                  </a:lnTo>
                  <a:lnTo>
                    <a:pt x="2371" y="510"/>
                  </a:lnTo>
                  <a:lnTo>
                    <a:pt x="2387" y="494"/>
                  </a:lnTo>
                  <a:lnTo>
                    <a:pt x="2401" y="477"/>
                  </a:lnTo>
                  <a:lnTo>
                    <a:pt x="2407" y="468"/>
                  </a:lnTo>
                  <a:lnTo>
                    <a:pt x="2414" y="458"/>
                  </a:lnTo>
                  <a:lnTo>
                    <a:pt x="2420" y="448"/>
                  </a:lnTo>
                  <a:lnTo>
                    <a:pt x="2424" y="438"/>
                  </a:lnTo>
                  <a:lnTo>
                    <a:pt x="2428" y="427"/>
                  </a:lnTo>
                  <a:lnTo>
                    <a:pt x="2432" y="415"/>
                  </a:lnTo>
                  <a:lnTo>
                    <a:pt x="2434" y="403"/>
                  </a:lnTo>
                  <a:lnTo>
                    <a:pt x="2436" y="390"/>
                  </a:lnTo>
                  <a:lnTo>
                    <a:pt x="2438" y="357"/>
                  </a:lnTo>
                  <a:lnTo>
                    <a:pt x="2439" y="324"/>
                  </a:lnTo>
                  <a:lnTo>
                    <a:pt x="2440" y="307"/>
                  </a:lnTo>
                  <a:lnTo>
                    <a:pt x="2440" y="290"/>
                  </a:lnTo>
                  <a:lnTo>
                    <a:pt x="2439" y="273"/>
                  </a:lnTo>
                  <a:lnTo>
                    <a:pt x="2438" y="256"/>
                  </a:lnTo>
                  <a:lnTo>
                    <a:pt x="2435" y="239"/>
                  </a:lnTo>
                  <a:lnTo>
                    <a:pt x="2432" y="223"/>
                  </a:lnTo>
                  <a:lnTo>
                    <a:pt x="2427" y="206"/>
                  </a:lnTo>
                  <a:lnTo>
                    <a:pt x="2421" y="190"/>
                  </a:lnTo>
                  <a:lnTo>
                    <a:pt x="2413" y="175"/>
                  </a:lnTo>
                  <a:lnTo>
                    <a:pt x="2403" y="160"/>
                  </a:lnTo>
                  <a:lnTo>
                    <a:pt x="2392" y="146"/>
                  </a:lnTo>
                  <a:lnTo>
                    <a:pt x="2379" y="132"/>
                  </a:lnTo>
                  <a:lnTo>
                    <a:pt x="2360" y="113"/>
                  </a:lnTo>
                  <a:lnTo>
                    <a:pt x="2337" y="92"/>
                  </a:lnTo>
                  <a:lnTo>
                    <a:pt x="2332" y="88"/>
                  </a:lnTo>
                  <a:lnTo>
                    <a:pt x="2325" y="84"/>
                  </a:lnTo>
                  <a:lnTo>
                    <a:pt x="2320" y="82"/>
                  </a:lnTo>
                  <a:lnTo>
                    <a:pt x="2316" y="81"/>
                  </a:lnTo>
                  <a:lnTo>
                    <a:pt x="2312" y="81"/>
                  </a:lnTo>
                  <a:lnTo>
                    <a:pt x="2309" y="83"/>
                  </a:lnTo>
                  <a:lnTo>
                    <a:pt x="2307" y="86"/>
                  </a:lnTo>
                  <a:lnTo>
                    <a:pt x="2306" y="91"/>
                  </a:lnTo>
                  <a:lnTo>
                    <a:pt x="2307" y="99"/>
                  </a:lnTo>
                  <a:lnTo>
                    <a:pt x="2307" y="106"/>
                  </a:lnTo>
                  <a:lnTo>
                    <a:pt x="2306" y="113"/>
                  </a:lnTo>
                  <a:lnTo>
                    <a:pt x="2304" y="120"/>
                  </a:lnTo>
                  <a:lnTo>
                    <a:pt x="2302" y="126"/>
                  </a:lnTo>
                  <a:lnTo>
                    <a:pt x="2298" y="132"/>
                  </a:lnTo>
                  <a:lnTo>
                    <a:pt x="2295" y="139"/>
                  </a:lnTo>
                  <a:lnTo>
                    <a:pt x="2290" y="145"/>
                  </a:lnTo>
                  <a:lnTo>
                    <a:pt x="2281" y="156"/>
                  </a:lnTo>
                  <a:lnTo>
                    <a:pt x="2271" y="167"/>
                  </a:lnTo>
                  <a:lnTo>
                    <a:pt x="2262" y="178"/>
                  </a:lnTo>
                  <a:lnTo>
                    <a:pt x="2255" y="190"/>
                  </a:lnTo>
                  <a:lnTo>
                    <a:pt x="2249" y="186"/>
                  </a:lnTo>
                  <a:lnTo>
                    <a:pt x="2244" y="183"/>
                  </a:lnTo>
                  <a:lnTo>
                    <a:pt x="2238" y="180"/>
                  </a:lnTo>
                  <a:lnTo>
                    <a:pt x="2232" y="177"/>
                  </a:lnTo>
                  <a:lnTo>
                    <a:pt x="2219" y="174"/>
                  </a:lnTo>
                  <a:lnTo>
                    <a:pt x="2203" y="171"/>
                  </a:lnTo>
                  <a:lnTo>
                    <a:pt x="2190" y="172"/>
                  </a:lnTo>
                  <a:lnTo>
                    <a:pt x="2178" y="173"/>
                  </a:lnTo>
                  <a:lnTo>
                    <a:pt x="2166" y="174"/>
                  </a:lnTo>
                  <a:lnTo>
                    <a:pt x="2155" y="177"/>
                  </a:lnTo>
                  <a:lnTo>
                    <a:pt x="2145" y="181"/>
                  </a:lnTo>
                  <a:lnTo>
                    <a:pt x="2134" y="186"/>
                  </a:lnTo>
                  <a:lnTo>
                    <a:pt x="2125" y="194"/>
                  </a:lnTo>
                  <a:lnTo>
                    <a:pt x="2115" y="203"/>
                  </a:lnTo>
                  <a:lnTo>
                    <a:pt x="2112" y="183"/>
                  </a:lnTo>
                  <a:lnTo>
                    <a:pt x="2109" y="160"/>
                  </a:lnTo>
                  <a:lnTo>
                    <a:pt x="2106" y="134"/>
                  </a:lnTo>
                  <a:lnTo>
                    <a:pt x="2102" y="109"/>
                  </a:lnTo>
                  <a:lnTo>
                    <a:pt x="2100" y="97"/>
                  </a:lnTo>
                  <a:lnTo>
                    <a:pt x="2096" y="84"/>
                  </a:lnTo>
                  <a:lnTo>
                    <a:pt x="2092" y="72"/>
                  </a:lnTo>
                  <a:lnTo>
                    <a:pt x="2088" y="61"/>
                  </a:lnTo>
                  <a:lnTo>
                    <a:pt x="2082" y="49"/>
                  </a:lnTo>
                  <a:lnTo>
                    <a:pt x="2076" y="38"/>
                  </a:lnTo>
                  <a:lnTo>
                    <a:pt x="2069" y="29"/>
                  </a:lnTo>
                  <a:lnTo>
                    <a:pt x="2061" y="20"/>
                  </a:lnTo>
                  <a:lnTo>
                    <a:pt x="2055" y="15"/>
                  </a:lnTo>
                  <a:lnTo>
                    <a:pt x="2048" y="11"/>
                  </a:lnTo>
                  <a:lnTo>
                    <a:pt x="2042" y="8"/>
                  </a:lnTo>
                  <a:lnTo>
                    <a:pt x="2035" y="6"/>
                  </a:lnTo>
                  <a:lnTo>
                    <a:pt x="2019" y="3"/>
                  </a:lnTo>
                  <a:lnTo>
                    <a:pt x="2004" y="2"/>
                  </a:lnTo>
                  <a:lnTo>
                    <a:pt x="1972" y="3"/>
                  </a:lnTo>
                  <a:lnTo>
                    <a:pt x="1939" y="3"/>
                  </a:lnTo>
                  <a:lnTo>
                    <a:pt x="1938" y="2"/>
                  </a:lnTo>
                  <a:lnTo>
                    <a:pt x="1937" y="0"/>
                  </a:lnTo>
                  <a:lnTo>
                    <a:pt x="1723" y="0"/>
                  </a:lnTo>
                  <a:lnTo>
                    <a:pt x="1727" y="17"/>
                  </a:lnTo>
                  <a:lnTo>
                    <a:pt x="1731" y="34"/>
                  </a:lnTo>
                  <a:lnTo>
                    <a:pt x="1735" y="51"/>
                  </a:lnTo>
                  <a:lnTo>
                    <a:pt x="1738" y="69"/>
                  </a:lnTo>
                  <a:lnTo>
                    <a:pt x="1730" y="72"/>
                  </a:lnTo>
                  <a:lnTo>
                    <a:pt x="1723" y="75"/>
                  </a:lnTo>
                  <a:lnTo>
                    <a:pt x="1718" y="78"/>
                  </a:lnTo>
                  <a:lnTo>
                    <a:pt x="1714" y="81"/>
                  </a:lnTo>
                  <a:lnTo>
                    <a:pt x="1710" y="85"/>
                  </a:lnTo>
                  <a:lnTo>
                    <a:pt x="1708" y="89"/>
                  </a:lnTo>
                  <a:lnTo>
                    <a:pt x="1707" y="93"/>
                  </a:lnTo>
                  <a:lnTo>
                    <a:pt x="1706" y="97"/>
                  </a:lnTo>
                  <a:lnTo>
                    <a:pt x="1709" y="115"/>
                  </a:lnTo>
                  <a:lnTo>
                    <a:pt x="1712" y="13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041" name="Freeform 17"/>
            <p:cNvSpPr>
              <a:spLocks/>
            </p:cNvSpPr>
            <p:nvPr userDrawn="1"/>
          </p:nvSpPr>
          <p:spPr bwMode="auto">
            <a:xfrm>
              <a:off x="4185" y="237"/>
              <a:ext cx="38" cy="68"/>
            </a:xfrm>
            <a:custGeom>
              <a:avLst/>
              <a:gdLst>
                <a:gd name="T0" fmla="*/ 101 w 384"/>
                <a:gd name="T1" fmla="*/ 669 h 673"/>
                <a:gd name="T2" fmla="*/ 22 w 384"/>
                <a:gd name="T3" fmla="*/ 651 h 673"/>
                <a:gd name="T4" fmla="*/ 24 w 384"/>
                <a:gd name="T5" fmla="*/ 554 h 673"/>
                <a:gd name="T6" fmla="*/ 108 w 384"/>
                <a:gd name="T7" fmla="*/ 574 h 673"/>
                <a:gd name="T8" fmla="*/ 164 w 384"/>
                <a:gd name="T9" fmla="*/ 579 h 673"/>
                <a:gd name="T10" fmla="*/ 200 w 384"/>
                <a:gd name="T11" fmla="*/ 575 h 673"/>
                <a:gd name="T12" fmla="*/ 230 w 384"/>
                <a:gd name="T13" fmla="*/ 566 h 673"/>
                <a:gd name="T14" fmla="*/ 255 w 384"/>
                <a:gd name="T15" fmla="*/ 549 h 673"/>
                <a:gd name="T16" fmla="*/ 272 w 384"/>
                <a:gd name="T17" fmla="*/ 522 h 673"/>
                <a:gd name="T18" fmla="*/ 279 w 384"/>
                <a:gd name="T19" fmla="*/ 483 h 673"/>
                <a:gd name="T20" fmla="*/ 275 w 384"/>
                <a:gd name="T21" fmla="*/ 449 h 673"/>
                <a:gd name="T22" fmla="*/ 264 w 384"/>
                <a:gd name="T23" fmla="*/ 425 h 673"/>
                <a:gd name="T24" fmla="*/ 247 w 384"/>
                <a:gd name="T25" fmla="*/ 408 h 673"/>
                <a:gd name="T26" fmla="*/ 226 w 384"/>
                <a:gd name="T27" fmla="*/ 395 h 673"/>
                <a:gd name="T28" fmla="*/ 127 w 384"/>
                <a:gd name="T29" fmla="*/ 353 h 673"/>
                <a:gd name="T30" fmla="*/ 78 w 384"/>
                <a:gd name="T31" fmla="*/ 329 h 673"/>
                <a:gd name="T32" fmla="*/ 47 w 384"/>
                <a:gd name="T33" fmla="*/ 304 h 673"/>
                <a:gd name="T34" fmla="*/ 20 w 384"/>
                <a:gd name="T35" fmla="*/ 268 h 673"/>
                <a:gd name="T36" fmla="*/ 3 w 384"/>
                <a:gd name="T37" fmla="*/ 221 h 673"/>
                <a:gd name="T38" fmla="*/ 0 w 384"/>
                <a:gd name="T39" fmla="*/ 170 h 673"/>
                <a:gd name="T40" fmla="*/ 3 w 384"/>
                <a:gd name="T41" fmla="*/ 140 h 673"/>
                <a:gd name="T42" fmla="*/ 11 w 384"/>
                <a:gd name="T43" fmla="*/ 112 h 673"/>
                <a:gd name="T44" fmla="*/ 23 w 384"/>
                <a:gd name="T45" fmla="*/ 88 h 673"/>
                <a:gd name="T46" fmla="*/ 38 w 384"/>
                <a:gd name="T47" fmla="*/ 66 h 673"/>
                <a:gd name="T48" fmla="*/ 59 w 384"/>
                <a:gd name="T49" fmla="*/ 47 h 673"/>
                <a:gd name="T50" fmla="*/ 106 w 384"/>
                <a:gd name="T51" fmla="*/ 19 h 673"/>
                <a:gd name="T52" fmla="*/ 167 w 384"/>
                <a:gd name="T53" fmla="*/ 3 h 673"/>
                <a:gd name="T54" fmla="*/ 243 w 384"/>
                <a:gd name="T55" fmla="*/ 1 h 673"/>
                <a:gd name="T56" fmla="*/ 318 w 384"/>
                <a:gd name="T57" fmla="*/ 13 h 673"/>
                <a:gd name="T58" fmla="*/ 360 w 384"/>
                <a:gd name="T59" fmla="*/ 117 h 673"/>
                <a:gd name="T60" fmla="*/ 291 w 384"/>
                <a:gd name="T61" fmla="*/ 100 h 673"/>
                <a:gd name="T62" fmla="*/ 216 w 384"/>
                <a:gd name="T63" fmla="*/ 92 h 673"/>
                <a:gd name="T64" fmla="*/ 183 w 384"/>
                <a:gd name="T65" fmla="*/ 94 h 673"/>
                <a:gd name="T66" fmla="*/ 154 w 384"/>
                <a:gd name="T67" fmla="*/ 101 h 673"/>
                <a:gd name="T68" fmla="*/ 130 w 384"/>
                <a:gd name="T69" fmla="*/ 114 h 673"/>
                <a:gd name="T70" fmla="*/ 112 w 384"/>
                <a:gd name="T71" fmla="*/ 134 h 673"/>
                <a:gd name="T72" fmla="*/ 104 w 384"/>
                <a:gd name="T73" fmla="*/ 163 h 673"/>
                <a:gd name="T74" fmla="*/ 105 w 384"/>
                <a:gd name="T75" fmla="*/ 198 h 673"/>
                <a:gd name="T76" fmla="*/ 115 w 384"/>
                <a:gd name="T77" fmla="*/ 224 h 673"/>
                <a:gd name="T78" fmla="*/ 131 w 384"/>
                <a:gd name="T79" fmla="*/ 242 h 673"/>
                <a:gd name="T80" fmla="*/ 150 w 384"/>
                <a:gd name="T81" fmla="*/ 255 h 673"/>
                <a:gd name="T82" fmla="*/ 183 w 384"/>
                <a:gd name="T83" fmla="*/ 269 h 673"/>
                <a:gd name="T84" fmla="*/ 272 w 384"/>
                <a:gd name="T85" fmla="*/ 306 h 673"/>
                <a:gd name="T86" fmla="*/ 309 w 384"/>
                <a:gd name="T87" fmla="*/ 327 h 673"/>
                <a:gd name="T88" fmla="*/ 341 w 384"/>
                <a:gd name="T89" fmla="*/ 355 h 673"/>
                <a:gd name="T90" fmla="*/ 366 w 384"/>
                <a:gd name="T91" fmla="*/ 393 h 673"/>
                <a:gd name="T92" fmla="*/ 381 w 384"/>
                <a:gd name="T93" fmla="*/ 442 h 673"/>
                <a:gd name="T94" fmla="*/ 384 w 384"/>
                <a:gd name="T95" fmla="*/ 498 h 673"/>
                <a:gd name="T96" fmla="*/ 379 w 384"/>
                <a:gd name="T97" fmla="*/ 537 h 673"/>
                <a:gd name="T98" fmla="*/ 368 w 384"/>
                <a:gd name="T99" fmla="*/ 571 h 673"/>
                <a:gd name="T100" fmla="*/ 354 w 384"/>
                <a:gd name="T101" fmla="*/ 598 h 673"/>
                <a:gd name="T102" fmla="*/ 333 w 384"/>
                <a:gd name="T103" fmla="*/ 620 h 673"/>
                <a:gd name="T104" fmla="*/ 311 w 384"/>
                <a:gd name="T105" fmla="*/ 638 h 673"/>
                <a:gd name="T106" fmla="*/ 285 w 384"/>
                <a:gd name="T107" fmla="*/ 652 h 673"/>
                <a:gd name="T108" fmla="*/ 237 w 384"/>
                <a:gd name="T109" fmla="*/ 666 h 673"/>
                <a:gd name="T110" fmla="*/ 174 w 384"/>
                <a:gd name="T111" fmla="*/ 672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4" h="673">
                  <a:moveTo>
                    <a:pt x="153" y="673"/>
                  </a:moveTo>
                  <a:lnTo>
                    <a:pt x="127" y="672"/>
                  </a:lnTo>
                  <a:lnTo>
                    <a:pt x="101" y="669"/>
                  </a:lnTo>
                  <a:lnTo>
                    <a:pt x="77" y="665"/>
                  </a:lnTo>
                  <a:lnTo>
                    <a:pt x="56" y="660"/>
                  </a:lnTo>
                  <a:lnTo>
                    <a:pt x="22" y="651"/>
                  </a:lnTo>
                  <a:lnTo>
                    <a:pt x="9" y="647"/>
                  </a:lnTo>
                  <a:lnTo>
                    <a:pt x="9" y="550"/>
                  </a:lnTo>
                  <a:lnTo>
                    <a:pt x="24" y="554"/>
                  </a:lnTo>
                  <a:lnTo>
                    <a:pt x="62" y="564"/>
                  </a:lnTo>
                  <a:lnTo>
                    <a:pt x="84" y="570"/>
                  </a:lnTo>
                  <a:lnTo>
                    <a:pt x="108" y="574"/>
                  </a:lnTo>
                  <a:lnTo>
                    <a:pt x="132" y="578"/>
                  </a:lnTo>
                  <a:lnTo>
                    <a:pt x="153" y="579"/>
                  </a:lnTo>
                  <a:lnTo>
                    <a:pt x="164" y="579"/>
                  </a:lnTo>
                  <a:lnTo>
                    <a:pt x="176" y="578"/>
                  </a:lnTo>
                  <a:lnTo>
                    <a:pt x="187" y="577"/>
                  </a:lnTo>
                  <a:lnTo>
                    <a:pt x="200" y="575"/>
                  </a:lnTo>
                  <a:lnTo>
                    <a:pt x="210" y="573"/>
                  </a:lnTo>
                  <a:lnTo>
                    <a:pt x="221" y="570"/>
                  </a:lnTo>
                  <a:lnTo>
                    <a:pt x="230" y="566"/>
                  </a:lnTo>
                  <a:lnTo>
                    <a:pt x="239" y="562"/>
                  </a:lnTo>
                  <a:lnTo>
                    <a:pt x="248" y="556"/>
                  </a:lnTo>
                  <a:lnTo>
                    <a:pt x="255" y="549"/>
                  </a:lnTo>
                  <a:lnTo>
                    <a:pt x="262" y="541"/>
                  </a:lnTo>
                  <a:lnTo>
                    <a:pt x="267" y="532"/>
                  </a:lnTo>
                  <a:lnTo>
                    <a:pt x="272" y="522"/>
                  </a:lnTo>
                  <a:lnTo>
                    <a:pt x="276" y="510"/>
                  </a:lnTo>
                  <a:lnTo>
                    <a:pt x="278" y="498"/>
                  </a:lnTo>
                  <a:lnTo>
                    <a:pt x="279" y="483"/>
                  </a:lnTo>
                  <a:lnTo>
                    <a:pt x="279" y="471"/>
                  </a:lnTo>
                  <a:lnTo>
                    <a:pt x="277" y="459"/>
                  </a:lnTo>
                  <a:lnTo>
                    <a:pt x="275" y="449"/>
                  </a:lnTo>
                  <a:lnTo>
                    <a:pt x="272" y="440"/>
                  </a:lnTo>
                  <a:lnTo>
                    <a:pt x="268" y="432"/>
                  </a:lnTo>
                  <a:lnTo>
                    <a:pt x="264" y="425"/>
                  </a:lnTo>
                  <a:lnTo>
                    <a:pt x="259" y="419"/>
                  </a:lnTo>
                  <a:lnTo>
                    <a:pt x="254" y="413"/>
                  </a:lnTo>
                  <a:lnTo>
                    <a:pt x="247" y="408"/>
                  </a:lnTo>
                  <a:lnTo>
                    <a:pt x="241" y="403"/>
                  </a:lnTo>
                  <a:lnTo>
                    <a:pt x="234" y="399"/>
                  </a:lnTo>
                  <a:lnTo>
                    <a:pt x="226" y="395"/>
                  </a:lnTo>
                  <a:lnTo>
                    <a:pt x="209" y="387"/>
                  </a:lnTo>
                  <a:lnTo>
                    <a:pt x="190" y="379"/>
                  </a:lnTo>
                  <a:lnTo>
                    <a:pt x="127" y="353"/>
                  </a:lnTo>
                  <a:lnTo>
                    <a:pt x="108" y="346"/>
                  </a:lnTo>
                  <a:lnTo>
                    <a:pt x="88" y="335"/>
                  </a:lnTo>
                  <a:lnTo>
                    <a:pt x="78" y="329"/>
                  </a:lnTo>
                  <a:lnTo>
                    <a:pt x="67" y="321"/>
                  </a:lnTo>
                  <a:lnTo>
                    <a:pt x="57" y="313"/>
                  </a:lnTo>
                  <a:lnTo>
                    <a:pt x="47" y="304"/>
                  </a:lnTo>
                  <a:lnTo>
                    <a:pt x="37" y="292"/>
                  </a:lnTo>
                  <a:lnTo>
                    <a:pt x="28" y="281"/>
                  </a:lnTo>
                  <a:lnTo>
                    <a:pt x="20" y="268"/>
                  </a:lnTo>
                  <a:lnTo>
                    <a:pt x="13" y="254"/>
                  </a:lnTo>
                  <a:lnTo>
                    <a:pt x="7" y="238"/>
                  </a:lnTo>
                  <a:lnTo>
                    <a:pt x="3" y="221"/>
                  </a:lnTo>
                  <a:lnTo>
                    <a:pt x="0" y="201"/>
                  </a:lnTo>
                  <a:lnTo>
                    <a:pt x="0" y="181"/>
                  </a:lnTo>
                  <a:lnTo>
                    <a:pt x="0" y="170"/>
                  </a:lnTo>
                  <a:lnTo>
                    <a:pt x="1" y="160"/>
                  </a:lnTo>
                  <a:lnTo>
                    <a:pt x="2" y="150"/>
                  </a:lnTo>
                  <a:lnTo>
                    <a:pt x="3" y="140"/>
                  </a:lnTo>
                  <a:lnTo>
                    <a:pt x="6" y="130"/>
                  </a:lnTo>
                  <a:lnTo>
                    <a:pt x="8" y="121"/>
                  </a:lnTo>
                  <a:lnTo>
                    <a:pt x="11" y="112"/>
                  </a:lnTo>
                  <a:lnTo>
                    <a:pt x="15" y="104"/>
                  </a:lnTo>
                  <a:lnTo>
                    <a:pt x="19" y="96"/>
                  </a:lnTo>
                  <a:lnTo>
                    <a:pt x="23" y="88"/>
                  </a:lnTo>
                  <a:lnTo>
                    <a:pt x="28" y="80"/>
                  </a:lnTo>
                  <a:lnTo>
                    <a:pt x="33" y="73"/>
                  </a:lnTo>
                  <a:lnTo>
                    <a:pt x="38" y="66"/>
                  </a:lnTo>
                  <a:lnTo>
                    <a:pt x="45" y="60"/>
                  </a:lnTo>
                  <a:lnTo>
                    <a:pt x="52" y="52"/>
                  </a:lnTo>
                  <a:lnTo>
                    <a:pt x="59" y="47"/>
                  </a:lnTo>
                  <a:lnTo>
                    <a:pt x="73" y="36"/>
                  </a:lnTo>
                  <a:lnTo>
                    <a:pt x="89" y="27"/>
                  </a:lnTo>
                  <a:lnTo>
                    <a:pt x="106" y="19"/>
                  </a:lnTo>
                  <a:lnTo>
                    <a:pt x="126" y="12"/>
                  </a:lnTo>
                  <a:lnTo>
                    <a:pt x="146" y="7"/>
                  </a:lnTo>
                  <a:lnTo>
                    <a:pt x="167" y="3"/>
                  </a:lnTo>
                  <a:lnTo>
                    <a:pt x="189" y="1"/>
                  </a:lnTo>
                  <a:lnTo>
                    <a:pt x="213" y="0"/>
                  </a:lnTo>
                  <a:lnTo>
                    <a:pt x="243" y="1"/>
                  </a:lnTo>
                  <a:lnTo>
                    <a:pt x="271" y="4"/>
                  </a:lnTo>
                  <a:lnTo>
                    <a:pt x="297" y="8"/>
                  </a:lnTo>
                  <a:lnTo>
                    <a:pt x="318" y="13"/>
                  </a:lnTo>
                  <a:lnTo>
                    <a:pt x="348" y="22"/>
                  </a:lnTo>
                  <a:lnTo>
                    <a:pt x="360" y="26"/>
                  </a:lnTo>
                  <a:lnTo>
                    <a:pt x="360" y="117"/>
                  </a:lnTo>
                  <a:lnTo>
                    <a:pt x="346" y="113"/>
                  </a:lnTo>
                  <a:lnTo>
                    <a:pt x="313" y="105"/>
                  </a:lnTo>
                  <a:lnTo>
                    <a:pt x="291" y="100"/>
                  </a:lnTo>
                  <a:lnTo>
                    <a:pt x="266" y="96"/>
                  </a:lnTo>
                  <a:lnTo>
                    <a:pt x="242" y="93"/>
                  </a:lnTo>
                  <a:lnTo>
                    <a:pt x="216" y="92"/>
                  </a:lnTo>
                  <a:lnTo>
                    <a:pt x="205" y="92"/>
                  </a:lnTo>
                  <a:lnTo>
                    <a:pt x="193" y="93"/>
                  </a:lnTo>
                  <a:lnTo>
                    <a:pt x="183" y="94"/>
                  </a:lnTo>
                  <a:lnTo>
                    <a:pt x="173" y="96"/>
                  </a:lnTo>
                  <a:lnTo>
                    <a:pt x="163" y="98"/>
                  </a:lnTo>
                  <a:lnTo>
                    <a:pt x="154" y="101"/>
                  </a:lnTo>
                  <a:lnTo>
                    <a:pt x="145" y="104"/>
                  </a:lnTo>
                  <a:lnTo>
                    <a:pt x="137" y="108"/>
                  </a:lnTo>
                  <a:lnTo>
                    <a:pt x="130" y="114"/>
                  </a:lnTo>
                  <a:lnTo>
                    <a:pt x="123" y="119"/>
                  </a:lnTo>
                  <a:lnTo>
                    <a:pt x="117" y="126"/>
                  </a:lnTo>
                  <a:lnTo>
                    <a:pt x="112" y="134"/>
                  </a:lnTo>
                  <a:lnTo>
                    <a:pt x="108" y="143"/>
                  </a:lnTo>
                  <a:lnTo>
                    <a:pt x="106" y="153"/>
                  </a:lnTo>
                  <a:lnTo>
                    <a:pt x="104" y="163"/>
                  </a:lnTo>
                  <a:lnTo>
                    <a:pt x="103" y="175"/>
                  </a:lnTo>
                  <a:lnTo>
                    <a:pt x="104" y="187"/>
                  </a:lnTo>
                  <a:lnTo>
                    <a:pt x="105" y="198"/>
                  </a:lnTo>
                  <a:lnTo>
                    <a:pt x="108" y="207"/>
                  </a:lnTo>
                  <a:lnTo>
                    <a:pt x="111" y="216"/>
                  </a:lnTo>
                  <a:lnTo>
                    <a:pt x="115" y="224"/>
                  </a:lnTo>
                  <a:lnTo>
                    <a:pt x="120" y="231"/>
                  </a:lnTo>
                  <a:lnTo>
                    <a:pt x="125" y="237"/>
                  </a:lnTo>
                  <a:lnTo>
                    <a:pt x="131" y="242"/>
                  </a:lnTo>
                  <a:lnTo>
                    <a:pt x="137" y="247"/>
                  </a:lnTo>
                  <a:lnTo>
                    <a:pt x="143" y="251"/>
                  </a:lnTo>
                  <a:lnTo>
                    <a:pt x="150" y="255"/>
                  </a:lnTo>
                  <a:lnTo>
                    <a:pt x="156" y="258"/>
                  </a:lnTo>
                  <a:lnTo>
                    <a:pt x="170" y="264"/>
                  </a:lnTo>
                  <a:lnTo>
                    <a:pt x="183" y="269"/>
                  </a:lnTo>
                  <a:lnTo>
                    <a:pt x="247" y="294"/>
                  </a:lnTo>
                  <a:lnTo>
                    <a:pt x="259" y="301"/>
                  </a:lnTo>
                  <a:lnTo>
                    <a:pt x="272" y="306"/>
                  </a:lnTo>
                  <a:lnTo>
                    <a:pt x="285" y="312"/>
                  </a:lnTo>
                  <a:lnTo>
                    <a:pt x="297" y="319"/>
                  </a:lnTo>
                  <a:lnTo>
                    <a:pt x="309" y="327"/>
                  </a:lnTo>
                  <a:lnTo>
                    <a:pt x="320" y="335"/>
                  </a:lnTo>
                  <a:lnTo>
                    <a:pt x="331" y="344"/>
                  </a:lnTo>
                  <a:lnTo>
                    <a:pt x="341" y="355"/>
                  </a:lnTo>
                  <a:lnTo>
                    <a:pt x="351" y="366"/>
                  </a:lnTo>
                  <a:lnTo>
                    <a:pt x="359" y="378"/>
                  </a:lnTo>
                  <a:lnTo>
                    <a:pt x="366" y="393"/>
                  </a:lnTo>
                  <a:lnTo>
                    <a:pt x="372" y="408"/>
                  </a:lnTo>
                  <a:lnTo>
                    <a:pt x="377" y="424"/>
                  </a:lnTo>
                  <a:lnTo>
                    <a:pt x="381" y="442"/>
                  </a:lnTo>
                  <a:lnTo>
                    <a:pt x="383" y="462"/>
                  </a:lnTo>
                  <a:lnTo>
                    <a:pt x="384" y="483"/>
                  </a:lnTo>
                  <a:lnTo>
                    <a:pt x="384" y="498"/>
                  </a:lnTo>
                  <a:lnTo>
                    <a:pt x="383" y="512"/>
                  </a:lnTo>
                  <a:lnTo>
                    <a:pt x="381" y="525"/>
                  </a:lnTo>
                  <a:lnTo>
                    <a:pt x="379" y="537"/>
                  </a:lnTo>
                  <a:lnTo>
                    <a:pt x="376" y="550"/>
                  </a:lnTo>
                  <a:lnTo>
                    <a:pt x="372" y="561"/>
                  </a:lnTo>
                  <a:lnTo>
                    <a:pt x="368" y="571"/>
                  </a:lnTo>
                  <a:lnTo>
                    <a:pt x="364" y="581"/>
                  </a:lnTo>
                  <a:lnTo>
                    <a:pt x="359" y="590"/>
                  </a:lnTo>
                  <a:lnTo>
                    <a:pt x="354" y="598"/>
                  </a:lnTo>
                  <a:lnTo>
                    <a:pt x="347" y="606"/>
                  </a:lnTo>
                  <a:lnTo>
                    <a:pt x="340" y="613"/>
                  </a:lnTo>
                  <a:lnTo>
                    <a:pt x="333" y="620"/>
                  </a:lnTo>
                  <a:lnTo>
                    <a:pt x="326" y="627"/>
                  </a:lnTo>
                  <a:lnTo>
                    <a:pt x="319" y="633"/>
                  </a:lnTo>
                  <a:lnTo>
                    <a:pt x="311" y="638"/>
                  </a:lnTo>
                  <a:lnTo>
                    <a:pt x="303" y="643"/>
                  </a:lnTo>
                  <a:lnTo>
                    <a:pt x="294" y="648"/>
                  </a:lnTo>
                  <a:lnTo>
                    <a:pt x="285" y="652"/>
                  </a:lnTo>
                  <a:lnTo>
                    <a:pt x="276" y="655"/>
                  </a:lnTo>
                  <a:lnTo>
                    <a:pt x="256" y="661"/>
                  </a:lnTo>
                  <a:lnTo>
                    <a:pt x="237" y="666"/>
                  </a:lnTo>
                  <a:lnTo>
                    <a:pt x="216" y="669"/>
                  </a:lnTo>
                  <a:lnTo>
                    <a:pt x="195" y="671"/>
                  </a:lnTo>
                  <a:lnTo>
                    <a:pt x="174" y="672"/>
                  </a:lnTo>
                  <a:lnTo>
                    <a:pt x="153" y="67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042" name="Freeform 18"/>
            <p:cNvSpPr>
              <a:spLocks/>
            </p:cNvSpPr>
            <p:nvPr userDrawn="1"/>
          </p:nvSpPr>
          <p:spPr bwMode="auto">
            <a:xfrm>
              <a:off x="4237" y="237"/>
              <a:ext cx="41" cy="68"/>
            </a:xfrm>
            <a:custGeom>
              <a:avLst/>
              <a:gdLst>
                <a:gd name="T0" fmla="*/ 232 w 404"/>
                <a:gd name="T1" fmla="*/ 671 h 673"/>
                <a:gd name="T2" fmla="*/ 175 w 404"/>
                <a:gd name="T3" fmla="*/ 661 h 673"/>
                <a:gd name="T4" fmla="*/ 142 w 404"/>
                <a:gd name="T5" fmla="*/ 648 h 673"/>
                <a:gd name="T6" fmla="*/ 108 w 404"/>
                <a:gd name="T7" fmla="*/ 630 h 673"/>
                <a:gd name="T8" fmla="*/ 78 w 404"/>
                <a:gd name="T9" fmla="*/ 602 h 673"/>
                <a:gd name="T10" fmla="*/ 50 w 404"/>
                <a:gd name="T11" fmla="*/ 567 h 673"/>
                <a:gd name="T12" fmla="*/ 28 w 404"/>
                <a:gd name="T13" fmla="*/ 521 h 673"/>
                <a:gd name="T14" fmla="*/ 12 w 404"/>
                <a:gd name="T15" fmla="*/ 465 h 673"/>
                <a:gd name="T16" fmla="*/ 2 w 404"/>
                <a:gd name="T17" fmla="*/ 395 h 673"/>
                <a:gd name="T18" fmla="*/ 1 w 404"/>
                <a:gd name="T19" fmla="*/ 312 h 673"/>
                <a:gd name="T20" fmla="*/ 8 w 404"/>
                <a:gd name="T21" fmla="*/ 237 h 673"/>
                <a:gd name="T22" fmla="*/ 23 w 404"/>
                <a:gd name="T23" fmla="*/ 175 h 673"/>
                <a:gd name="T24" fmla="*/ 45 w 404"/>
                <a:gd name="T25" fmla="*/ 124 h 673"/>
                <a:gd name="T26" fmla="*/ 73 w 404"/>
                <a:gd name="T27" fmla="*/ 85 h 673"/>
                <a:gd name="T28" fmla="*/ 103 w 404"/>
                <a:gd name="T29" fmla="*/ 54 h 673"/>
                <a:gd name="T30" fmla="*/ 137 w 404"/>
                <a:gd name="T31" fmla="*/ 32 h 673"/>
                <a:gd name="T32" fmla="*/ 171 w 404"/>
                <a:gd name="T33" fmla="*/ 17 h 673"/>
                <a:gd name="T34" fmla="*/ 218 w 404"/>
                <a:gd name="T35" fmla="*/ 5 h 673"/>
                <a:gd name="T36" fmla="*/ 279 w 404"/>
                <a:gd name="T37" fmla="*/ 0 h 673"/>
                <a:gd name="T38" fmla="*/ 349 w 404"/>
                <a:gd name="T39" fmla="*/ 8 h 673"/>
                <a:gd name="T40" fmla="*/ 404 w 404"/>
                <a:gd name="T41" fmla="*/ 23 h 673"/>
                <a:gd name="T42" fmla="*/ 366 w 404"/>
                <a:gd name="T43" fmla="*/ 106 h 673"/>
                <a:gd name="T44" fmla="*/ 305 w 404"/>
                <a:gd name="T45" fmla="*/ 95 h 673"/>
                <a:gd name="T46" fmla="*/ 252 w 404"/>
                <a:gd name="T47" fmla="*/ 96 h 673"/>
                <a:gd name="T48" fmla="*/ 207 w 404"/>
                <a:gd name="T49" fmla="*/ 106 h 673"/>
                <a:gd name="T50" fmla="*/ 179 w 404"/>
                <a:gd name="T51" fmla="*/ 121 h 673"/>
                <a:gd name="T52" fmla="*/ 161 w 404"/>
                <a:gd name="T53" fmla="*/ 139 h 673"/>
                <a:gd name="T54" fmla="*/ 144 w 404"/>
                <a:gd name="T55" fmla="*/ 163 h 673"/>
                <a:gd name="T56" fmla="*/ 129 w 404"/>
                <a:gd name="T57" fmla="*/ 194 h 673"/>
                <a:gd name="T58" fmla="*/ 119 w 404"/>
                <a:gd name="T59" fmla="*/ 234 h 673"/>
                <a:gd name="T60" fmla="*/ 112 w 404"/>
                <a:gd name="T61" fmla="*/ 282 h 673"/>
                <a:gd name="T62" fmla="*/ 110 w 404"/>
                <a:gd name="T63" fmla="*/ 340 h 673"/>
                <a:gd name="T64" fmla="*/ 112 w 404"/>
                <a:gd name="T65" fmla="*/ 394 h 673"/>
                <a:gd name="T66" fmla="*/ 118 w 404"/>
                <a:gd name="T67" fmla="*/ 438 h 673"/>
                <a:gd name="T68" fmla="*/ 128 w 404"/>
                <a:gd name="T69" fmla="*/ 476 h 673"/>
                <a:gd name="T70" fmla="*/ 142 w 404"/>
                <a:gd name="T71" fmla="*/ 505 h 673"/>
                <a:gd name="T72" fmla="*/ 158 w 404"/>
                <a:gd name="T73" fmla="*/ 528 h 673"/>
                <a:gd name="T74" fmla="*/ 175 w 404"/>
                <a:gd name="T75" fmla="*/ 547 h 673"/>
                <a:gd name="T76" fmla="*/ 201 w 404"/>
                <a:gd name="T77" fmla="*/ 562 h 673"/>
                <a:gd name="T78" fmla="*/ 244 w 404"/>
                <a:gd name="T79" fmla="*/ 574 h 673"/>
                <a:gd name="T80" fmla="*/ 296 w 404"/>
                <a:gd name="T81" fmla="*/ 574 h 673"/>
                <a:gd name="T82" fmla="*/ 360 w 404"/>
                <a:gd name="T83" fmla="*/ 562 h 673"/>
                <a:gd name="T84" fmla="*/ 404 w 404"/>
                <a:gd name="T85" fmla="*/ 649 h 673"/>
                <a:gd name="T86" fmla="*/ 344 w 404"/>
                <a:gd name="T87" fmla="*/ 665 h 673"/>
                <a:gd name="T88" fmla="*/ 273 w 404"/>
                <a:gd name="T89" fmla="*/ 67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4" h="673">
                  <a:moveTo>
                    <a:pt x="273" y="673"/>
                  </a:moveTo>
                  <a:lnTo>
                    <a:pt x="253" y="672"/>
                  </a:lnTo>
                  <a:lnTo>
                    <a:pt x="232" y="671"/>
                  </a:lnTo>
                  <a:lnTo>
                    <a:pt x="209" y="668"/>
                  </a:lnTo>
                  <a:lnTo>
                    <a:pt x="187" y="664"/>
                  </a:lnTo>
                  <a:lnTo>
                    <a:pt x="175" y="661"/>
                  </a:lnTo>
                  <a:lnTo>
                    <a:pt x="164" y="657"/>
                  </a:lnTo>
                  <a:lnTo>
                    <a:pt x="153" y="653"/>
                  </a:lnTo>
                  <a:lnTo>
                    <a:pt x="142" y="648"/>
                  </a:lnTo>
                  <a:lnTo>
                    <a:pt x="130" y="643"/>
                  </a:lnTo>
                  <a:lnTo>
                    <a:pt x="119" y="637"/>
                  </a:lnTo>
                  <a:lnTo>
                    <a:pt x="108" y="630"/>
                  </a:lnTo>
                  <a:lnTo>
                    <a:pt x="98" y="621"/>
                  </a:lnTo>
                  <a:lnTo>
                    <a:pt x="88" y="612"/>
                  </a:lnTo>
                  <a:lnTo>
                    <a:pt x="78" y="602"/>
                  </a:lnTo>
                  <a:lnTo>
                    <a:pt x="69" y="592"/>
                  </a:lnTo>
                  <a:lnTo>
                    <a:pt x="60" y="580"/>
                  </a:lnTo>
                  <a:lnTo>
                    <a:pt x="50" y="567"/>
                  </a:lnTo>
                  <a:lnTo>
                    <a:pt x="42" y="553"/>
                  </a:lnTo>
                  <a:lnTo>
                    <a:pt x="35" y="537"/>
                  </a:lnTo>
                  <a:lnTo>
                    <a:pt x="28" y="521"/>
                  </a:lnTo>
                  <a:lnTo>
                    <a:pt x="22" y="503"/>
                  </a:lnTo>
                  <a:lnTo>
                    <a:pt x="16" y="485"/>
                  </a:lnTo>
                  <a:lnTo>
                    <a:pt x="12" y="465"/>
                  </a:lnTo>
                  <a:lnTo>
                    <a:pt x="8" y="442"/>
                  </a:lnTo>
                  <a:lnTo>
                    <a:pt x="4" y="419"/>
                  </a:lnTo>
                  <a:lnTo>
                    <a:pt x="2" y="395"/>
                  </a:lnTo>
                  <a:lnTo>
                    <a:pt x="1" y="368"/>
                  </a:lnTo>
                  <a:lnTo>
                    <a:pt x="0" y="340"/>
                  </a:lnTo>
                  <a:lnTo>
                    <a:pt x="1" y="312"/>
                  </a:lnTo>
                  <a:lnTo>
                    <a:pt x="2" y="285"/>
                  </a:lnTo>
                  <a:lnTo>
                    <a:pt x="5" y="261"/>
                  </a:lnTo>
                  <a:lnTo>
                    <a:pt x="8" y="237"/>
                  </a:lnTo>
                  <a:lnTo>
                    <a:pt x="12" y="215"/>
                  </a:lnTo>
                  <a:lnTo>
                    <a:pt x="17" y="194"/>
                  </a:lnTo>
                  <a:lnTo>
                    <a:pt x="23" y="175"/>
                  </a:lnTo>
                  <a:lnTo>
                    <a:pt x="30" y="157"/>
                  </a:lnTo>
                  <a:lnTo>
                    <a:pt x="37" y="141"/>
                  </a:lnTo>
                  <a:lnTo>
                    <a:pt x="45" y="124"/>
                  </a:lnTo>
                  <a:lnTo>
                    <a:pt x="53" y="110"/>
                  </a:lnTo>
                  <a:lnTo>
                    <a:pt x="63" y="97"/>
                  </a:lnTo>
                  <a:lnTo>
                    <a:pt x="73" y="85"/>
                  </a:lnTo>
                  <a:lnTo>
                    <a:pt x="82" y="74"/>
                  </a:lnTo>
                  <a:lnTo>
                    <a:pt x="93" y="64"/>
                  </a:lnTo>
                  <a:lnTo>
                    <a:pt x="103" y="54"/>
                  </a:lnTo>
                  <a:lnTo>
                    <a:pt x="114" y="46"/>
                  </a:lnTo>
                  <a:lnTo>
                    <a:pt x="125" y="39"/>
                  </a:lnTo>
                  <a:lnTo>
                    <a:pt x="137" y="32"/>
                  </a:lnTo>
                  <a:lnTo>
                    <a:pt x="149" y="26"/>
                  </a:lnTo>
                  <a:lnTo>
                    <a:pt x="160" y="21"/>
                  </a:lnTo>
                  <a:lnTo>
                    <a:pt x="171" y="17"/>
                  </a:lnTo>
                  <a:lnTo>
                    <a:pt x="183" y="13"/>
                  </a:lnTo>
                  <a:lnTo>
                    <a:pt x="194" y="10"/>
                  </a:lnTo>
                  <a:lnTo>
                    <a:pt x="218" y="5"/>
                  </a:lnTo>
                  <a:lnTo>
                    <a:pt x="239" y="2"/>
                  </a:lnTo>
                  <a:lnTo>
                    <a:pt x="260" y="1"/>
                  </a:lnTo>
                  <a:lnTo>
                    <a:pt x="279" y="0"/>
                  </a:lnTo>
                  <a:lnTo>
                    <a:pt x="305" y="1"/>
                  </a:lnTo>
                  <a:lnTo>
                    <a:pt x="328" y="4"/>
                  </a:lnTo>
                  <a:lnTo>
                    <a:pt x="349" y="8"/>
                  </a:lnTo>
                  <a:lnTo>
                    <a:pt x="368" y="12"/>
                  </a:lnTo>
                  <a:lnTo>
                    <a:pt x="394" y="20"/>
                  </a:lnTo>
                  <a:lnTo>
                    <a:pt x="404" y="23"/>
                  </a:lnTo>
                  <a:lnTo>
                    <a:pt x="404" y="117"/>
                  </a:lnTo>
                  <a:lnTo>
                    <a:pt x="394" y="114"/>
                  </a:lnTo>
                  <a:lnTo>
                    <a:pt x="366" y="106"/>
                  </a:lnTo>
                  <a:lnTo>
                    <a:pt x="347" y="102"/>
                  </a:lnTo>
                  <a:lnTo>
                    <a:pt x="327" y="98"/>
                  </a:lnTo>
                  <a:lnTo>
                    <a:pt x="305" y="95"/>
                  </a:lnTo>
                  <a:lnTo>
                    <a:pt x="282" y="94"/>
                  </a:lnTo>
                  <a:lnTo>
                    <a:pt x="267" y="95"/>
                  </a:lnTo>
                  <a:lnTo>
                    <a:pt x="252" y="96"/>
                  </a:lnTo>
                  <a:lnTo>
                    <a:pt x="237" y="98"/>
                  </a:lnTo>
                  <a:lnTo>
                    <a:pt x="223" y="101"/>
                  </a:lnTo>
                  <a:lnTo>
                    <a:pt x="207" y="106"/>
                  </a:lnTo>
                  <a:lnTo>
                    <a:pt x="193" y="112"/>
                  </a:lnTo>
                  <a:lnTo>
                    <a:pt x="186" y="116"/>
                  </a:lnTo>
                  <a:lnTo>
                    <a:pt x="179" y="121"/>
                  </a:lnTo>
                  <a:lnTo>
                    <a:pt x="173" y="126"/>
                  </a:lnTo>
                  <a:lnTo>
                    <a:pt x="167" y="132"/>
                  </a:lnTo>
                  <a:lnTo>
                    <a:pt x="161" y="139"/>
                  </a:lnTo>
                  <a:lnTo>
                    <a:pt x="155" y="147"/>
                  </a:lnTo>
                  <a:lnTo>
                    <a:pt x="149" y="154"/>
                  </a:lnTo>
                  <a:lnTo>
                    <a:pt x="144" y="163"/>
                  </a:lnTo>
                  <a:lnTo>
                    <a:pt x="139" y="173"/>
                  </a:lnTo>
                  <a:lnTo>
                    <a:pt x="135" y="183"/>
                  </a:lnTo>
                  <a:lnTo>
                    <a:pt x="129" y="194"/>
                  </a:lnTo>
                  <a:lnTo>
                    <a:pt x="126" y="206"/>
                  </a:lnTo>
                  <a:lnTo>
                    <a:pt x="122" y="220"/>
                  </a:lnTo>
                  <a:lnTo>
                    <a:pt x="119" y="234"/>
                  </a:lnTo>
                  <a:lnTo>
                    <a:pt x="116" y="249"/>
                  </a:lnTo>
                  <a:lnTo>
                    <a:pt x="114" y="265"/>
                  </a:lnTo>
                  <a:lnTo>
                    <a:pt x="112" y="282"/>
                  </a:lnTo>
                  <a:lnTo>
                    <a:pt x="111" y="301"/>
                  </a:lnTo>
                  <a:lnTo>
                    <a:pt x="110" y="320"/>
                  </a:lnTo>
                  <a:lnTo>
                    <a:pt x="110" y="340"/>
                  </a:lnTo>
                  <a:lnTo>
                    <a:pt x="110" y="359"/>
                  </a:lnTo>
                  <a:lnTo>
                    <a:pt x="111" y="376"/>
                  </a:lnTo>
                  <a:lnTo>
                    <a:pt x="112" y="394"/>
                  </a:lnTo>
                  <a:lnTo>
                    <a:pt x="114" y="410"/>
                  </a:lnTo>
                  <a:lnTo>
                    <a:pt x="116" y="425"/>
                  </a:lnTo>
                  <a:lnTo>
                    <a:pt x="118" y="438"/>
                  </a:lnTo>
                  <a:lnTo>
                    <a:pt x="121" y="451"/>
                  </a:lnTo>
                  <a:lnTo>
                    <a:pt x="125" y="465"/>
                  </a:lnTo>
                  <a:lnTo>
                    <a:pt x="128" y="476"/>
                  </a:lnTo>
                  <a:lnTo>
                    <a:pt x="132" y="486"/>
                  </a:lnTo>
                  <a:lnTo>
                    <a:pt x="137" y="496"/>
                  </a:lnTo>
                  <a:lnTo>
                    <a:pt x="142" y="505"/>
                  </a:lnTo>
                  <a:lnTo>
                    <a:pt x="147" y="514"/>
                  </a:lnTo>
                  <a:lnTo>
                    <a:pt x="152" y="521"/>
                  </a:lnTo>
                  <a:lnTo>
                    <a:pt x="158" y="528"/>
                  </a:lnTo>
                  <a:lnTo>
                    <a:pt x="163" y="535"/>
                  </a:lnTo>
                  <a:lnTo>
                    <a:pt x="169" y="541"/>
                  </a:lnTo>
                  <a:lnTo>
                    <a:pt x="175" y="547"/>
                  </a:lnTo>
                  <a:lnTo>
                    <a:pt x="181" y="551"/>
                  </a:lnTo>
                  <a:lnTo>
                    <a:pt x="188" y="556"/>
                  </a:lnTo>
                  <a:lnTo>
                    <a:pt x="201" y="562"/>
                  </a:lnTo>
                  <a:lnTo>
                    <a:pt x="216" y="568"/>
                  </a:lnTo>
                  <a:lnTo>
                    <a:pt x="230" y="571"/>
                  </a:lnTo>
                  <a:lnTo>
                    <a:pt x="244" y="574"/>
                  </a:lnTo>
                  <a:lnTo>
                    <a:pt x="259" y="575"/>
                  </a:lnTo>
                  <a:lnTo>
                    <a:pt x="273" y="575"/>
                  </a:lnTo>
                  <a:lnTo>
                    <a:pt x="296" y="574"/>
                  </a:lnTo>
                  <a:lnTo>
                    <a:pt x="318" y="571"/>
                  </a:lnTo>
                  <a:lnTo>
                    <a:pt x="340" y="567"/>
                  </a:lnTo>
                  <a:lnTo>
                    <a:pt x="360" y="562"/>
                  </a:lnTo>
                  <a:lnTo>
                    <a:pt x="392" y="554"/>
                  </a:lnTo>
                  <a:lnTo>
                    <a:pt x="404" y="550"/>
                  </a:lnTo>
                  <a:lnTo>
                    <a:pt x="404" y="649"/>
                  </a:lnTo>
                  <a:lnTo>
                    <a:pt x="393" y="652"/>
                  </a:lnTo>
                  <a:lnTo>
                    <a:pt x="363" y="661"/>
                  </a:lnTo>
                  <a:lnTo>
                    <a:pt x="344" y="665"/>
                  </a:lnTo>
                  <a:lnTo>
                    <a:pt x="322" y="669"/>
                  </a:lnTo>
                  <a:lnTo>
                    <a:pt x="298" y="672"/>
                  </a:lnTo>
                  <a:lnTo>
                    <a:pt x="273" y="67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043" name="Freeform 19"/>
            <p:cNvSpPr>
              <a:spLocks/>
            </p:cNvSpPr>
            <p:nvPr userDrawn="1"/>
          </p:nvSpPr>
          <p:spPr bwMode="auto">
            <a:xfrm>
              <a:off x="4293" y="215"/>
              <a:ext cx="50" cy="88"/>
            </a:xfrm>
            <a:custGeom>
              <a:avLst/>
              <a:gdLst>
                <a:gd name="T0" fmla="*/ 392 w 502"/>
                <a:gd name="T1" fmla="*/ 410 h 881"/>
                <a:gd name="T2" fmla="*/ 390 w 502"/>
                <a:gd name="T3" fmla="*/ 382 h 881"/>
                <a:gd name="T4" fmla="*/ 384 w 502"/>
                <a:gd name="T5" fmla="*/ 361 h 881"/>
                <a:gd name="T6" fmla="*/ 375 w 502"/>
                <a:gd name="T7" fmla="*/ 345 h 881"/>
                <a:gd name="T8" fmla="*/ 362 w 502"/>
                <a:gd name="T9" fmla="*/ 334 h 881"/>
                <a:gd name="T10" fmla="*/ 346 w 502"/>
                <a:gd name="T11" fmla="*/ 327 h 881"/>
                <a:gd name="T12" fmla="*/ 329 w 502"/>
                <a:gd name="T13" fmla="*/ 323 h 881"/>
                <a:gd name="T14" fmla="*/ 288 w 502"/>
                <a:gd name="T15" fmla="*/ 320 h 881"/>
                <a:gd name="T16" fmla="*/ 256 w 502"/>
                <a:gd name="T17" fmla="*/ 323 h 881"/>
                <a:gd name="T18" fmla="*/ 225 w 502"/>
                <a:gd name="T19" fmla="*/ 331 h 881"/>
                <a:gd name="T20" fmla="*/ 194 w 502"/>
                <a:gd name="T21" fmla="*/ 341 h 881"/>
                <a:gd name="T22" fmla="*/ 168 w 502"/>
                <a:gd name="T23" fmla="*/ 353 h 881"/>
                <a:gd name="T24" fmla="*/ 127 w 502"/>
                <a:gd name="T25" fmla="*/ 376 h 881"/>
                <a:gd name="T26" fmla="*/ 110 w 502"/>
                <a:gd name="T27" fmla="*/ 387 h 881"/>
                <a:gd name="T28" fmla="*/ 0 w 502"/>
                <a:gd name="T29" fmla="*/ 881 h 881"/>
                <a:gd name="T30" fmla="*/ 110 w 502"/>
                <a:gd name="T31" fmla="*/ 0 h 881"/>
                <a:gd name="T32" fmla="*/ 114 w 502"/>
                <a:gd name="T33" fmla="*/ 307 h 881"/>
                <a:gd name="T34" fmla="*/ 146 w 502"/>
                <a:gd name="T35" fmla="*/ 282 h 881"/>
                <a:gd name="T36" fmla="*/ 186 w 502"/>
                <a:gd name="T37" fmla="*/ 257 h 881"/>
                <a:gd name="T38" fmla="*/ 219 w 502"/>
                <a:gd name="T39" fmla="*/ 241 h 881"/>
                <a:gd name="T40" fmla="*/ 255 w 502"/>
                <a:gd name="T41" fmla="*/ 228 h 881"/>
                <a:gd name="T42" fmla="*/ 295 w 502"/>
                <a:gd name="T43" fmla="*/ 221 h 881"/>
                <a:gd name="T44" fmla="*/ 335 w 502"/>
                <a:gd name="T45" fmla="*/ 221 h 881"/>
                <a:gd name="T46" fmla="*/ 373 w 502"/>
                <a:gd name="T47" fmla="*/ 225 h 881"/>
                <a:gd name="T48" fmla="*/ 407 w 502"/>
                <a:gd name="T49" fmla="*/ 235 h 881"/>
                <a:gd name="T50" fmla="*/ 437 w 502"/>
                <a:gd name="T51" fmla="*/ 250 h 881"/>
                <a:gd name="T52" fmla="*/ 456 w 502"/>
                <a:gd name="T53" fmla="*/ 266 h 881"/>
                <a:gd name="T54" fmla="*/ 466 w 502"/>
                <a:gd name="T55" fmla="*/ 280 h 881"/>
                <a:gd name="T56" fmla="*/ 476 w 502"/>
                <a:gd name="T57" fmla="*/ 295 h 881"/>
                <a:gd name="T58" fmla="*/ 484 w 502"/>
                <a:gd name="T59" fmla="*/ 311 h 881"/>
                <a:gd name="T60" fmla="*/ 494 w 502"/>
                <a:gd name="T61" fmla="*/ 340 h 881"/>
                <a:gd name="T62" fmla="*/ 501 w 502"/>
                <a:gd name="T63" fmla="*/ 387 h 881"/>
                <a:gd name="T64" fmla="*/ 502 w 502"/>
                <a:gd name="T65" fmla="*/ 881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2" h="881">
                  <a:moveTo>
                    <a:pt x="392" y="881"/>
                  </a:moveTo>
                  <a:lnTo>
                    <a:pt x="392" y="410"/>
                  </a:lnTo>
                  <a:lnTo>
                    <a:pt x="391" y="395"/>
                  </a:lnTo>
                  <a:lnTo>
                    <a:pt x="390" y="382"/>
                  </a:lnTo>
                  <a:lnTo>
                    <a:pt x="387" y="371"/>
                  </a:lnTo>
                  <a:lnTo>
                    <a:pt x="384" y="361"/>
                  </a:lnTo>
                  <a:lnTo>
                    <a:pt x="380" y="352"/>
                  </a:lnTo>
                  <a:lnTo>
                    <a:pt x="375" y="345"/>
                  </a:lnTo>
                  <a:lnTo>
                    <a:pt x="369" y="339"/>
                  </a:lnTo>
                  <a:lnTo>
                    <a:pt x="362" y="334"/>
                  </a:lnTo>
                  <a:lnTo>
                    <a:pt x="355" y="330"/>
                  </a:lnTo>
                  <a:lnTo>
                    <a:pt x="346" y="327"/>
                  </a:lnTo>
                  <a:lnTo>
                    <a:pt x="338" y="324"/>
                  </a:lnTo>
                  <a:lnTo>
                    <a:pt x="329" y="323"/>
                  </a:lnTo>
                  <a:lnTo>
                    <a:pt x="309" y="321"/>
                  </a:lnTo>
                  <a:lnTo>
                    <a:pt x="288" y="320"/>
                  </a:lnTo>
                  <a:lnTo>
                    <a:pt x="272" y="321"/>
                  </a:lnTo>
                  <a:lnTo>
                    <a:pt x="256" y="323"/>
                  </a:lnTo>
                  <a:lnTo>
                    <a:pt x="240" y="326"/>
                  </a:lnTo>
                  <a:lnTo>
                    <a:pt x="225" y="331"/>
                  </a:lnTo>
                  <a:lnTo>
                    <a:pt x="210" y="336"/>
                  </a:lnTo>
                  <a:lnTo>
                    <a:pt x="194" y="341"/>
                  </a:lnTo>
                  <a:lnTo>
                    <a:pt x="181" y="347"/>
                  </a:lnTo>
                  <a:lnTo>
                    <a:pt x="168" y="353"/>
                  </a:lnTo>
                  <a:lnTo>
                    <a:pt x="145" y="366"/>
                  </a:lnTo>
                  <a:lnTo>
                    <a:pt x="127" y="376"/>
                  </a:lnTo>
                  <a:lnTo>
                    <a:pt x="114" y="384"/>
                  </a:lnTo>
                  <a:lnTo>
                    <a:pt x="110" y="387"/>
                  </a:lnTo>
                  <a:lnTo>
                    <a:pt x="110" y="881"/>
                  </a:lnTo>
                  <a:lnTo>
                    <a:pt x="0" y="881"/>
                  </a:lnTo>
                  <a:lnTo>
                    <a:pt x="0" y="0"/>
                  </a:lnTo>
                  <a:lnTo>
                    <a:pt x="110" y="0"/>
                  </a:lnTo>
                  <a:lnTo>
                    <a:pt x="110" y="311"/>
                  </a:lnTo>
                  <a:lnTo>
                    <a:pt x="114" y="307"/>
                  </a:lnTo>
                  <a:lnTo>
                    <a:pt x="127" y="297"/>
                  </a:lnTo>
                  <a:lnTo>
                    <a:pt x="146" y="282"/>
                  </a:lnTo>
                  <a:lnTo>
                    <a:pt x="171" y="265"/>
                  </a:lnTo>
                  <a:lnTo>
                    <a:pt x="186" y="257"/>
                  </a:lnTo>
                  <a:lnTo>
                    <a:pt x="202" y="249"/>
                  </a:lnTo>
                  <a:lnTo>
                    <a:pt x="219" y="241"/>
                  </a:lnTo>
                  <a:lnTo>
                    <a:pt x="237" y="234"/>
                  </a:lnTo>
                  <a:lnTo>
                    <a:pt x="255" y="228"/>
                  </a:lnTo>
                  <a:lnTo>
                    <a:pt x="275" y="224"/>
                  </a:lnTo>
                  <a:lnTo>
                    <a:pt x="295" y="221"/>
                  </a:lnTo>
                  <a:lnTo>
                    <a:pt x="316" y="220"/>
                  </a:lnTo>
                  <a:lnTo>
                    <a:pt x="335" y="221"/>
                  </a:lnTo>
                  <a:lnTo>
                    <a:pt x="355" y="222"/>
                  </a:lnTo>
                  <a:lnTo>
                    <a:pt x="373" y="225"/>
                  </a:lnTo>
                  <a:lnTo>
                    <a:pt x="390" y="229"/>
                  </a:lnTo>
                  <a:lnTo>
                    <a:pt x="407" y="235"/>
                  </a:lnTo>
                  <a:lnTo>
                    <a:pt x="422" y="242"/>
                  </a:lnTo>
                  <a:lnTo>
                    <a:pt x="437" y="250"/>
                  </a:lnTo>
                  <a:lnTo>
                    <a:pt x="450" y="260"/>
                  </a:lnTo>
                  <a:lnTo>
                    <a:pt x="456" y="266"/>
                  </a:lnTo>
                  <a:lnTo>
                    <a:pt x="461" y="272"/>
                  </a:lnTo>
                  <a:lnTo>
                    <a:pt x="466" y="280"/>
                  </a:lnTo>
                  <a:lnTo>
                    <a:pt x="471" y="287"/>
                  </a:lnTo>
                  <a:lnTo>
                    <a:pt x="476" y="295"/>
                  </a:lnTo>
                  <a:lnTo>
                    <a:pt x="480" y="303"/>
                  </a:lnTo>
                  <a:lnTo>
                    <a:pt x="484" y="311"/>
                  </a:lnTo>
                  <a:lnTo>
                    <a:pt x="488" y="320"/>
                  </a:lnTo>
                  <a:lnTo>
                    <a:pt x="494" y="340"/>
                  </a:lnTo>
                  <a:lnTo>
                    <a:pt x="498" y="363"/>
                  </a:lnTo>
                  <a:lnTo>
                    <a:pt x="501" y="387"/>
                  </a:lnTo>
                  <a:lnTo>
                    <a:pt x="502" y="413"/>
                  </a:lnTo>
                  <a:lnTo>
                    <a:pt x="502" y="881"/>
                  </a:lnTo>
                  <a:lnTo>
                    <a:pt x="392" y="88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044" name="Freeform 20"/>
            <p:cNvSpPr>
              <a:spLocks/>
            </p:cNvSpPr>
            <p:nvPr userDrawn="1"/>
          </p:nvSpPr>
          <p:spPr bwMode="auto">
            <a:xfrm>
              <a:off x="4365" y="238"/>
              <a:ext cx="48" cy="67"/>
            </a:xfrm>
            <a:custGeom>
              <a:avLst/>
              <a:gdLst>
                <a:gd name="T0" fmla="*/ 374 w 477"/>
                <a:gd name="T1" fmla="*/ 564 h 661"/>
                <a:gd name="T2" fmla="*/ 359 w 477"/>
                <a:gd name="T3" fmla="*/ 579 h 661"/>
                <a:gd name="T4" fmla="*/ 316 w 477"/>
                <a:gd name="T5" fmla="*/ 613 h 661"/>
                <a:gd name="T6" fmla="*/ 287 w 477"/>
                <a:gd name="T7" fmla="*/ 631 h 661"/>
                <a:gd name="T8" fmla="*/ 254 w 477"/>
                <a:gd name="T9" fmla="*/ 646 h 661"/>
                <a:gd name="T10" fmla="*/ 217 w 477"/>
                <a:gd name="T11" fmla="*/ 657 h 661"/>
                <a:gd name="T12" fmla="*/ 198 w 477"/>
                <a:gd name="T13" fmla="*/ 660 h 661"/>
                <a:gd name="T14" fmla="*/ 178 w 477"/>
                <a:gd name="T15" fmla="*/ 661 h 661"/>
                <a:gd name="T16" fmla="*/ 140 w 477"/>
                <a:gd name="T17" fmla="*/ 659 h 661"/>
                <a:gd name="T18" fmla="*/ 106 w 477"/>
                <a:gd name="T19" fmla="*/ 651 h 661"/>
                <a:gd name="T20" fmla="*/ 75 w 477"/>
                <a:gd name="T21" fmla="*/ 639 h 661"/>
                <a:gd name="T22" fmla="*/ 50 w 477"/>
                <a:gd name="T23" fmla="*/ 620 h 661"/>
                <a:gd name="T24" fmla="*/ 39 w 477"/>
                <a:gd name="T25" fmla="*/ 607 h 661"/>
                <a:gd name="T26" fmla="*/ 29 w 477"/>
                <a:gd name="T27" fmla="*/ 594 h 661"/>
                <a:gd name="T28" fmla="*/ 20 w 477"/>
                <a:gd name="T29" fmla="*/ 579 h 661"/>
                <a:gd name="T30" fmla="*/ 12 w 477"/>
                <a:gd name="T31" fmla="*/ 561 h 661"/>
                <a:gd name="T32" fmla="*/ 3 w 477"/>
                <a:gd name="T33" fmla="*/ 520 h 661"/>
                <a:gd name="T34" fmla="*/ 0 w 477"/>
                <a:gd name="T35" fmla="*/ 471 h 661"/>
                <a:gd name="T36" fmla="*/ 110 w 477"/>
                <a:gd name="T37" fmla="*/ 0 h 661"/>
                <a:gd name="T38" fmla="*/ 110 w 477"/>
                <a:gd name="T39" fmla="*/ 461 h 661"/>
                <a:gd name="T40" fmla="*/ 112 w 477"/>
                <a:gd name="T41" fmla="*/ 486 h 661"/>
                <a:gd name="T42" fmla="*/ 117 w 477"/>
                <a:gd name="T43" fmla="*/ 507 h 661"/>
                <a:gd name="T44" fmla="*/ 124 w 477"/>
                <a:gd name="T45" fmla="*/ 525 h 661"/>
                <a:gd name="T46" fmla="*/ 134 w 477"/>
                <a:gd name="T47" fmla="*/ 540 h 661"/>
                <a:gd name="T48" fmla="*/ 148 w 477"/>
                <a:gd name="T49" fmla="*/ 551 h 661"/>
                <a:gd name="T50" fmla="*/ 166 w 477"/>
                <a:gd name="T51" fmla="*/ 558 h 661"/>
                <a:gd name="T52" fmla="*/ 189 w 477"/>
                <a:gd name="T53" fmla="*/ 562 h 661"/>
                <a:gd name="T54" fmla="*/ 217 w 477"/>
                <a:gd name="T55" fmla="*/ 561 h 661"/>
                <a:gd name="T56" fmla="*/ 246 w 477"/>
                <a:gd name="T57" fmla="*/ 556 h 661"/>
                <a:gd name="T58" fmla="*/ 275 w 477"/>
                <a:gd name="T59" fmla="*/ 546 h 661"/>
                <a:gd name="T60" fmla="*/ 302 w 477"/>
                <a:gd name="T61" fmla="*/ 534 h 661"/>
                <a:gd name="T62" fmla="*/ 336 w 477"/>
                <a:gd name="T63" fmla="*/ 515 h 661"/>
                <a:gd name="T64" fmla="*/ 363 w 477"/>
                <a:gd name="T65" fmla="*/ 496 h 661"/>
                <a:gd name="T66" fmla="*/ 367 w 477"/>
                <a:gd name="T67" fmla="*/ 0 h 661"/>
                <a:gd name="T68" fmla="*/ 477 w 477"/>
                <a:gd name="T69" fmla="*/ 64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7" h="661">
                  <a:moveTo>
                    <a:pt x="388" y="649"/>
                  </a:moveTo>
                  <a:lnTo>
                    <a:pt x="374" y="564"/>
                  </a:lnTo>
                  <a:lnTo>
                    <a:pt x="370" y="568"/>
                  </a:lnTo>
                  <a:lnTo>
                    <a:pt x="359" y="579"/>
                  </a:lnTo>
                  <a:lnTo>
                    <a:pt x="341" y="595"/>
                  </a:lnTo>
                  <a:lnTo>
                    <a:pt x="316" y="613"/>
                  </a:lnTo>
                  <a:lnTo>
                    <a:pt x="302" y="622"/>
                  </a:lnTo>
                  <a:lnTo>
                    <a:pt x="287" y="631"/>
                  </a:lnTo>
                  <a:lnTo>
                    <a:pt x="271" y="639"/>
                  </a:lnTo>
                  <a:lnTo>
                    <a:pt x="254" y="646"/>
                  </a:lnTo>
                  <a:lnTo>
                    <a:pt x="236" y="652"/>
                  </a:lnTo>
                  <a:lnTo>
                    <a:pt x="217" y="657"/>
                  </a:lnTo>
                  <a:lnTo>
                    <a:pt x="207" y="658"/>
                  </a:lnTo>
                  <a:lnTo>
                    <a:pt x="198" y="660"/>
                  </a:lnTo>
                  <a:lnTo>
                    <a:pt x="188" y="661"/>
                  </a:lnTo>
                  <a:lnTo>
                    <a:pt x="178" y="661"/>
                  </a:lnTo>
                  <a:lnTo>
                    <a:pt x="158" y="660"/>
                  </a:lnTo>
                  <a:lnTo>
                    <a:pt x="140" y="659"/>
                  </a:lnTo>
                  <a:lnTo>
                    <a:pt x="122" y="656"/>
                  </a:lnTo>
                  <a:lnTo>
                    <a:pt x="106" y="651"/>
                  </a:lnTo>
                  <a:lnTo>
                    <a:pt x="90" y="646"/>
                  </a:lnTo>
                  <a:lnTo>
                    <a:pt x="75" y="639"/>
                  </a:lnTo>
                  <a:lnTo>
                    <a:pt x="62" y="630"/>
                  </a:lnTo>
                  <a:lnTo>
                    <a:pt x="50" y="620"/>
                  </a:lnTo>
                  <a:lnTo>
                    <a:pt x="44" y="615"/>
                  </a:lnTo>
                  <a:lnTo>
                    <a:pt x="39" y="607"/>
                  </a:lnTo>
                  <a:lnTo>
                    <a:pt x="34" y="601"/>
                  </a:lnTo>
                  <a:lnTo>
                    <a:pt x="29" y="594"/>
                  </a:lnTo>
                  <a:lnTo>
                    <a:pt x="24" y="587"/>
                  </a:lnTo>
                  <a:lnTo>
                    <a:pt x="20" y="579"/>
                  </a:lnTo>
                  <a:lnTo>
                    <a:pt x="17" y="570"/>
                  </a:lnTo>
                  <a:lnTo>
                    <a:pt x="12" y="561"/>
                  </a:lnTo>
                  <a:lnTo>
                    <a:pt x="7" y="542"/>
                  </a:lnTo>
                  <a:lnTo>
                    <a:pt x="3" y="520"/>
                  </a:lnTo>
                  <a:lnTo>
                    <a:pt x="0" y="497"/>
                  </a:lnTo>
                  <a:lnTo>
                    <a:pt x="0" y="471"/>
                  </a:lnTo>
                  <a:lnTo>
                    <a:pt x="0" y="0"/>
                  </a:lnTo>
                  <a:lnTo>
                    <a:pt x="110" y="0"/>
                  </a:lnTo>
                  <a:lnTo>
                    <a:pt x="110" y="446"/>
                  </a:lnTo>
                  <a:lnTo>
                    <a:pt x="110" y="461"/>
                  </a:lnTo>
                  <a:lnTo>
                    <a:pt x="111" y="474"/>
                  </a:lnTo>
                  <a:lnTo>
                    <a:pt x="112" y="486"/>
                  </a:lnTo>
                  <a:lnTo>
                    <a:pt x="114" y="497"/>
                  </a:lnTo>
                  <a:lnTo>
                    <a:pt x="117" y="507"/>
                  </a:lnTo>
                  <a:lnTo>
                    <a:pt x="120" y="517"/>
                  </a:lnTo>
                  <a:lnTo>
                    <a:pt x="124" y="525"/>
                  </a:lnTo>
                  <a:lnTo>
                    <a:pt x="128" y="534"/>
                  </a:lnTo>
                  <a:lnTo>
                    <a:pt x="134" y="540"/>
                  </a:lnTo>
                  <a:lnTo>
                    <a:pt x="140" y="546"/>
                  </a:lnTo>
                  <a:lnTo>
                    <a:pt x="148" y="551"/>
                  </a:lnTo>
                  <a:lnTo>
                    <a:pt x="156" y="555"/>
                  </a:lnTo>
                  <a:lnTo>
                    <a:pt x="166" y="558"/>
                  </a:lnTo>
                  <a:lnTo>
                    <a:pt x="177" y="560"/>
                  </a:lnTo>
                  <a:lnTo>
                    <a:pt x="189" y="562"/>
                  </a:lnTo>
                  <a:lnTo>
                    <a:pt x="202" y="562"/>
                  </a:lnTo>
                  <a:lnTo>
                    <a:pt x="217" y="561"/>
                  </a:lnTo>
                  <a:lnTo>
                    <a:pt x="231" y="559"/>
                  </a:lnTo>
                  <a:lnTo>
                    <a:pt x="246" y="556"/>
                  </a:lnTo>
                  <a:lnTo>
                    <a:pt x="261" y="551"/>
                  </a:lnTo>
                  <a:lnTo>
                    <a:pt x="275" y="546"/>
                  </a:lnTo>
                  <a:lnTo>
                    <a:pt x="289" y="541"/>
                  </a:lnTo>
                  <a:lnTo>
                    <a:pt x="302" y="534"/>
                  </a:lnTo>
                  <a:lnTo>
                    <a:pt x="314" y="527"/>
                  </a:lnTo>
                  <a:lnTo>
                    <a:pt x="336" y="515"/>
                  </a:lnTo>
                  <a:lnTo>
                    <a:pt x="353" y="504"/>
                  </a:lnTo>
                  <a:lnTo>
                    <a:pt x="363" y="496"/>
                  </a:lnTo>
                  <a:lnTo>
                    <a:pt x="367" y="493"/>
                  </a:lnTo>
                  <a:lnTo>
                    <a:pt x="367" y="0"/>
                  </a:lnTo>
                  <a:lnTo>
                    <a:pt x="477" y="0"/>
                  </a:lnTo>
                  <a:lnTo>
                    <a:pt x="477" y="649"/>
                  </a:lnTo>
                  <a:lnTo>
                    <a:pt x="388" y="64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045" name="Rectangle 21"/>
            <p:cNvSpPr>
              <a:spLocks noChangeArrowheads="1"/>
            </p:cNvSpPr>
            <p:nvPr userDrawn="1"/>
          </p:nvSpPr>
          <p:spPr bwMode="auto">
            <a:xfrm>
              <a:off x="4437" y="215"/>
              <a:ext cx="11" cy="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CH"/>
            </a:p>
          </p:txBody>
        </p:sp>
        <p:sp>
          <p:nvSpPr>
            <p:cNvPr id="1046" name="Freeform 22"/>
            <p:cNvSpPr>
              <a:spLocks noEditPoints="1"/>
            </p:cNvSpPr>
            <p:nvPr userDrawn="1"/>
          </p:nvSpPr>
          <p:spPr bwMode="auto">
            <a:xfrm>
              <a:off x="4468" y="237"/>
              <a:ext cx="48" cy="68"/>
            </a:xfrm>
            <a:custGeom>
              <a:avLst/>
              <a:gdLst>
                <a:gd name="T0" fmla="*/ 109 w 478"/>
                <a:gd name="T1" fmla="*/ 390 h 673"/>
                <a:gd name="T2" fmla="*/ 114 w 478"/>
                <a:gd name="T3" fmla="*/ 439 h 673"/>
                <a:gd name="T4" fmla="*/ 124 w 478"/>
                <a:gd name="T5" fmla="*/ 480 h 673"/>
                <a:gd name="T6" fmla="*/ 136 w 478"/>
                <a:gd name="T7" fmla="*/ 510 h 673"/>
                <a:gd name="T8" fmla="*/ 153 w 478"/>
                <a:gd name="T9" fmla="*/ 534 h 673"/>
                <a:gd name="T10" fmla="*/ 170 w 478"/>
                <a:gd name="T11" fmla="*/ 552 h 673"/>
                <a:gd name="T12" fmla="*/ 189 w 478"/>
                <a:gd name="T13" fmla="*/ 563 h 673"/>
                <a:gd name="T14" fmla="*/ 224 w 478"/>
                <a:gd name="T15" fmla="*/ 573 h 673"/>
                <a:gd name="T16" fmla="*/ 263 w 478"/>
                <a:gd name="T17" fmla="*/ 576 h 673"/>
                <a:gd name="T18" fmla="*/ 300 w 478"/>
                <a:gd name="T19" fmla="*/ 575 h 673"/>
                <a:gd name="T20" fmla="*/ 355 w 478"/>
                <a:gd name="T21" fmla="*/ 566 h 673"/>
                <a:gd name="T22" fmla="*/ 425 w 478"/>
                <a:gd name="T23" fmla="*/ 550 h 673"/>
                <a:gd name="T24" fmla="*/ 442 w 478"/>
                <a:gd name="T25" fmla="*/ 643 h 673"/>
                <a:gd name="T26" fmla="*/ 411 w 478"/>
                <a:gd name="T27" fmla="*/ 652 h 673"/>
                <a:gd name="T28" fmla="*/ 336 w 478"/>
                <a:gd name="T29" fmla="*/ 668 h 673"/>
                <a:gd name="T30" fmla="*/ 290 w 478"/>
                <a:gd name="T31" fmla="*/ 672 h 673"/>
                <a:gd name="T32" fmla="*/ 227 w 478"/>
                <a:gd name="T33" fmla="*/ 671 h 673"/>
                <a:gd name="T34" fmla="*/ 166 w 478"/>
                <a:gd name="T35" fmla="*/ 661 h 673"/>
                <a:gd name="T36" fmla="*/ 131 w 478"/>
                <a:gd name="T37" fmla="*/ 649 h 673"/>
                <a:gd name="T38" fmla="*/ 100 w 478"/>
                <a:gd name="T39" fmla="*/ 630 h 673"/>
                <a:gd name="T40" fmla="*/ 71 w 478"/>
                <a:gd name="T41" fmla="*/ 602 h 673"/>
                <a:gd name="T42" fmla="*/ 45 w 478"/>
                <a:gd name="T43" fmla="*/ 567 h 673"/>
                <a:gd name="T44" fmla="*/ 25 w 478"/>
                <a:gd name="T45" fmla="*/ 520 h 673"/>
                <a:gd name="T46" fmla="*/ 10 w 478"/>
                <a:gd name="T47" fmla="*/ 463 h 673"/>
                <a:gd name="T48" fmla="*/ 2 w 478"/>
                <a:gd name="T49" fmla="*/ 392 h 673"/>
                <a:gd name="T50" fmla="*/ 0 w 478"/>
                <a:gd name="T51" fmla="*/ 312 h 673"/>
                <a:gd name="T52" fmla="*/ 5 w 478"/>
                <a:gd name="T53" fmla="*/ 244 h 673"/>
                <a:gd name="T54" fmla="*/ 16 w 478"/>
                <a:gd name="T55" fmla="*/ 186 h 673"/>
                <a:gd name="T56" fmla="*/ 31 w 478"/>
                <a:gd name="T57" fmla="*/ 138 h 673"/>
                <a:gd name="T58" fmla="*/ 51 w 478"/>
                <a:gd name="T59" fmla="*/ 98 h 673"/>
                <a:gd name="T60" fmla="*/ 76 w 478"/>
                <a:gd name="T61" fmla="*/ 66 h 673"/>
                <a:gd name="T62" fmla="*/ 103 w 478"/>
                <a:gd name="T63" fmla="*/ 41 h 673"/>
                <a:gd name="T64" fmla="*/ 132 w 478"/>
                <a:gd name="T65" fmla="*/ 23 h 673"/>
                <a:gd name="T66" fmla="*/ 165 w 478"/>
                <a:gd name="T67" fmla="*/ 11 h 673"/>
                <a:gd name="T68" fmla="*/ 198 w 478"/>
                <a:gd name="T69" fmla="*/ 3 h 673"/>
                <a:gd name="T70" fmla="*/ 266 w 478"/>
                <a:gd name="T71" fmla="*/ 1 h 673"/>
                <a:gd name="T72" fmla="*/ 330 w 478"/>
                <a:gd name="T73" fmla="*/ 12 h 673"/>
                <a:gd name="T74" fmla="*/ 360 w 478"/>
                <a:gd name="T75" fmla="*/ 25 h 673"/>
                <a:gd name="T76" fmla="*/ 390 w 478"/>
                <a:gd name="T77" fmla="*/ 44 h 673"/>
                <a:gd name="T78" fmla="*/ 415 w 478"/>
                <a:gd name="T79" fmla="*/ 71 h 673"/>
                <a:gd name="T80" fmla="*/ 437 w 478"/>
                <a:gd name="T81" fmla="*/ 104 h 673"/>
                <a:gd name="T82" fmla="*/ 456 w 478"/>
                <a:gd name="T83" fmla="*/ 147 h 673"/>
                <a:gd name="T84" fmla="*/ 469 w 478"/>
                <a:gd name="T85" fmla="*/ 199 h 673"/>
                <a:gd name="T86" fmla="*/ 476 w 478"/>
                <a:gd name="T87" fmla="*/ 262 h 673"/>
                <a:gd name="T88" fmla="*/ 477 w 478"/>
                <a:gd name="T89" fmla="*/ 337 h 673"/>
                <a:gd name="T90" fmla="*/ 230 w 478"/>
                <a:gd name="T91" fmla="*/ 84 h 673"/>
                <a:gd name="T92" fmla="*/ 190 w 478"/>
                <a:gd name="T93" fmla="*/ 92 h 673"/>
                <a:gd name="T94" fmla="*/ 158 w 478"/>
                <a:gd name="T95" fmla="*/ 113 h 673"/>
                <a:gd name="T96" fmla="*/ 133 w 478"/>
                <a:gd name="T97" fmla="*/ 152 h 673"/>
                <a:gd name="T98" fmla="*/ 117 w 478"/>
                <a:gd name="T99" fmla="*/ 211 h 673"/>
                <a:gd name="T100" fmla="*/ 110 w 478"/>
                <a:gd name="T101" fmla="*/ 294 h 673"/>
                <a:gd name="T102" fmla="*/ 365 w 478"/>
                <a:gd name="T103" fmla="*/ 233 h 673"/>
                <a:gd name="T104" fmla="*/ 352 w 478"/>
                <a:gd name="T105" fmla="*/ 165 h 673"/>
                <a:gd name="T106" fmla="*/ 331 w 478"/>
                <a:gd name="T107" fmla="*/ 120 h 673"/>
                <a:gd name="T108" fmla="*/ 303 w 478"/>
                <a:gd name="T109" fmla="*/ 95 h 673"/>
                <a:gd name="T110" fmla="*/ 268 w 478"/>
                <a:gd name="T111" fmla="*/ 8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8" h="673">
                  <a:moveTo>
                    <a:pt x="476" y="370"/>
                  </a:moveTo>
                  <a:lnTo>
                    <a:pt x="108" y="370"/>
                  </a:lnTo>
                  <a:lnTo>
                    <a:pt x="109" y="390"/>
                  </a:lnTo>
                  <a:lnTo>
                    <a:pt x="110" y="408"/>
                  </a:lnTo>
                  <a:lnTo>
                    <a:pt x="112" y="424"/>
                  </a:lnTo>
                  <a:lnTo>
                    <a:pt x="114" y="439"/>
                  </a:lnTo>
                  <a:lnTo>
                    <a:pt x="117" y="453"/>
                  </a:lnTo>
                  <a:lnTo>
                    <a:pt x="120" y="467"/>
                  </a:lnTo>
                  <a:lnTo>
                    <a:pt x="124" y="480"/>
                  </a:lnTo>
                  <a:lnTo>
                    <a:pt x="127" y="491"/>
                  </a:lnTo>
                  <a:lnTo>
                    <a:pt x="132" y="501"/>
                  </a:lnTo>
                  <a:lnTo>
                    <a:pt x="136" y="510"/>
                  </a:lnTo>
                  <a:lnTo>
                    <a:pt x="141" y="519"/>
                  </a:lnTo>
                  <a:lnTo>
                    <a:pt x="147" y="527"/>
                  </a:lnTo>
                  <a:lnTo>
                    <a:pt x="153" y="534"/>
                  </a:lnTo>
                  <a:lnTo>
                    <a:pt x="158" y="540"/>
                  </a:lnTo>
                  <a:lnTo>
                    <a:pt x="164" y="547"/>
                  </a:lnTo>
                  <a:lnTo>
                    <a:pt x="170" y="552"/>
                  </a:lnTo>
                  <a:lnTo>
                    <a:pt x="176" y="556"/>
                  </a:lnTo>
                  <a:lnTo>
                    <a:pt x="183" y="560"/>
                  </a:lnTo>
                  <a:lnTo>
                    <a:pt x="189" y="563"/>
                  </a:lnTo>
                  <a:lnTo>
                    <a:pt x="196" y="566"/>
                  </a:lnTo>
                  <a:lnTo>
                    <a:pt x="209" y="571"/>
                  </a:lnTo>
                  <a:lnTo>
                    <a:pt x="224" y="573"/>
                  </a:lnTo>
                  <a:lnTo>
                    <a:pt x="237" y="575"/>
                  </a:lnTo>
                  <a:lnTo>
                    <a:pt x="250" y="576"/>
                  </a:lnTo>
                  <a:lnTo>
                    <a:pt x="263" y="576"/>
                  </a:lnTo>
                  <a:lnTo>
                    <a:pt x="275" y="576"/>
                  </a:lnTo>
                  <a:lnTo>
                    <a:pt x="287" y="576"/>
                  </a:lnTo>
                  <a:lnTo>
                    <a:pt x="300" y="575"/>
                  </a:lnTo>
                  <a:lnTo>
                    <a:pt x="314" y="573"/>
                  </a:lnTo>
                  <a:lnTo>
                    <a:pt x="328" y="571"/>
                  </a:lnTo>
                  <a:lnTo>
                    <a:pt x="355" y="566"/>
                  </a:lnTo>
                  <a:lnTo>
                    <a:pt x="383" y="561"/>
                  </a:lnTo>
                  <a:lnTo>
                    <a:pt x="406" y="555"/>
                  </a:lnTo>
                  <a:lnTo>
                    <a:pt x="425" y="550"/>
                  </a:lnTo>
                  <a:lnTo>
                    <a:pt x="438" y="546"/>
                  </a:lnTo>
                  <a:lnTo>
                    <a:pt x="442" y="545"/>
                  </a:lnTo>
                  <a:lnTo>
                    <a:pt x="442" y="643"/>
                  </a:lnTo>
                  <a:lnTo>
                    <a:pt x="438" y="644"/>
                  </a:lnTo>
                  <a:lnTo>
                    <a:pt x="428" y="647"/>
                  </a:lnTo>
                  <a:lnTo>
                    <a:pt x="411" y="652"/>
                  </a:lnTo>
                  <a:lnTo>
                    <a:pt x="390" y="658"/>
                  </a:lnTo>
                  <a:lnTo>
                    <a:pt x="364" y="663"/>
                  </a:lnTo>
                  <a:lnTo>
                    <a:pt x="336" y="668"/>
                  </a:lnTo>
                  <a:lnTo>
                    <a:pt x="321" y="670"/>
                  </a:lnTo>
                  <a:lnTo>
                    <a:pt x="306" y="671"/>
                  </a:lnTo>
                  <a:lnTo>
                    <a:pt x="290" y="672"/>
                  </a:lnTo>
                  <a:lnTo>
                    <a:pt x="275" y="673"/>
                  </a:lnTo>
                  <a:lnTo>
                    <a:pt x="251" y="672"/>
                  </a:lnTo>
                  <a:lnTo>
                    <a:pt x="227" y="671"/>
                  </a:lnTo>
                  <a:lnTo>
                    <a:pt x="202" y="668"/>
                  </a:lnTo>
                  <a:lnTo>
                    <a:pt x="178" y="664"/>
                  </a:lnTo>
                  <a:lnTo>
                    <a:pt x="166" y="661"/>
                  </a:lnTo>
                  <a:lnTo>
                    <a:pt x="155" y="658"/>
                  </a:lnTo>
                  <a:lnTo>
                    <a:pt x="143" y="653"/>
                  </a:lnTo>
                  <a:lnTo>
                    <a:pt x="131" y="649"/>
                  </a:lnTo>
                  <a:lnTo>
                    <a:pt x="121" y="643"/>
                  </a:lnTo>
                  <a:lnTo>
                    <a:pt x="110" y="637"/>
                  </a:lnTo>
                  <a:lnTo>
                    <a:pt x="100" y="630"/>
                  </a:lnTo>
                  <a:lnTo>
                    <a:pt x="90" y="621"/>
                  </a:lnTo>
                  <a:lnTo>
                    <a:pt x="80" y="612"/>
                  </a:lnTo>
                  <a:lnTo>
                    <a:pt x="71" y="602"/>
                  </a:lnTo>
                  <a:lnTo>
                    <a:pt x="61" y="591"/>
                  </a:lnTo>
                  <a:lnTo>
                    <a:pt x="53" y="580"/>
                  </a:lnTo>
                  <a:lnTo>
                    <a:pt x="45" y="567"/>
                  </a:lnTo>
                  <a:lnTo>
                    <a:pt x="38" y="553"/>
                  </a:lnTo>
                  <a:lnTo>
                    <a:pt x="31" y="536"/>
                  </a:lnTo>
                  <a:lnTo>
                    <a:pt x="25" y="520"/>
                  </a:lnTo>
                  <a:lnTo>
                    <a:pt x="19" y="502"/>
                  </a:lnTo>
                  <a:lnTo>
                    <a:pt x="14" y="483"/>
                  </a:lnTo>
                  <a:lnTo>
                    <a:pt x="10" y="463"/>
                  </a:lnTo>
                  <a:lnTo>
                    <a:pt x="6" y="440"/>
                  </a:lnTo>
                  <a:lnTo>
                    <a:pt x="4" y="417"/>
                  </a:lnTo>
                  <a:lnTo>
                    <a:pt x="2" y="392"/>
                  </a:lnTo>
                  <a:lnTo>
                    <a:pt x="0" y="365"/>
                  </a:lnTo>
                  <a:lnTo>
                    <a:pt x="0" y="337"/>
                  </a:lnTo>
                  <a:lnTo>
                    <a:pt x="0" y="312"/>
                  </a:lnTo>
                  <a:lnTo>
                    <a:pt x="1" y="287"/>
                  </a:lnTo>
                  <a:lnTo>
                    <a:pt x="3" y="265"/>
                  </a:lnTo>
                  <a:lnTo>
                    <a:pt x="5" y="244"/>
                  </a:lnTo>
                  <a:lnTo>
                    <a:pt x="8" y="224"/>
                  </a:lnTo>
                  <a:lnTo>
                    <a:pt x="12" y="204"/>
                  </a:lnTo>
                  <a:lnTo>
                    <a:pt x="16" y="186"/>
                  </a:lnTo>
                  <a:lnTo>
                    <a:pt x="20" y="169"/>
                  </a:lnTo>
                  <a:lnTo>
                    <a:pt x="26" y="153"/>
                  </a:lnTo>
                  <a:lnTo>
                    <a:pt x="31" y="138"/>
                  </a:lnTo>
                  <a:lnTo>
                    <a:pt x="37" y="123"/>
                  </a:lnTo>
                  <a:lnTo>
                    <a:pt x="44" y="110"/>
                  </a:lnTo>
                  <a:lnTo>
                    <a:pt x="51" y="98"/>
                  </a:lnTo>
                  <a:lnTo>
                    <a:pt x="59" y="86"/>
                  </a:lnTo>
                  <a:lnTo>
                    <a:pt x="68" y="76"/>
                  </a:lnTo>
                  <a:lnTo>
                    <a:pt x="76" y="66"/>
                  </a:lnTo>
                  <a:lnTo>
                    <a:pt x="85" y="57"/>
                  </a:lnTo>
                  <a:lnTo>
                    <a:pt x="94" y="48"/>
                  </a:lnTo>
                  <a:lnTo>
                    <a:pt x="103" y="41"/>
                  </a:lnTo>
                  <a:lnTo>
                    <a:pt x="112" y="34"/>
                  </a:lnTo>
                  <a:lnTo>
                    <a:pt x="122" y="28"/>
                  </a:lnTo>
                  <a:lnTo>
                    <a:pt x="132" y="23"/>
                  </a:lnTo>
                  <a:lnTo>
                    <a:pt x="143" y="18"/>
                  </a:lnTo>
                  <a:lnTo>
                    <a:pt x="154" y="14"/>
                  </a:lnTo>
                  <a:lnTo>
                    <a:pt x="165" y="11"/>
                  </a:lnTo>
                  <a:lnTo>
                    <a:pt x="176" y="8"/>
                  </a:lnTo>
                  <a:lnTo>
                    <a:pt x="187" y="5"/>
                  </a:lnTo>
                  <a:lnTo>
                    <a:pt x="198" y="3"/>
                  </a:lnTo>
                  <a:lnTo>
                    <a:pt x="221" y="1"/>
                  </a:lnTo>
                  <a:lnTo>
                    <a:pt x="244" y="0"/>
                  </a:lnTo>
                  <a:lnTo>
                    <a:pt x="266" y="1"/>
                  </a:lnTo>
                  <a:lnTo>
                    <a:pt x="287" y="3"/>
                  </a:lnTo>
                  <a:lnTo>
                    <a:pt x="309" y="7"/>
                  </a:lnTo>
                  <a:lnTo>
                    <a:pt x="330" y="12"/>
                  </a:lnTo>
                  <a:lnTo>
                    <a:pt x="340" y="16"/>
                  </a:lnTo>
                  <a:lnTo>
                    <a:pt x="350" y="20"/>
                  </a:lnTo>
                  <a:lnTo>
                    <a:pt x="360" y="25"/>
                  </a:lnTo>
                  <a:lnTo>
                    <a:pt x="370" y="31"/>
                  </a:lnTo>
                  <a:lnTo>
                    <a:pt x="380" y="37"/>
                  </a:lnTo>
                  <a:lnTo>
                    <a:pt x="390" y="44"/>
                  </a:lnTo>
                  <a:lnTo>
                    <a:pt x="398" y="52"/>
                  </a:lnTo>
                  <a:lnTo>
                    <a:pt x="407" y="61"/>
                  </a:lnTo>
                  <a:lnTo>
                    <a:pt x="415" y="71"/>
                  </a:lnTo>
                  <a:lnTo>
                    <a:pt x="423" y="81"/>
                  </a:lnTo>
                  <a:lnTo>
                    <a:pt x="430" y="92"/>
                  </a:lnTo>
                  <a:lnTo>
                    <a:pt x="437" y="104"/>
                  </a:lnTo>
                  <a:lnTo>
                    <a:pt x="444" y="117"/>
                  </a:lnTo>
                  <a:lnTo>
                    <a:pt x="450" y="131"/>
                  </a:lnTo>
                  <a:lnTo>
                    <a:pt x="456" y="147"/>
                  </a:lnTo>
                  <a:lnTo>
                    <a:pt x="461" y="163"/>
                  </a:lnTo>
                  <a:lnTo>
                    <a:pt x="465" y="181"/>
                  </a:lnTo>
                  <a:lnTo>
                    <a:pt x="469" y="199"/>
                  </a:lnTo>
                  <a:lnTo>
                    <a:pt x="472" y="219"/>
                  </a:lnTo>
                  <a:lnTo>
                    <a:pt x="475" y="240"/>
                  </a:lnTo>
                  <a:lnTo>
                    <a:pt x="476" y="262"/>
                  </a:lnTo>
                  <a:lnTo>
                    <a:pt x="477" y="285"/>
                  </a:lnTo>
                  <a:lnTo>
                    <a:pt x="478" y="311"/>
                  </a:lnTo>
                  <a:lnTo>
                    <a:pt x="477" y="337"/>
                  </a:lnTo>
                  <a:lnTo>
                    <a:pt x="476" y="370"/>
                  </a:lnTo>
                  <a:close/>
                  <a:moveTo>
                    <a:pt x="244" y="83"/>
                  </a:moveTo>
                  <a:lnTo>
                    <a:pt x="230" y="84"/>
                  </a:lnTo>
                  <a:lnTo>
                    <a:pt x="215" y="85"/>
                  </a:lnTo>
                  <a:lnTo>
                    <a:pt x="202" y="88"/>
                  </a:lnTo>
                  <a:lnTo>
                    <a:pt x="190" y="92"/>
                  </a:lnTo>
                  <a:lnTo>
                    <a:pt x="179" y="98"/>
                  </a:lnTo>
                  <a:lnTo>
                    <a:pt x="168" y="105"/>
                  </a:lnTo>
                  <a:lnTo>
                    <a:pt x="158" y="113"/>
                  </a:lnTo>
                  <a:lnTo>
                    <a:pt x="149" y="124"/>
                  </a:lnTo>
                  <a:lnTo>
                    <a:pt x="140" y="138"/>
                  </a:lnTo>
                  <a:lnTo>
                    <a:pt x="133" y="152"/>
                  </a:lnTo>
                  <a:lnTo>
                    <a:pt x="127" y="169"/>
                  </a:lnTo>
                  <a:lnTo>
                    <a:pt x="121" y="189"/>
                  </a:lnTo>
                  <a:lnTo>
                    <a:pt x="117" y="211"/>
                  </a:lnTo>
                  <a:lnTo>
                    <a:pt x="113" y="237"/>
                  </a:lnTo>
                  <a:lnTo>
                    <a:pt x="111" y="264"/>
                  </a:lnTo>
                  <a:lnTo>
                    <a:pt x="110" y="294"/>
                  </a:lnTo>
                  <a:lnTo>
                    <a:pt x="368" y="294"/>
                  </a:lnTo>
                  <a:lnTo>
                    <a:pt x="367" y="262"/>
                  </a:lnTo>
                  <a:lnTo>
                    <a:pt x="365" y="233"/>
                  </a:lnTo>
                  <a:lnTo>
                    <a:pt x="362" y="207"/>
                  </a:lnTo>
                  <a:lnTo>
                    <a:pt x="358" y="184"/>
                  </a:lnTo>
                  <a:lnTo>
                    <a:pt x="352" y="165"/>
                  </a:lnTo>
                  <a:lnTo>
                    <a:pt x="346" y="148"/>
                  </a:lnTo>
                  <a:lnTo>
                    <a:pt x="339" y="132"/>
                  </a:lnTo>
                  <a:lnTo>
                    <a:pt x="331" y="120"/>
                  </a:lnTo>
                  <a:lnTo>
                    <a:pt x="322" y="110"/>
                  </a:lnTo>
                  <a:lnTo>
                    <a:pt x="313" y="102"/>
                  </a:lnTo>
                  <a:lnTo>
                    <a:pt x="303" y="95"/>
                  </a:lnTo>
                  <a:lnTo>
                    <a:pt x="291" y="91"/>
                  </a:lnTo>
                  <a:lnTo>
                    <a:pt x="280" y="87"/>
                  </a:lnTo>
                  <a:lnTo>
                    <a:pt x="268" y="85"/>
                  </a:lnTo>
                  <a:lnTo>
                    <a:pt x="257" y="84"/>
                  </a:lnTo>
                  <a:lnTo>
                    <a:pt x="244" y="8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047" name="Freeform 23"/>
            <p:cNvSpPr>
              <a:spLocks/>
            </p:cNvSpPr>
            <p:nvPr userDrawn="1"/>
          </p:nvSpPr>
          <p:spPr bwMode="auto">
            <a:xfrm>
              <a:off x="4562" y="238"/>
              <a:ext cx="48" cy="67"/>
            </a:xfrm>
            <a:custGeom>
              <a:avLst/>
              <a:gdLst>
                <a:gd name="T0" fmla="*/ 375 w 477"/>
                <a:gd name="T1" fmla="*/ 564 h 661"/>
                <a:gd name="T2" fmla="*/ 359 w 477"/>
                <a:gd name="T3" fmla="*/ 579 h 661"/>
                <a:gd name="T4" fmla="*/ 317 w 477"/>
                <a:gd name="T5" fmla="*/ 613 h 661"/>
                <a:gd name="T6" fmla="*/ 288 w 477"/>
                <a:gd name="T7" fmla="*/ 631 h 661"/>
                <a:gd name="T8" fmla="*/ 254 w 477"/>
                <a:gd name="T9" fmla="*/ 646 h 661"/>
                <a:gd name="T10" fmla="*/ 217 w 477"/>
                <a:gd name="T11" fmla="*/ 657 h 661"/>
                <a:gd name="T12" fmla="*/ 197 w 477"/>
                <a:gd name="T13" fmla="*/ 660 h 661"/>
                <a:gd name="T14" fmla="*/ 177 w 477"/>
                <a:gd name="T15" fmla="*/ 661 h 661"/>
                <a:gd name="T16" fmla="*/ 140 w 477"/>
                <a:gd name="T17" fmla="*/ 659 h 661"/>
                <a:gd name="T18" fmla="*/ 105 w 477"/>
                <a:gd name="T19" fmla="*/ 651 h 661"/>
                <a:gd name="T20" fmla="*/ 75 w 477"/>
                <a:gd name="T21" fmla="*/ 639 h 661"/>
                <a:gd name="T22" fmla="*/ 50 w 477"/>
                <a:gd name="T23" fmla="*/ 620 h 661"/>
                <a:gd name="T24" fmla="*/ 38 w 477"/>
                <a:gd name="T25" fmla="*/ 607 h 661"/>
                <a:gd name="T26" fmla="*/ 28 w 477"/>
                <a:gd name="T27" fmla="*/ 594 h 661"/>
                <a:gd name="T28" fmla="*/ 20 w 477"/>
                <a:gd name="T29" fmla="*/ 579 h 661"/>
                <a:gd name="T30" fmla="*/ 13 w 477"/>
                <a:gd name="T31" fmla="*/ 561 h 661"/>
                <a:gd name="T32" fmla="*/ 3 w 477"/>
                <a:gd name="T33" fmla="*/ 520 h 661"/>
                <a:gd name="T34" fmla="*/ 0 w 477"/>
                <a:gd name="T35" fmla="*/ 471 h 661"/>
                <a:gd name="T36" fmla="*/ 110 w 477"/>
                <a:gd name="T37" fmla="*/ 0 h 661"/>
                <a:gd name="T38" fmla="*/ 110 w 477"/>
                <a:gd name="T39" fmla="*/ 461 h 661"/>
                <a:gd name="T40" fmla="*/ 112 w 477"/>
                <a:gd name="T41" fmla="*/ 486 h 661"/>
                <a:gd name="T42" fmla="*/ 116 w 477"/>
                <a:gd name="T43" fmla="*/ 507 h 661"/>
                <a:gd name="T44" fmla="*/ 123 w 477"/>
                <a:gd name="T45" fmla="*/ 525 h 661"/>
                <a:gd name="T46" fmla="*/ 134 w 477"/>
                <a:gd name="T47" fmla="*/ 540 h 661"/>
                <a:gd name="T48" fmla="*/ 148 w 477"/>
                <a:gd name="T49" fmla="*/ 551 h 661"/>
                <a:gd name="T50" fmla="*/ 166 w 477"/>
                <a:gd name="T51" fmla="*/ 558 h 661"/>
                <a:gd name="T52" fmla="*/ 188 w 477"/>
                <a:gd name="T53" fmla="*/ 562 h 661"/>
                <a:gd name="T54" fmla="*/ 217 w 477"/>
                <a:gd name="T55" fmla="*/ 561 h 661"/>
                <a:gd name="T56" fmla="*/ 246 w 477"/>
                <a:gd name="T57" fmla="*/ 556 h 661"/>
                <a:gd name="T58" fmla="*/ 275 w 477"/>
                <a:gd name="T59" fmla="*/ 546 h 661"/>
                <a:gd name="T60" fmla="*/ 302 w 477"/>
                <a:gd name="T61" fmla="*/ 534 h 661"/>
                <a:gd name="T62" fmla="*/ 335 w 477"/>
                <a:gd name="T63" fmla="*/ 515 h 661"/>
                <a:gd name="T64" fmla="*/ 363 w 477"/>
                <a:gd name="T65" fmla="*/ 496 h 661"/>
                <a:gd name="T66" fmla="*/ 367 w 477"/>
                <a:gd name="T67" fmla="*/ 0 h 661"/>
                <a:gd name="T68" fmla="*/ 477 w 477"/>
                <a:gd name="T69" fmla="*/ 64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7" h="661">
                  <a:moveTo>
                    <a:pt x="388" y="649"/>
                  </a:moveTo>
                  <a:lnTo>
                    <a:pt x="375" y="564"/>
                  </a:lnTo>
                  <a:lnTo>
                    <a:pt x="371" y="568"/>
                  </a:lnTo>
                  <a:lnTo>
                    <a:pt x="359" y="579"/>
                  </a:lnTo>
                  <a:lnTo>
                    <a:pt x="340" y="595"/>
                  </a:lnTo>
                  <a:lnTo>
                    <a:pt x="317" y="613"/>
                  </a:lnTo>
                  <a:lnTo>
                    <a:pt x="303" y="622"/>
                  </a:lnTo>
                  <a:lnTo>
                    <a:pt x="288" y="631"/>
                  </a:lnTo>
                  <a:lnTo>
                    <a:pt x="271" y="639"/>
                  </a:lnTo>
                  <a:lnTo>
                    <a:pt x="254" y="646"/>
                  </a:lnTo>
                  <a:lnTo>
                    <a:pt x="236" y="652"/>
                  </a:lnTo>
                  <a:lnTo>
                    <a:pt x="217" y="657"/>
                  </a:lnTo>
                  <a:lnTo>
                    <a:pt x="208" y="658"/>
                  </a:lnTo>
                  <a:lnTo>
                    <a:pt x="197" y="660"/>
                  </a:lnTo>
                  <a:lnTo>
                    <a:pt x="187" y="661"/>
                  </a:lnTo>
                  <a:lnTo>
                    <a:pt x="177" y="661"/>
                  </a:lnTo>
                  <a:lnTo>
                    <a:pt x="158" y="660"/>
                  </a:lnTo>
                  <a:lnTo>
                    <a:pt x="140" y="659"/>
                  </a:lnTo>
                  <a:lnTo>
                    <a:pt x="122" y="656"/>
                  </a:lnTo>
                  <a:lnTo>
                    <a:pt x="105" y="651"/>
                  </a:lnTo>
                  <a:lnTo>
                    <a:pt x="90" y="646"/>
                  </a:lnTo>
                  <a:lnTo>
                    <a:pt x="75" y="639"/>
                  </a:lnTo>
                  <a:lnTo>
                    <a:pt x="62" y="630"/>
                  </a:lnTo>
                  <a:lnTo>
                    <a:pt x="50" y="620"/>
                  </a:lnTo>
                  <a:lnTo>
                    <a:pt x="43" y="615"/>
                  </a:lnTo>
                  <a:lnTo>
                    <a:pt x="38" y="607"/>
                  </a:lnTo>
                  <a:lnTo>
                    <a:pt x="33" y="601"/>
                  </a:lnTo>
                  <a:lnTo>
                    <a:pt x="28" y="594"/>
                  </a:lnTo>
                  <a:lnTo>
                    <a:pt x="24" y="587"/>
                  </a:lnTo>
                  <a:lnTo>
                    <a:pt x="20" y="579"/>
                  </a:lnTo>
                  <a:lnTo>
                    <a:pt x="16" y="570"/>
                  </a:lnTo>
                  <a:lnTo>
                    <a:pt x="13" y="561"/>
                  </a:lnTo>
                  <a:lnTo>
                    <a:pt x="7" y="542"/>
                  </a:lnTo>
                  <a:lnTo>
                    <a:pt x="3" y="520"/>
                  </a:lnTo>
                  <a:lnTo>
                    <a:pt x="1" y="497"/>
                  </a:lnTo>
                  <a:lnTo>
                    <a:pt x="0" y="471"/>
                  </a:lnTo>
                  <a:lnTo>
                    <a:pt x="0" y="0"/>
                  </a:lnTo>
                  <a:lnTo>
                    <a:pt x="110" y="0"/>
                  </a:lnTo>
                  <a:lnTo>
                    <a:pt x="110" y="446"/>
                  </a:lnTo>
                  <a:lnTo>
                    <a:pt x="110" y="461"/>
                  </a:lnTo>
                  <a:lnTo>
                    <a:pt x="110" y="474"/>
                  </a:lnTo>
                  <a:lnTo>
                    <a:pt x="112" y="486"/>
                  </a:lnTo>
                  <a:lnTo>
                    <a:pt x="113" y="497"/>
                  </a:lnTo>
                  <a:lnTo>
                    <a:pt x="116" y="507"/>
                  </a:lnTo>
                  <a:lnTo>
                    <a:pt x="119" y="517"/>
                  </a:lnTo>
                  <a:lnTo>
                    <a:pt x="123" y="525"/>
                  </a:lnTo>
                  <a:lnTo>
                    <a:pt x="129" y="534"/>
                  </a:lnTo>
                  <a:lnTo>
                    <a:pt x="134" y="540"/>
                  </a:lnTo>
                  <a:lnTo>
                    <a:pt x="141" y="546"/>
                  </a:lnTo>
                  <a:lnTo>
                    <a:pt x="148" y="551"/>
                  </a:lnTo>
                  <a:lnTo>
                    <a:pt x="156" y="555"/>
                  </a:lnTo>
                  <a:lnTo>
                    <a:pt x="166" y="558"/>
                  </a:lnTo>
                  <a:lnTo>
                    <a:pt x="176" y="560"/>
                  </a:lnTo>
                  <a:lnTo>
                    <a:pt x="188" y="562"/>
                  </a:lnTo>
                  <a:lnTo>
                    <a:pt x="201" y="562"/>
                  </a:lnTo>
                  <a:lnTo>
                    <a:pt x="217" y="561"/>
                  </a:lnTo>
                  <a:lnTo>
                    <a:pt x="232" y="559"/>
                  </a:lnTo>
                  <a:lnTo>
                    <a:pt x="246" y="556"/>
                  </a:lnTo>
                  <a:lnTo>
                    <a:pt x="261" y="551"/>
                  </a:lnTo>
                  <a:lnTo>
                    <a:pt x="275" y="546"/>
                  </a:lnTo>
                  <a:lnTo>
                    <a:pt x="289" y="541"/>
                  </a:lnTo>
                  <a:lnTo>
                    <a:pt x="302" y="534"/>
                  </a:lnTo>
                  <a:lnTo>
                    <a:pt x="314" y="527"/>
                  </a:lnTo>
                  <a:lnTo>
                    <a:pt x="335" y="515"/>
                  </a:lnTo>
                  <a:lnTo>
                    <a:pt x="352" y="504"/>
                  </a:lnTo>
                  <a:lnTo>
                    <a:pt x="363" y="496"/>
                  </a:lnTo>
                  <a:lnTo>
                    <a:pt x="367" y="493"/>
                  </a:lnTo>
                  <a:lnTo>
                    <a:pt x="367" y="0"/>
                  </a:lnTo>
                  <a:lnTo>
                    <a:pt x="477" y="0"/>
                  </a:lnTo>
                  <a:lnTo>
                    <a:pt x="477" y="649"/>
                  </a:lnTo>
                  <a:lnTo>
                    <a:pt x="388" y="64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048" name="Freeform 24"/>
            <p:cNvSpPr>
              <a:spLocks noEditPoints="1"/>
            </p:cNvSpPr>
            <p:nvPr userDrawn="1"/>
          </p:nvSpPr>
          <p:spPr bwMode="auto">
            <a:xfrm>
              <a:off x="4632" y="214"/>
              <a:ext cx="14" cy="89"/>
            </a:xfrm>
            <a:custGeom>
              <a:avLst/>
              <a:gdLst>
                <a:gd name="T0" fmla="*/ 65 w 145"/>
                <a:gd name="T1" fmla="*/ 146 h 893"/>
                <a:gd name="T2" fmla="*/ 51 w 145"/>
                <a:gd name="T3" fmla="*/ 143 h 893"/>
                <a:gd name="T4" fmla="*/ 37 w 145"/>
                <a:gd name="T5" fmla="*/ 138 h 893"/>
                <a:gd name="T6" fmla="*/ 26 w 145"/>
                <a:gd name="T7" fmla="*/ 130 h 893"/>
                <a:gd name="T8" fmla="*/ 16 w 145"/>
                <a:gd name="T9" fmla="*/ 119 h 893"/>
                <a:gd name="T10" fmla="*/ 9 w 145"/>
                <a:gd name="T11" fmla="*/ 108 h 893"/>
                <a:gd name="T12" fmla="*/ 3 w 145"/>
                <a:gd name="T13" fmla="*/ 95 h 893"/>
                <a:gd name="T14" fmla="*/ 1 w 145"/>
                <a:gd name="T15" fmla="*/ 81 h 893"/>
                <a:gd name="T16" fmla="*/ 1 w 145"/>
                <a:gd name="T17" fmla="*/ 66 h 893"/>
                <a:gd name="T18" fmla="*/ 3 w 145"/>
                <a:gd name="T19" fmla="*/ 52 h 893"/>
                <a:gd name="T20" fmla="*/ 9 w 145"/>
                <a:gd name="T21" fmla="*/ 38 h 893"/>
                <a:gd name="T22" fmla="*/ 16 w 145"/>
                <a:gd name="T23" fmla="*/ 26 h 893"/>
                <a:gd name="T24" fmla="*/ 26 w 145"/>
                <a:gd name="T25" fmla="*/ 16 h 893"/>
                <a:gd name="T26" fmla="*/ 37 w 145"/>
                <a:gd name="T27" fmla="*/ 9 h 893"/>
                <a:gd name="T28" fmla="*/ 51 w 145"/>
                <a:gd name="T29" fmla="*/ 3 h 893"/>
                <a:gd name="T30" fmla="*/ 65 w 145"/>
                <a:gd name="T31" fmla="*/ 0 h 893"/>
                <a:gd name="T32" fmla="*/ 80 w 145"/>
                <a:gd name="T33" fmla="*/ 0 h 893"/>
                <a:gd name="T34" fmla="*/ 94 w 145"/>
                <a:gd name="T35" fmla="*/ 3 h 893"/>
                <a:gd name="T36" fmla="*/ 107 w 145"/>
                <a:gd name="T37" fmla="*/ 9 h 893"/>
                <a:gd name="T38" fmla="*/ 118 w 145"/>
                <a:gd name="T39" fmla="*/ 16 h 893"/>
                <a:gd name="T40" fmla="*/ 129 w 145"/>
                <a:gd name="T41" fmla="*/ 26 h 893"/>
                <a:gd name="T42" fmla="*/ 136 w 145"/>
                <a:gd name="T43" fmla="*/ 38 h 893"/>
                <a:gd name="T44" fmla="*/ 142 w 145"/>
                <a:gd name="T45" fmla="*/ 52 h 893"/>
                <a:gd name="T46" fmla="*/ 144 w 145"/>
                <a:gd name="T47" fmla="*/ 66 h 893"/>
                <a:gd name="T48" fmla="*/ 144 w 145"/>
                <a:gd name="T49" fmla="*/ 81 h 893"/>
                <a:gd name="T50" fmla="*/ 142 w 145"/>
                <a:gd name="T51" fmla="*/ 95 h 893"/>
                <a:gd name="T52" fmla="*/ 136 w 145"/>
                <a:gd name="T53" fmla="*/ 108 h 893"/>
                <a:gd name="T54" fmla="*/ 129 w 145"/>
                <a:gd name="T55" fmla="*/ 119 h 893"/>
                <a:gd name="T56" fmla="*/ 118 w 145"/>
                <a:gd name="T57" fmla="*/ 130 h 893"/>
                <a:gd name="T58" fmla="*/ 107 w 145"/>
                <a:gd name="T59" fmla="*/ 138 h 893"/>
                <a:gd name="T60" fmla="*/ 94 w 145"/>
                <a:gd name="T61" fmla="*/ 143 h 893"/>
                <a:gd name="T62" fmla="*/ 80 w 145"/>
                <a:gd name="T63" fmla="*/ 146 h 893"/>
                <a:gd name="T64" fmla="*/ 17 w 145"/>
                <a:gd name="T65" fmla="*/ 893 h 893"/>
                <a:gd name="T66" fmla="*/ 128 w 145"/>
                <a:gd name="T67" fmla="*/ 244 h 893"/>
                <a:gd name="T68" fmla="*/ 17 w 145"/>
                <a:gd name="T69"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893">
                  <a:moveTo>
                    <a:pt x="72" y="147"/>
                  </a:moveTo>
                  <a:lnTo>
                    <a:pt x="65" y="146"/>
                  </a:lnTo>
                  <a:lnTo>
                    <a:pt x="58" y="145"/>
                  </a:lnTo>
                  <a:lnTo>
                    <a:pt x="51" y="143"/>
                  </a:lnTo>
                  <a:lnTo>
                    <a:pt x="43" y="141"/>
                  </a:lnTo>
                  <a:lnTo>
                    <a:pt x="37" y="138"/>
                  </a:lnTo>
                  <a:lnTo>
                    <a:pt x="31" y="134"/>
                  </a:lnTo>
                  <a:lnTo>
                    <a:pt x="26" y="130"/>
                  </a:lnTo>
                  <a:lnTo>
                    <a:pt x="21" y="124"/>
                  </a:lnTo>
                  <a:lnTo>
                    <a:pt x="16" y="119"/>
                  </a:lnTo>
                  <a:lnTo>
                    <a:pt x="12" y="114"/>
                  </a:lnTo>
                  <a:lnTo>
                    <a:pt x="9" y="108"/>
                  </a:lnTo>
                  <a:lnTo>
                    <a:pt x="6" y="101"/>
                  </a:lnTo>
                  <a:lnTo>
                    <a:pt x="3" y="95"/>
                  </a:lnTo>
                  <a:lnTo>
                    <a:pt x="2" y="88"/>
                  </a:lnTo>
                  <a:lnTo>
                    <a:pt x="1" y="81"/>
                  </a:lnTo>
                  <a:lnTo>
                    <a:pt x="0" y="73"/>
                  </a:lnTo>
                  <a:lnTo>
                    <a:pt x="1" y="66"/>
                  </a:lnTo>
                  <a:lnTo>
                    <a:pt x="2" y="59"/>
                  </a:lnTo>
                  <a:lnTo>
                    <a:pt x="3" y="52"/>
                  </a:lnTo>
                  <a:lnTo>
                    <a:pt x="6" y="45"/>
                  </a:lnTo>
                  <a:lnTo>
                    <a:pt x="9" y="38"/>
                  </a:lnTo>
                  <a:lnTo>
                    <a:pt x="12" y="32"/>
                  </a:lnTo>
                  <a:lnTo>
                    <a:pt x="16" y="26"/>
                  </a:lnTo>
                  <a:lnTo>
                    <a:pt x="21" y="21"/>
                  </a:lnTo>
                  <a:lnTo>
                    <a:pt x="26" y="16"/>
                  </a:lnTo>
                  <a:lnTo>
                    <a:pt x="31" y="12"/>
                  </a:lnTo>
                  <a:lnTo>
                    <a:pt x="37" y="9"/>
                  </a:lnTo>
                  <a:lnTo>
                    <a:pt x="43" y="5"/>
                  </a:lnTo>
                  <a:lnTo>
                    <a:pt x="51" y="3"/>
                  </a:lnTo>
                  <a:lnTo>
                    <a:pt x="58" y="1"/>
                  </a:lnTo>
                  <a:lnTo>
                    <a:pt x="65" y="0"/>
                  </a:lnTo>
                  <a:lnTo>
                    <a:pt x="72" y="0"/>
                  </a:lnTo>
                  <a:lnTo>
                    <a:pt x="80" y="0"/>
                  </a:lnTo>
                  <a:lnTo>
                    <a:pt x="87" y="1"/>
                  </a:lnTo>
                  <a:lnTo>
                    <a:pt x="94" y="3"/>
                  </a:lnTo>
                  <a:lnTo>
                    <a:pt x="100" y="5"/>
                  </a:lnTo>
                  <a:lnTo>
                    <a:pt x="107" y="9"/>
                  </a:lnTo>
                  <a:lnTo>
                    <a:pt x="113" y="12"/>
                  </a:lnTo>
                  <a:lnTo>
                    <a:pt x="118" y="16"/>
                  </a:lnTo>
                  <a:lnTo>
                    <a:pt x="123" y="21"/>
                  </a:lnTo>
                  <a:lnTo>
                    <a:pt x="129" y="26"/>
                  </a:lnTo>
                  <a:lnTo>
                    <a:pt x="133" y="32"/>
                  </a:lnTo>
                  <a:lnTo>
                    <a:pt x="136" y="38"/>
                  </a:lnTo>
                  <a:lnTo>
                    <a:pt x="139" y="45"/>
                  </a:lnTo>
                  <a:lnTo>
                    <a:pt x="142" y="52"/>
                  </a:lnTo>
                  <a:lnTo>
                    <a:pt x="143" y="59"/>
                  </a:lnTo>
                  <a:lnTo>
                    <a:pt x="144" y="66"/>
                  </a:lnTo>
                  <a:lnTo>
                    <a:pt x="145" y="73"/>
                  </a:lnTo>
                  <a:lnTo>
                    <a:pt x="144" y="81"/>
                  </a:lnTo>
                  <a:lnTo>
                    <a:pt x="143" y="88"/>
                  </a:lnTo>
                  <a:lnTo>
                    <a:pt x="142" y="95"/>
                  </a:lnTo>
                  <a:lnTo>
                    <a:pt x="139" y="101"/>
                  </a:lnTo>
                  <a:lnTo>
                    <a:pt x="136" y="108"/>
                  </a:lnTo>
                  <a:lnTo>
                    <a:pt x="133" y="114"/>
                  </a:lnTo>
                  <a:lnTo>
                    <a:pt x="129" y="119"/>
                  </a:lnTo>
                  <a:lnTo>
                    <a:pt x="123" y="124"/>
                  </a:lnTo>
                  <a:lnTo>
                    <a:pt x="118" y="130"/>
                  </a:lnTo>
                  <a:lnTo>
                    <a:pt x="113" y="134"/>
                  </a:lnTo>
                  <a:lnTo>
                    <a:pt x="107" y="138"/>
                  </a:lnTo>
                  <a:lnTo>
                    <a:pt x="100" y="141"/>
                  </a:lnTo>
                  <a:lnTo>
                    <a:pt x="94" y="143"/>
                  </a:lnTo>
                  <a:lnTo>
                    <a:pt x="87" y="145"/>
                  </a:lnTo>
                  <a:lnTo>
                    <a:pt x="80" y="146"/>
                  </a:lnTo>
                  <a:lnTo>
                    <a:pt x="72" y="147"/>
                  </a:lnTo>
                  <a:close/>
                  <a:moveTo>
                    <a:pt x="17" y="893"/>
                  </a:moveTo>
                  <a:lnTo>
                    <a:pt x="17" y="244"/>
                  </a:lnTo>
                  <a:lnTo>
                    <a:pt x="128" y="244"/>
                  </a:lnTo>
                  <a:lnTo>
                    <a:pt x="128" y="893"/>
                  </a:lnTo>
                  <a:lnTo>
                    <a:pt x="17" y="89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049" name="Freeform 25"/>
            <p:cNvSpPr>
              <a:spLocks/>
            </p:cNvSpPr>
            <p:nvPr userDrawn="1"/>
          </p:nvSpPr>
          <p:spPr bwMode="auto">
            <a:xfrm>
              <a:off x="4659" y="219"/>
              <a:ext cx="39" cy="86"/>
            </a:xfrm>
            <a:custGeom>
              <a:avLst/>
              <a:gdLst>
                <a:gd name="T0" fmla="*/ 258 w 392"/>
                <a:gd name="T1" fmla="*/ 856 h 856"/>
                <a:gd name="T2" fmla="*/ 241 w 392"/>
                <a:gd name="T3" fmla="*/ 855 h 856"/>
                <a:gd name="T4" fmla="*/ 224 w 392"/>
                <a:gd name="T5" fmla="*/ 854 h 856"/>
                <a:gd name="T6" fmla="*/ 209 w 392"/>
                <a:gd name="T7" fmla="*/ 852 h 856"/>
                <a:gd name="T8" fmla="*/ 195 w 392"/>
                <a:gd name="T9" fmla="*/ 848 h 856"/>
                <a:gd name="T10" fmla="*/ 182 w 392"/>
                <a:gd name="T11" fmla="*/ 844 h 856"/>
                <a:gd name="T12" fmla="*/ 170 w 392"/>
                <a:gd name="T13" fmla="*/ 838 h 856"/>
                <a:gd name="T14" fmla="*/ 159 w 392"/>
                <a:gd name="T15" fmla="*/ 831 h 856"/>
                <a:gd name="T16" fmla="*/ 149 w 392"/>
                <a:gd name="T17" fmla="*/ 823 h 856"/>
                <a:gd name="T18" fmla="*/ 140 w 392"/>
                <a:gd name="T19" fmla="*/ 813 h 856"/>
                <a:gd name="T20" fmla="*/ 132 w 392"/>
                <a:gd name="T21" fmla="*/ 800 h 856"/>
                <a:gd name="T22" fmla="*/ 126 w 392"/>
                <a:gd name="T23" fmla="*/ 787 h 856"/>
                <a:gd name="T24" fmla="*/ 120 w 392"/>
                <a:gd name="T25" fmla="*/ 772 h 856"/>
                <a:gd name="T26" fmla="*/ 116 w 392"/>
                <a:gd name="T27" fmla="*/ 756 h 856"/>
                <a:gd name="T28" fmla="*/ 113 w 392"/>
                <a:gd name="T29" fmla="*/ 737 h 856"/>
                <a:gd name="T30" fmla="*/ 111 w 392"/>
                <a:gd name="T31" fmla="*/ 716 h 856"/>
                <a:gd name="T32" fmla="*/ 111 w 392"/>
                <a:gd name="T33" fmla="*/ 693 h 856"/>
                <a:gd name="T34" fmla="*/ 111 w 392"/>
                <a:gd name="T35" fmla="*/ 280 h 856"/>
                <a:gd name="T36" fmla="*/ 0 w 392"/>
                <a:gd name="T37" fmla="*/ 280 h 856"/>
                <a:gd name="T38" fmla="*/ 0 w 392"/>
                <a:gd name="T39" fmla="*/ 195 h 856"/>
                <a:gd name="T40" fmla="*/ 111 w 392"/>
                <a:gd name="T41" fmla="*/ 195 h 856"/>
                <a:gd name="T42" fmla="*/ 116 w 392"/>
                <a:gd name="T43" fmla="*/ 48 h 856"/>
                <a:gd name="T44" fmla="*/ 220 w 392"/>
                <a:gd name="T45" fmla="*/ 0 h 856"/>
                <a:gd name="T46" fmla="*/ 220 w 392"/>
                <a:gd name="T47" fmla="*/ 195 h 856"/>
                <a:gd name="T48" fmla="*/ 367 w 392"/>
                <a:gd name="T49" fmla="*/ 195 h 856"/>
                <a:gd name="T50" fmla="*/ 355 w 392"/>
                <a:gd name="T51" fmla="*/ 280 h 856"/>
                <a:gd name="T52" fmla="*/ 220 w 392"/>
                <a:gd name="T53" fmla="*/ 280 h 856"/>
                <a:gd name="T54" fmla="*/ 220 w 392"/>
                <a:gd name="T55" fmla="*/ 697 h 856"/>
                <a:gd name="T56" fmla="*/ 221 w 392"/>
                <a:gd name="T57" fmla="*/ 707 h 856"/>
                <a:gd name="T58" fmla="*/ 221 w 392"/>
                <a:gd name="T59" fmla="*/ 716 h 856"/>
                <a:gd name="T60" fmla="*/ 222 w 392"/>
                <a:gd name="T61" fmla="*/ 724 h 856"/>
                <a:gd name="T62" fmla="*/ 224 w 392"/>
                <a:gd name="T63" fmla="*/ 732 h 856"/>
                <a:gd name="T64" fmla="*/ 226 w 392"/>
                <a:gd name="T65" fmla="*/ 738 h 856"/>
                <a:gd name="T66" fmla="*/ 229 w 392"/>
                <a:gd name="T67" fmla="*/ 743 h 856"/>
                <a:gd name="T68" fmla="*/ 232 w 392"/>
                <a:gd name="T69" fmla="*/ 748 h 856"/>
                <a:gd name="T70" fmla="*/ 235 w 392"/>
                <a:gd name="T71" fmla="*/ 752 h 856"/>
                <a:gd name="T72" fmla="*/ 240 w 392"/>
                <a:gd name="T73" fmla="*/ 755 h 856"/>
                <a:gd name="T74" fmla="*/ 245 w 392"/>
                <a:gd name="T75" fmla="*/ 757 h 856"/>
                <a:gd name="T76" fmla="*/ 250 w 392"/>
                <a:gd name="T77" fmla="*/ 759 h 856"/>
                <a:gd name="T78" fmla="*/ 255 w 392"/>
                <a:gd name="T79" fmla="*/ 761 h 856"/>
                <a:gd name="T80" fmla="*/ 267 w 392"/>
                <a:gd name="T81" fmla="*/ 762 h 856"/>
                <a:gd name="T82" fmla="*/ 282 w 392"/>
                <a:gd name="T83" fmla="*/ 763 h 856"/>
                <a:gd name="T84" fmla="*/ 298 w 392"/>
                <a:gd name="T85" fmla="*/ 762 h 856"/>
                <a:gd name="T86" fmla="*/ 316 w 392"/>
                <a:gd name="T87" fmla="*/ 760 h 856"/>
                <a:gd name="T88" fmla="*/ 335 w 392"/>
                <a:gd name="T89" fmla="*/ 756 h 856"/>
                <a:gd name="T90" fmla="*/ 352 w 392"/>
                <a:gd name="T91" fmla="*/ 752 h 856"/>
                <a:gd name="T92" fmla="*/ 380 w 392"/>
                <a:gd name="T93" fmla="*/ 745 h 856"/>
                <a:gd name="T94" fmla="*/ 392 w 392"/>
                <a:gd name="T95" fmla="*/ 741 h 856"/>
                <a:gd name="T96" fmla="*/ 392 w 392"/>
                <a:gd name="T97" fmla="*/ 834 h 856"/>
                <a:gd name="T98" fmla="*/ 380 w 392"/>
                <a:gd name="T99" fmla="*/ 837 h 856"/>
                <a:gd name="T100" fmla="*/ 351 w 392"/>
                <a:gd name="T101" fmla="*/ 845 h 856"/>
                <a:gd name="T102" fmla="*/ 331 w 392"/>
                <a:gd name="T103" fmla="*/ 849 h 856"/>
                <a:gd name="T104" fmla="*/ 308 w 392"/>
                <a:gd name="T105" fmla="*/ 852 h 856"/>
                <a:gd name="T106" fmla="*/ 283 w 392"/>
                <a:gd name="T107" fmla="*/ 855 h 856"/>
                <a:gd name="T108" fmla="*/ 258 w 392"/>
                <a:gd name="T109" fmla="*/ 856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2" h="856">
                  <a:moveTo>
                    <a:pt x="258" y="856"/>
                  </a:moveTo>
                  <a:lnTo>
                    <a:pt x="241" y="855"/>
                  </a:lnTo>
                  <a:lnTo>
                    <a:pt x="224" y="854"/>
                  </a:lnTo>
                  <a:lnTo>
                    <a:pt x="209" y="852"/>
                  </a:lnTo>
                  <a:lnTo>
                    <a:pt x="195" y="848"/>
                  </a:lnTo>
                  <a:lnTo>
                    <a:pt x="182" y="844"/>
                  </a:lnTo>
                  <a:lnTo>
                    <a:pt x="170" y="838"/>
                  </a:lnTo>
                  <a:lnTo>
                    <a:pt x="159" y="831"/>
                  </a:lnTo>
                  <a:lnTo>
                    <a:pt x="149" y="823"/>
                  </a:lnTo>
                  <a:lnTo>
                    <a:pt x="140" y="813"/>
                  </a:lnTo>
                  <a:lnTo>
                    <a:pt x="132" y="800"/>
                  </a:lnTo>
                  <a:lnTo>
                    <a:pt x="126" y="787"/>
                  </a:lnTo>
                  <a:lnTo>
                    <a:pt x="120" y="772"/>
                  </a:lnTo>
                  <a:lnTo>
                    <a:pt x="116" y="756"/>
                  </a:lnTo>
                  <a:lnTo>
                    <a:pt x="113" y="737"/>
                  </a:lnTo>
                  <a:lnTo>
                    <a:pt x="111" y="716"/>
                  </a:lnTo>
                  <a:lnTo>
                    <a:pt x="111" y="693"/>
                  </a:lnTo>
                  <a:lnTo>
                    <a:pt x="111" y="280"/>
                  </a:lnTo>
                  <a:lnTo>
                    <a:pt x="0" y="280"/>
                  </a:lnTo>
                  <a:lnTo>
                    <a:pt x="0" y="195"/>
                  </a:lnTo>
                  <a:lnTo>
                    <a:pt x="111" y="195"/>
                  </a:lnTo>
                  <a:lnTo>
                    <a:pt x="116" y="48"/>
                  </a:lnTo>
                  <a:lnTo>
                    <a:pt x="220" y="0"/>
                  </a:lnTo>
                  <a:lnTo>
                    <a:pt x="220" y="195"/>
                  </a:lnTo>
                  <a:lnTo>
                    <a:pt x="367" y="195"/>
                  </a:lnTo>
                  <a:lnTo>
                    <a:pt x="355" y="280"/>
                  </a:lnTo>
                  <a:lnTo>
                    <a:pt x="220" y="280"/>
                  </a:lnTo>
                  <a:lnTo>
                    <a:pt x="220" y="697"/>
                  </a:lnTo>
                  <a:lnTo>
                    <a:pt x="221" y="707"/>
                  </a:lnTo>
                  <a:lnTo>
                    <a:pt x="221" y="716"/>
                  </a:lnTo>
                  <a:lnTo>
                    <a:pt x="222" y="724"/>
                  </a:lnTo>
                  <a:lnTo>
                    <a:pt x="224" y="732"/>
                  </a:lnTo>
                  <a:lnTo>
                    <a:pt x="226" y="738"/>
                  </a:lnTo>
                  <a:lnTo>
                    <a:pt x="229" y="743"/>
                  </a:lnTo>
                  <a:lnTo>
                    <a:pt x="232" y="748"/>
                  </a:lnTo>
                  <a:lnTo>
                    <a:pt x="235" y="752"/>
                  </a:lnTo>
                  <a:lnTo>
                    <a:pt x="240" y="755"/>
                  </a:lnTo>
                  <a:lnTo>
                    <a:pt x="245" y="757"/>
                  </a:lnTo>
                  <a:lnTo>
                    <a:pt x="250" y="759"/>
                  </a:lnTo>
                  <a:lnTo>
                    <a:pt x="255" y="761"/>
                  </a:lnTo>
                  <a:lnTo>
                    <a:pt x="267" y="762"/>
                  </a:lnTo>
                  <a:lnTo>
                    <a:pt x="282" y="763"/>
                  </a:lnTo>
                  <a:lnTo>
                    <a:pt x="298" y="762"/>
                  </a:lnTo>
                  <a:lnTo>
                    <a:pt x="316" y="760"/>
                  </a:lnTo>
                  <a:lnTo>
                    <a:pt x="335" y="756"/>
                  </a:lnTo>
                  <a:lnTo>
                    <a:pt x="352" y="752"/>
                  </a:lnTo>
                  <a:lnTo>
                    <a:pt x="380" y="745"/>
                  </a:lnTo>
                  <a:lnTo>
                    <a:pt x="392" y="741"/>
                  </a:lnTo>
                  <a:lnTo>
                    <a:pt x="392" y="834"/>
                  </a:lnTo>
                  <a:lnTo>
                    <a:pt x="380" y="837"/>
                  </a:lnTo>
                  <a:lnTo>
                    <a:pt x="351" y="845"/>
                  </a:lnTo>
                  <a:lnTo>
                    <a:pt x="331" y="849"/>
                  </a:lnTo>
                  <a:lnTo>
                    <a:pt x="308" y="852"/>
                  </a:lnTo>
                  <a:lnTo>
                    <a:pt x="283" y="855"/>
                  </a:lnTo>
                  <a:lnTo>
                    <a:pt x="258" y="85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050" name="Freeform 26"/>
            <p:cNvSpPr>
              <a:spLocks noEditPoints="1"/>
            </p:cNvSpPr>
            <p:nvPr userDrawn="1"/>
          </p:nvSpPr>
          <p:spPr bwMode="auto">
            <a:xfrm>
              <a:off x="4709" y="214"/>
              <a:ext cx="14" cy="89"/>
            </a:xfrm>
            <a:custGeom>
              <a:avLst/>
              <a:gdLst>
                <a:gd name="T0" fmla="*/ 65 w 144"/>
                <a:gd name="T1" fmla="*/ 146 h 893"/>
                <a:gd name="T2" fmla="*/ 51 w 144"/>
                <a:gd name="T3" fmla="*/ 143 h 893"/>
                <a:gd name="T4" fmla="*/ 37 w 144"/>
                <a:gd name="T5" fmla="*/ 138 h 893"/>
                <a:gd name="T6" fmla="*/ 26 w 144"/>
                <a:gd name="T7" fmla="*/ 130 h 893"/>
                <a:gd name="T8" fmla="*/ 16 w 144"/>
                <a:gd name="T9" fmla="*/ 119 h 893"/>
                <a:gd name="T10" fmla="*/ 8 w 144"/>
                <a:gd name="T11" fmla="*/ 108 h 893"/>
                <a:gd name="T12" fmla="*/ 3 w 144"/>
                <a:gd name="T13" fmla="*/ 95 h 893"/>
                <a:gd name="T14" fmla="*/ 0 w 144"/>
                <a:gd name="T15" fmla="*/ 81 h 893"/>
                <a:gd name="T16" fmla="*/ 0 w 144"/>
                <a:gd name="T17" fmla="*/ 66 h 893"/>
                <a:gd name="T18" fmla="*/ 3 w 144"/>
                <a:gd name="T19" fmla="*/ 52 h 893"/>
                <a:gd name="T20" fmla="*/ 8 w 144"/>
                <a:gd name="T21" fmla="*/ 38 h 893"/>
                <a:gd name="T22" fmla="*/ 16 w 144"/>
                <a:gd name="T23" fmla="*/ 26 h 893"/>
                <a:gd name="T24" fmla="*/ 26 w 144"/>
                <a:gd name="T25" fmla="*/ 16 h 893"/>
                <a:gd name="T26" fmla="*/ 37 w 144"/>
                <a:gd name="T27" fmla="*/ 9 h 893"/>
                <a:gd name="T28" fmla="*/ 51 w 144"/>
                <a:gd name="T29" fmla="*/ 3 h 893"/>
                <a:gd name="T30" fmla="*/ 65 w 144"/>
                <a:gd name="T31" fmla="*/ 0 h 893"/>
                <a:gd name="T32" fmla="*/ 80 w 144"/>
                <a:gd name="T33" fmla="*/ 0 h 893"/>
                <a:gd name="T34" fmla="*/ 94 w 144"/>
                <a:gd name="T35" fmla="*/ 3 h 893"/>
                <a:gd name="T36" fmla="*/ 106 w 144"/>
                <a:gd name="T37" fmla="*/ 9 h 893"/>
                <a:gd name="T38" fmla="*/ 118 w 144"/>
                <a:gd name="T39" fmla="*/ 16 h 893"/>
                <a:gd name="T40" fmla="*/ 128 w 144"/>
                <a:gd name="T41" fmla="*/ 26 h 893"/>
                <a:gd name="T42" fmla="*/ 136 w 144"/>
                <a:gd name="T43" fmla="*/ 38 h 893"/>
                <a:gd name="T44" fmla="*/ 141 w 144"/>
                <a:gd name="T45" fmla="*/ 52 h 893"/>
                <a:gd name="T46" fmla="*/ 144 w 144"/>
                <a:gd name="T47" fmla="*/ 66 h 893"/>
                <a:gd name="T48" fmla="*/ 144 w 144"/>
                <a:gd name="T49" fmla="*/ 81 h 893"/>
                <a:gd name="T50" fmla="*/ 141 w 144"/>
                <a:gd name="T51" fmla="*/ 95 h 893"/>
                <a:gd name="T52" fmla="*/ 136 w 144"/>
                <a:gd name="T53" fmla="*/ 108 h 893"/>
                <a:gd name="T54" fmla="*/ 128 w 144"/>
                <a:gd name="T55" fmla="*/ 119 h 893"/>
                <a:gd name="T56" fmla="*/ 118 w 144"/>
                <a:gd name="T57" fmla="*/ 130 h 893"/>
                <a:gd name="T58" fmla="*/ 106 w 144"/>
                <a:gd name="T59" fmla="*/ 138 h 893"/>
                <a:gd name="T60" fmla="*/ 94 w 144"/>
                <a:gd name="T61" fmla="*/ 143 h 893"/>
                <a:gd name="T62" fmla="*/ 80 w 144"/>
                <a:gd name="T63" fmla="*/ 146 h 893"/>
                <a:gd name="T64" fmla="*/ 17 w 144"/>
                <a:gd name="T65" fmla="*/ 893 h 893"/>
                <a:gd name="T66" fmla="*/ 128 w 144"/>
                <a:gd name="T67" fmla="*/ 244 h 893"/>
                <a:gd name="T68" fmla="*/ 17 w 144"/>
                <a:gd name="T69"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893">
                  <a:moveTo>
                    <a:pt x="72" y="147"/>
                  </a:moveTo>
                  <a:lnTo>
                    <a:pt x="65" y="146"/>
                  </a:lnTo>
                  <a:lnTo>
                    <a:pt x="58" y="145"/>
                  </a:lnTo>
                  <a:lnTo>
                    <a:pt x="51" y="143"/>
                  </a:lnTo>
                  <a:lnTo>
                    <a:pt x="43" y="141"/>
                  </a:lnTo>
                  <a:lnTo>
                    <a:pt x="37" y="138"/>
                  </a:lnTo>
                  <a:lnTo>
                    <a:pt x="31" y="134"/>
                  </a:lnTo>
                  <a:lnTo>
                    <a:pt x="26" y="130"/>
                  </a:lnTo>
                  <a:lnTo>
                    <a:pt x="21" y="124"/>
                  </a:lnTo>
                  <a:lnTo>
                    <a:pt x="16" y="119"/>
                  </a:lnTo>
                  <a:lnTo>
                    <a:pt x="12" y="114"/>
                  </a:lnTo>
                  <a:lnTo>
                    <a:pt x="8" y="108"/>
                  </a:lnTo>
                  <a:lnTo>
                    <a:pt x="5" y="101"/>
                  </a:lnTo>
                  <a:lnTo>
                    <a:pt x="3" y="95"/>
                  </a:lnTo>
                  <a:lnTo>
                    <a:pt x="1" y="88"/>
                  </a:lnTo>
                  <a:lnTo>
                    <a:pt x="0" y="81"/>
                  </a:lnTo>
                  <a:lnTo>
                    <a:pt x="0" y="73"/>
                  </a:lnTo>
                  <a:lnTo>
                    <a:pt x="0" y="66"/>
                  </a:lnTo>
                  <a:lnTo>
                    <a:pt x="1" y="59"/>
                  </a:lnTo>
                  <a:lnTo>
                    <a:pt x="3" y="52"/>
                  </a:lnTo>
                  <a:lnTo>
                    <a:pt x="5" y="45"/>
                  </a:lnTo>
                  <a:lnTo>
                    <a:pt x="8" y="38"/>
                  </a:lnTo>
                  <a:lnTo>
                    <a:pt x="12" y="32"/>
                  </a:lnTo>
                  <a:lnTo>
                    <a:pt x="16" y="26"/>
                  </a:lnTo>
                  <a:lnTo>
                    <a:pt x="21" y="21"/>
                  </a:lnTo>
                  <a:lnTo>
                    <a:pt x="26" y="16"/>
                  </a:lnTo>
                  <a:lnTo>
                    <a:pt x="31" y="12"/>
                  </a:lnTo>
                  <a:lnTo>
                    <a:pt x="37" y="9"/>
                  </a:lnTo>
                  <a:lnTo>
                    <a:pt x="43" y="5"/>
                  </a:lnTo>
                  <a:lnTo>
                    <a:pt x="51" y="3"/>
                  </a:lnTo>
                  <a:lnTo>
                    <a:pt x="58" y="1"/>
                  </a:lnTo>
                  <a:lnTo>
                    <a:pt x="65" y="0"/>
                  </a:lnTo>
                  <a:lnTo>
                    <a:pt x="72" y="0"/>
                  </a:lnTo>
                  <a:lnTo>
                    <a:pt x="80" y="0"/>
                  </a:lnTo>
                  <a:lnTo>
                    <a:pt x="87" y="1"/>
                  </a:lnTo>
                  <a:lnTo>
                    <a:pt x="94" y="3"/>
                  </a:lnTo>
                  <a:lnTo>
                    <a:pt x="100" y="5"/>
                  </a:lnTo>
                  <a:lnTo>
                    <a:pt x="106" y="9"/>
                  </a:lnTo>
                  <a:lnTo>
                    <a:pt x="112" y="12"/>
                  </a:lnTo>
                  <a:lnTo>
                    <a:pt x="118" y="16"/>
                  </a:lnTo>
                  <a:lnTo>
                    <a:pt x="123" y="21"/>
                  </a:lnTo>
                  <a:lnTo>
                    <a:pt x="128" y="26"/>
                  </a:lnTo>
                  <a:lnTo>
                    <a:pt x="132" y="32"/>
                  </a:lnTo>
                  <a:lnTo>
                    <a:pt x="136" y="38"/>
                  </a:lnTo>
                  <a:lnTo>
                    <a:pt x="139" y="45"/>
                  </a:lnTo>
                  <a:lnTo>
                    <a:pt x="141" y="52"/>
                  </a:lnTo>
                  <a:lnTo>
                    <a:pt x="143" y="59"/>
                  </a:lnTo>
                  <a:lnTo>
                    <a:pt x="144" y="66"/>
                  </a:lnTo>
                  <a:lnTo>
                    <a:pt x="144" y="73"/>
                  </a:lnTo>
                  <a:lnTo>
                    <a:pt x="144" y="81"/>
                  </a:lnTo>
                  <a:lnTo>
                    <a:pt x="143" y="88"/>
                  </a:lnTo>
                  <a:lnTo>
                    <a:pt x="141" y="95"/>
                  </a:lnTo>
                  <a:lnTo>
                    <a:pt x="139" y="101"/>
                  </a:lnTo>
                  <a:lnTo>
                    <a:pt x="136" y="108"/>
                  </a:lnTo>
                  <a:lnTo>
                    <a:pt x="132" y="114"/>
                  </a:lnTo>
                  <a:lnTo>
                    <a:pt x="128" y="119"/>
                  </a:lnTo>
                  <a:lnTo>
                    <a:pt x="123" y="124"/>
                  </a:lnTo>
                  <a:lnTo>
                    <a:pt x="118" y="130"/>
                  </a:lnTo>
                  <a:lnTo>
                    <a:pt x="112" y="134"/>
                  </a:lnTo>
                  <a:lnTo>
                    <a:pt x="106" y="138"/>
                  </a:lnTo>
                  <a:lnTo>
                    <a:pt x="100" y="141"/>
                  </a:lnTo>
                  <a:lnTo>
                    <a:pt x="94" y="143"/>
                  </a:lnTo>
                  <a:lnTo>
                    <a:pt x="87" y="145"/>
                  </a:lnTo>
                  <a:lnTo>
                    <a:pt x="80" y="146"/>
                  </a:lnTo>
                  <a:lnTo>
                    <a:pt x="72" y="147"/>
                  </a:lnTo>
                  <a:close/>
                  <a:moveTo>
                    <a:pt x="17" y="893"/>
                  </a:moveTo>
                  <a:lnTo>
                    <a:pt x="17" y="244"/>
                  </a:lnTo>
                  <a:lnTo>
                    <a:pt x="128" y="244"/>
                  </a:lnTo>
                  <a:lnTo>
                    <a:pt x="128" y="893"/>
                  </a:lnTo>
                  <a:lnTo>
                    <a:pt x="17" y="89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051" name="Freeform 27"/>
            <p:cNvSpPr>
              <a:spLocks noEditPoints="1"/>
            </p:cNvSpPr>
            <p:nvPr userDrawn="1"/>
          </p:nvSpPr>
          <p:spPr bwMode="auto">
            <a:xfrm>
              <a:off x="4745" y="215"/>
              <a:ext cx="49" cy="90"/>
            </a:xfrm>
            <a:custGeom>
              <a:avLst/>
              <a:gdLst>
                <a:gd name="T0" fmla="*/ 0 w 490"/>
                <a:gd name="T1" fmla="*/ 881 h 893"/>
                <a:gd name="T2" fmla="*/ 0 w 490"/>
                <a:gd name="T3" fmla="*/ 0 h 893"/>
                <a:gd name="T4" fmla="*/ 110 w 490"/>
                <a:gd name="T5" fmla="*/ 0 h 893"/>
                <a:gd name="T6" fmla="*/ 110 w 490"/>
                <a:gd name="T7" fmla="*/ 881 h 893"/>
                <a:gd name="T8" fmla="*/ 0 w 490"/>
                <a:gd name="T9" fmla="*/ 881 h 893"/>
                <a:gd name="T10" fmla="*/ 361 w 490"/>
                <a:gd name="T11" fmla="*/ 893 h 893"/>
                <a:gd name="T12" fmla="*/ 135 w 490"/>
                <a:gd name="T13" fmla="*/ 507 h 893"/>
                <a:gd name="T14" fmla="*/ 329 w 490"/>
                <a:gd name="T15" fmla="*/ 232 h 893"/>
                <a:gd name="T16" fmla="*/ 465 w 490"/>
                <a:gd name="T17" fmla="*/ 232 h 893"/>
                <a:gd name="T18" fmla="*/ 249 w 490"/>
                <a:gd name="T19" fmla="*/ 505 h 893"/>
                <a:gd name="T20" fmla="*/ 490 w 490"/>
                <a:gd name="T21" fmla="*/ 881 h 893"/>
                <a:gd name="T22" fmla="*/ 361 w 490"/>
                <a:gd name="T23"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0" h="893">
                  <a:moveTo>
                    <a:pt x="0" y="881"/>
                  </a:moveTo>
                  <a:lnTo>
                    <a:pt x="0" y="0"/>
                  </a:lnTo>
                  <a:lnTo>
                    <a:pt x="110" y="0"/>
                  </a:lnTo>
                  <a:lnTo>
                    <a:pt x="110" y="881"/>
                  </a:lnTo>
                  <a:lnTo>
                    <a:pt x="0" y="881"/>
                  </a:lnTo>
                  <a:close/>
                  <a:moveTo>
                    <a:pt x="361" y="893"/>
                  </a:moveTo>
                  <a:lnTo>
                    <a:pt x="135" y="507"/>
                  </a:lnTo>
                  <a:lnTo>
                    <a:pt x="329" y="232"/>
                  </a:lnTo>
                  <a:lnTo>
                    <a:pt x="465" y="232"/>
                  </a:lnTo>
                  <a:lnTo>
                    <a:pt x="249" y="505"/>
                  </a:lnTo>
                  <a:lnTo>
                    <a:pt x="490" y="881"/>
                  </a:lnTo>
                  <a:lnTo>
                    <a:pt x="361" y="89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052" name="Freeform 28"/>
            <p:cNvSpPr>
              <a:spLocks noEditPoints="1"/>
            </p:cNvSpPr>
            <p:nvPr userDrawn="1"/>
          </p:nvSpPr>
          <p:spPr bwMode="auto">
            <a:xfrm>
              <a:off x="4801" y="237"/>
              <a:ext cx="53" cy="68"/>
            </a:xfrm>
            <a:custGeom>
              <a:avLst/>
              <a:gdLst>
                <a:gd name="T0" fmla="*/ 197 w 531"/>
                <a:gd name="T1" fmla="*/ 667 h 673"/>
                <a:gd name="T2" fmla="*/ 141 w 531"/>
                <a:gd name="T3" fmla="*/ 650 h 673"/>
                <a:gd name="T4" fmla="*/ 98 w 531"/>
                <a:gd name="T5" fmla="*/ 625 h 673"/>
                <a:gd name="T6" fmla="*/ 61 w 531"/>
                <a:gd name="T7" fmla="*/ 586 h 673"/>
                <a:gd name="T8" fmla="*/ 31 w 531"/>
                <a:gd name="T9" fmla="*/ 531 h 673"/>
                <a:gd name="T10" fmla="*/ 10 w 531"/>
                <a:gd name="T11" fmla="*/ 457 h 673"/>
                <a:gd name="T12" fmla="*/ 0 w 531"/>
                <a:gd name="T13" fmla="*/ 363 h 673"/>
                <a:gd name="T14" fmla="*/ 3 w 531"/>
                <a:gd name="T15" fmla="*/ 261 h 673"/>
                <a:gd name="T16" fmla="*/ 19 w 531"/>
                <a:gd name="T17" fmla="*/ 179 h 673"/>
                <a:gd name="T18" fmla="*/ 45 w 531"/>
                <a:gd name="T19" fmla="*/ 115 h 673"/>
                <a:gd name="T20" fmla="*/ 80 w 531"/>
                <a:gd name="T21" fmla="*/ 69 h 673"/>
                <a:gd name="T22" fmla="*/ 119 w 531"/>
                <a:gd name="T23" fmla="*/ 36 h 673"/>
                <a:gd name="T24" fmla="*/ 164 w 531"/>
                <a:gd name="T25" fmla="*/ 15 h 673"/>
                <a:gd name="T26" fmla="*/ 243 w 531"/>
                <a:gd name="T27" fmla="*/ 1 h 673"/>
                <a:gd name="T28" fmla="*/ 332 w 531"/>
                <a:gd name="T29" fmla="*/ 6 h 673"/>
                <a:gd name="T30" fmla="*/ 389 w 531"/>
                <a:gd name="T31" fmla="*/ 22 h 673"/>
                <a:gd name="T32" fmla="*/ 431 w 531"/>
                <a:gd name="T33" fmla="*/ 48 h 673"/>
                <a:gd name="T34" fmla="*/ 469 w 531"/>
                <a:gd name="T35" fmla="*/ 87 h 673"/>
                <a:gd name="T36" fmla="*/ 499 w 531"/>
                <a:gd name="T37" fmla="*/ 142 h 673"/>
                <a:gd name="T38" fmla="*/ 521 w 531"/>
                <a:gd name="T39" fmla="*/ 214 h 673"/>
                <a:gd name="T40" fmla="*/ 531 w 531"/>
                <a:gd name="T41" fmla="*/ 310 h 673"/>
                <a:gd name="T42" fmla="*/ 527 w 531"/>
                <a:gd name="T43" fmla="*/ 415 h 673"/>
                <a:gd name="T44" fmla="*/ 511 w 531"/>
                <a:gd name="T45" fmla="*/ 499 h 673"/>
                <a:gd name="T46" fmla="*/ 485 w 531"/>
                <a:gd name="T47" fmla="*/ 563 h 673"/>
                <a:gd name="T48" fmla="*/ 451 w 531"/>
                <a:gd name="T49" fmla="*/ 609 h 673"/>
                <a:gd name="T50" fmla="*/ 411 w 531"/>
                <a:gd name="T51" fmla="*/ 641 h 673"/>
                <a:gd name="T52" fmla="*/ 367 w 531"/>
                <a:gd name="T53" fmla="*/ 660 h 673"/>
                <a:gd name="T54" fmla="*/ 287 w 531"/>
                <a:gd name="T55" fmla="*/ 672 h 673"/>
                <a:gd name="T56" fmla="*/ 239 w 531"/>
                <a:gd name="T57" fmla="*/ 86 h 673"/>
                <a:gd name="T58" fmla="*/ 186 w 531"/>
                <a:gd name="T59" fmla="*/ 102 h 673"/>
                <a:gd name="T60" fmla="*/ 162 w 531"/>
                <a:gd name="T61" fmla="*/ 122 h 673"/>
                <a:gd name="T62" fmla="*/ 141 w 531"/>
                <a:gd name="T63" fmla="*/ 154 h 673"/>
                <a:gd name="T64" fmla="*/ 124 w 531"/>
                <a:gd name="T65" fmla="*/ 198 h 673"/>
                <a:gd name="T66" fmla="*/ 113 w 531"/>
                <a:gd name="T67" fmla="*/ 258 h 673"/>
                <a:gd name="T68" fmla="*/ 109 w 531"/>
                <a:gd name="T69" fmla="*/ 337 h 673"/>
                <a:gd name="T70" fmla="*/ 114 w 531"/>
                <a:gd name="T71" fmla="*/ 414 h 673"/>
                <a:gd name="T72" fmla="*/ 126 w 531"/>
                <a:gd name="T73" fmla="*/ 475 h 673"/>
                <a:gd name="T74" fmla="*/ 145 w 531"/>
                <a:gd name="T75" fmla="*/ 518 h 673"/>
                <a:gd name="T76" fmla="*/ 167 w 531"/>
                <a:gd name="T77" fmla="*/ 550 h 673"/>
                <a:gd name="T78" fmla="*/ 191 w 531"/>
                <a:gd name="T79" fmla="*/ 570 h 673"/>
                <a:gd name="T80" fmla="*/ 243 w 531"/>
                <a:gd name="T81" fmla="*/ 586 h 673"/>
                <a:gd name="T82" fmla="*/ 287 w 531"/>
                <a:gd name="T83" fmla="*/ 586 h 673"/>
                <a:gd name="T84" fmla="*/ 338 w 531"/>
                <a:gd name="T85" fmla="*/ 569 h 673"/>
                <a:gd name="T86" fmla="*/ 363 w 531"/>
                <a:gd name="T87" fmla="*/ 549 h 673"/>
                <a:gd name="T88" fmla="*/ 386 w 531"/>
                <a:gd name="T89" fmla="*/ 517 h 673"/>
                <a:gd name="T90" fmla="*/ 404 w 531"/>
                <a:gd name="T91" fmla="*/ 473 h 673"/>
                <a:gd name="T92" fmla="*/ 416 w 531"/>
                <a:gd name="T93" fmla="*/ 413 h 673"/>
                <a:gd name="T94" fmla="*/ 420 w 531"/>
                <a:gd name="T95" fmla="*/ 337 h 673"/>
                <a:gd name="T96" fmla="*/ 416 w 531"/>
                <a:gd name="T97" fmla="*/ 257 h 673"/>
                <a:gd name="T98" fmla="*/ 406 w 531"/>
                <a:gd name="T99" fmla="*/ 196 h 673"/>
                <a:gd name="T100" fmla="*/ 389 w 531"/>
                <a:gd name="T101" fmla="*/ 152 h 673"/>
                <a:gd name="T102" fmla="*/ 368 w 531"/>
                <a:gd name="T103" fmla="*/ 121 h 673"/>
                <a:gd name="T104" fmla="*/ 343 w 531"/>
                <a:gd name="T105" fmla="*/ 101 h 673"/>
                <a:gd name="T106" fmla="*/ 291 w 531"/>
                <a:gd name="T107" fmla="*/ 8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1" h="673">
                  <a:moveTo>
                    <a:pt x="265" y="673"/>
                  </a:moveTo>
                  <a:lnTo>
                    <a:pt x="243" y="672"/>
                  </a:lnTo>
                  <a:lnTo>
                    <a:pt x="221" y="671"/>
                  </a:lnTo>
                  <a:lnTo>
                    <a:pt x="197" y="667"/>
                  </a:lnTo>
                  <a:lnTo>
                    <a:pt x="174" y="662"/>
                  </a:lnTo>
                  <a:lnTo>
                    <a:pt x="163" y="659"/>
                  </a:lnTo>
                  <a:lnTo>
                    <a:pt x="152" y="655"/>
                  </a:lnTo>
                  <a:lnTo>
                    <a:pt x="141" y="650"/>
                  </a:lnTo>
                  <a:lnTo>
                    <a:pt x="129" y="645"/>
                  </a:lnTo>
                  <a:lnTo>
                    <a:pt x="119" y="639"/>
                  </a:lnTo>
                  <a:lnTo>
                    <a:pt x="108" y="632"/>
                  </a:lnTo>
                  <a:lnTo>
                    <a:pt x="98" y="625"/>
                  </a:lnTo>
                  <a:lnTo>
                    <a:pt x="89" y="616"/>
                  </a:lnTo>
                  <a:lnTo>
                    <a:pt x="79" y="607"/>
                  </a:lnTo>
                  <a:lnTo>
                    <a:pt x="70" y="597"/>
                  </a:lnTo>
                  <a:lnTo>
                    <a:pt x="61" y="586"/>
                  </a:lnTo>
                  <a:lnTo>
                    <a:pt x="52" y="574"/>
                  </a:lnTo>
                  <a:lnTo>
                    <a:pt x="44" y="561"/>
                  </a:lnTo>
                  <a:lnTo>
                    <a:pt x="37" y="547"/>
                  </a:lnTo>
                  <a:lnTo>
                    <a:pt x="31" y="531"/>
                  </a:lnTo>
                  <a:lnTo>
                    <a:pt x="24" y="514"/>
                  </a:lnTo>
                  <a:lnTo>
                    <a:pt x="19" y="497"/>
                  </a:lnTo>
                  <a:lnTo>
                    <a:pt x="14" y="478"/>
                  </a:lnTo>
                  <a:lnTo>
                    <a:pt x="10" y="457"/>
                  </a:lnTo>
                  <a:lnTo>
                    <a:pt x="6" y="436"/>
                  </a:lnTo>
                  <a:lnTo>
                    <a:pt x="3" y="414"/>
                  </a:lnTo>
                  <a:lnTo>
                    <a:pt x="1" y="390"/>
                  </a:lnTo>
                  <a:lnTo>
                    <a:pt x="0" y="363"/>
                  </a:lnTo>
                  <a:lnTo>
                    <a:pt x="0" y="337"/>
                  </a:lnTo>
                  <a:lnTo>
                    <a:pt x="0" y="310"/>
                  </a:lnTo>
                  <a:lnTo>
                    <a:pt x="1" y="284"/>
                  </a:lnTo>
                  <a:lnTo>
                    <a:pt x="3" y="261"/>
                  </a:lnTo>
                  <a:lnTo>
                    <a:pt x="6" y="239"/>
                  </a:lnTo>
                  <a:lnTo>
                    <a:pt x="10" y="217"/>
                  </a:lnTo>
                  <a:lnTo>
                    <a:pt x="14" y="197"/>
                  </a:lnTo>
                  <a:lnTo>
                    <a:pt x="19" y="179"/>
                  </a:lnTo>
                  <a:lnTo>
                    <a:pt x="25" y="161"/>
                  </a:lnTo>
                  <a:lnTo>
                    <a:pt x="31" y="145"/>
                  </a:lnTo>
                  <a:lnTo>
                    <a:pt x="37" y="129"/>
                  </a:lnTo>
                  <a:lnTo>
                    <a:pt x="45" y="115"/>
                  </a:lnTo>
                  <a:lnTo>
                    <a:pt x="53" y="102"/>
                  </a:lnTo>
                  <a:lnTo>
                    <a:pt x="62" y="90"/>
                  </a:lnTo>
                  <a:lnTo>
                    <a:pt x="70" y="79"/>
                  </a:lnTo>
                  <a:lnTo>
                    <a:pt x="80" y="69"/>
                  </a:lnTo>
                  <a:lnTo>
                    <a:pt x="89" y="60"/>
                  </a:lnTo>
                  <a:lnTo>
                    <a:pt x="99" y="50"/>
                  </a:lnTo>
                  <a:lnTo>
                    <a:pt x="109" y="43"/>
                  </a:lnTo>
                  <a:lnTo>
                    <a:pt x="119" y="36"/>
                  </a:lnTo>
                  <a:lnTo>
                    <a:pt x="130" y="30"/>
                  </a:lnTo>
                  <a:lnTo>
                    <a:pt x="142" y="24"/>
                  </a:lnTo>
                  <a:lnTo>
                    <a:pt x="153" y="19"/>
                  </a:lnTo>
                  <a:lnTo>
                    <a:pt x="164" y="15"/>
                  </a:lnTo>
                  <a:lnTo>
                    <a:pt x="175" y="12"/>
                  </a:lnTo>
                  <a:lnTo>
                    <a:pt x="197" y="6"/>
                  </a:lnTo>
                  <a:lnTo>
                    <a:pt x="221" y="3"/>
                  </a:lnTo>
                  <a:lnTo>
                    <a:pt x="243" y="1"/>
                  </a:lnTo>
                  <a:lnTo>
                    <a:pt x="265" y="0"/>
                  </a:lnTo>
                  <a:lnTo>
                    <a:pt x="286" y="1"/>
                  </a:lnTo>
                  <a:lnTo>
                    <a:pt x="310" y="2"/>
                  </a:lnTo>
                  <a:lnTo>
                    <a:pt x="332" y="6"/>
                  </a:lnTo>
                  <a:lnTo>
                    <a:pt x="355" y="11"/>
                  </a:lnTo>
                  <a:lnTo>
                    <a:pt x="367" y="14"/>
                  </a:lnTo>
                  <a:lnTo>
                    <a:pt x="378" y="18"/>
                  </a:lnTo>
                  <a:lnTo>
                    <a:pt x="389" y="22"/>
                  </a:lnTo>
                  <a:lnTo>
                    <a:pt x="400" y="28"/>
                  </a:lnTo>
                  <a:lnTo>
                    <a:pt x="410" y="34"/>
                  </a:lnTo>
                  <a:lnTo>
                    <a:pt x="421" y="40"/>
                  </a:lnTo>
                  <a:lnTo>
                    <a:pt x="431" y="48"/>
                  </a:lnTo>
                  <a:lnTo>
                    <a:pt x="440" y="57"/>
                  </a:lnTo>
                  <a:lnTo>
                    <a:pt x="451" y="66"/>
                  </a:lnTo>
                  <a:lnTo>
                    <a:pt x="460" y="76"/>
                  </a:lnTo>
                  <a:lnTo>
                    <a:pt x="469" y="87"/>
                  </a:lnTo>
                  <a:lnTo>
                    <a:pt x="477" y="99"/>
                  </a:lnTo>
                  <a:lnTo>
                    <a:pt x="485" y="112"/>
                  </a:lnTo>
                  <a:lnTo>
                    <a:pt x="492" y="126"/>
                  </a:lnTo>
                  <a:lnTo>
                    <a:pt x="499" y="142"/>
                  </a:lnTo>
                  <a:lnTo>
                    <a:pt x="505" y="158"/>
                  </a:lnTo>
                  <a:lnTo>
                    <a:pt x="510" y="176"/>
                  </a:lnTo>
                  <a:lnTo>
                    <a:pt x="515" y="194"/>
                  </a:lnTo>
                  <a:lnTo>
                    <a:pt x="521" y="214"/>
                  </a:lnTo>
                  <a:lnTo>
                    <a:pt x="524" y="237"/>
                  </a:lnTo>
                  <a:lnTo>
                    <a:pt x="527" y="259"/>
                  </a:lnTo>
                  <a:lnTo>
                    <a:pt x="529" y="283"/>
                  </a:lnTo>
                  <a:lnTo>
                    <a:pt x="531" y="310"/>
                  </a:lnTo>
                  <a:lnTo>
                    <a:pt x="531" y="337"/>
                  </a:lnTo>
                  <a:lnTo>
                    <a:pt x="531" y="364"/>
                  </a:lnTo>
                  <a:lnTo>
                    <a:pt x="529" y="390"/>
                  </a:lnTo>
                  <a:lnTo>
                    <a:pt x="527" y="415"/>
                  </a:lnTo>
                  <a:lnTo>
                    <a:pt x="524" y="438"/>
                  </a:lnTo>
                  <a:lnTo>
                    <a:pt x="521" y="459"/>
                  </a:lnTo>
                  <a:lnTo>
                    <a:pt x="516" y="480"/>
                  </a:lnTo>
                  <a:lnTo>
                    <a:pt x="511" y="499"/>
                  </a:lnTo>
                  <a:lnTo>
                    <a:pt x="505" y="516"/>
                  </a:lnTo>
                  <a:lnTo>
                    <a:pt x="499" y="533"/>
                  </a:lnTo>
                  <a:lnTo>
                    <a:pt x="492" y="549"/>
                  </a:lnTo>
                  <a:lnTo>
                    <a:pt x="485" y="563"/>
                  </a:lnTo>
                  <a:lnTo>
                    <a:pt x="477" y="576"/>
                  </a:lnTo>
                  <a:lnTo>
                    <a:pt x="469" y="588"/>
                  </a:lnTo>
                  <a:lnTo>
                    <a:pt x="460" y="599"/>
                  </a:lnTo>
                  <a:lnTo>
                    <a:pt x="451" y="609"/>
                  </a:lnTo>
                  <a:lnTo>
                    <a:pt x="441" y="618"/>
                  </a:lnTo>
                  <a:lnTo>
                    <a:pt x="431" y="627"/>
                  </a:lnTo>
                  <a:lnTo>
                    <a:pt x="421" y="634"/>
                  </a:lnTo>
                  <a:lnTo>
                    <a:pt x="411" y="641"/>
                  </a:lnTo>
                  <a:lnTo>
                    <a:pt x="400" y="646"/>
                  </a:lnTo>
                  <a:lnTo>
                    <a:pt x="389" y="651"/>
                  </a:lnTo>
                  <a:lnTo>
                    <a:pt x="378" y="656"/>
                  </a:lnTo>
                  <a:lnTo>
                    <a:pt x="367" y="660"/>
                  </a:lnTo>
                  <a:lnTo>
                    <a:pt x="355" y="663"/>
                  </a:lnTo>
                  <a:lnTo>
                    <a:pt x="333" y="668"/>
                  </a:lnTo>
                  <a:lnTo>
                    <a:pt x="310" y="671"/>
                  </a:lnTo>
                  <a:lnTo>
                    <a:pt x="287" y="672"/>
                  </a:lnTo>
                  <a:lnTo>
                    <a:pt x="265" y="673"/>
                  </a:lnTo>
                  <a:close/>
                  <a:moveTo>
                    <a:pt x="265" y="85"/>
                  </a:moveTo>
                  <a:lnTo>
                    <a:pt x="252" y="85"/>
                  </a:lnTo>
                  <a:lnTo>
                    <a:pt x="239" y="86"/>
                  </a:lnTo>
                  <a:lnTo>
                    <a:pt x="226" y="88"/>
                  </a:lnTo>
                  <a:lnTo>
                    <a:pt x="213" y="91"/>
                  </a:lnTo>
                  <a:lnTo>
                    <a:pt x="199" y="96"/>
                  </a:lnTo>
                  <a:lnTo>
                    <a:pt x="186" y="102"/>
                  </a:lnTo>
                  <a:lnTo>
                    <a:pt x="180" y="106"/>
                  </a:lnTo>
                  <a:lnTo>
                    <a:pt x="174" y="111"/>
                  </a:lnTo>
                  <a:lnTo>
                    <a:pt x="168" y="116"/>
                  </a:lnTo>
                  <a:lnTo>
                    <a:pt x="162" y="122"/>
                  </a:lnTo>
                  <a:lnTo>
                    <a:pt x="157" y="129"/>
                  </a:lnTo>
                  <a:lnTo>
                    <a:pt x="151" y="136"/>
                  </a:lnTo>
                  <a:lnTo>
                    <a:pt x="146" y="145"/>
                  </a:lnTo>
                  <a:lnTo>
                    <a:pt x="141" y="154"/>
                  </a:lnTo>
                  <a:lnTo>
                    <a:pt x="137" y="164"/>
                  </a:lnTo>
                  <a:lnTo>
                    <a:pt x="131" y="174"/>
                  </a:lnTo>
                  <a:lnTo>
                    <a:pt x="128" y="185"/>
                  </a:lnTo>
                  <a:lnTo>
                    <a:pt x="124" y="198"/>
                  </a:lnTo>
                  <a:lnTo>
                    <a:pt x="121" y="211"/>
                  </a:lnTo>
                  <a:lnTo>
                    <a:pt x="118" y="226"/>
                  </a:lnTo>
                  <a:lnTo>
                    <a:pt x="115" y="242"/>
                  </a:lnTo>
                  <a:lnTo>
                    <a:pt x="113" y="258"/>
                  </a:lnTo>
                  <a:lnTo>
                    <a:pt x="112" y="276"/>
                  </a:lnTo>
                  <a:lnTo>
                    <a:pt x="110" y="295"/>
                  </a:lnTo>
                  <a:lnTo>
                    <a:pt x="110" y="315"/>
                  </a:lnTo>
                  <a:lnTo>
                    <a:pt x="109" y="337"/>
                  </a:lnTo>
                  <a:lnTo>
                    <a:pt x="110" y="358"/>
                  </a:lnTo>
                  <a:lnTo>
                    <a:pt x="110" y="377"/>
                  </a:lnTo>
                  <a:lnTo>
                    <a:pt x="112" y="397"/>
                  </a:lnTo>
                  <a:lnTo>
                    <a:pt x="114" y="414"/>
                  </a:lnTo>
                  <a:lnTo>
                    <a:pt x="116" y="431"/>
                  </a:lnTo>
                  <a:lnTo>
                    <a:pt x="119" y="446"/>
                  </a:lnTo>
                  <a:lnTo>
                    <a:pt x="122" y="460"/>
                  </a:lnTo>
                  <a:lnTo>
                    <a:pt x="126" y="475"/>
                  </a:lnTo>
                  <a:lnTo>
                    <a:pt x="130" y="487"/>
                  </a:lnTo>
                  <a:lnTo>
                    <a:pt x="135" y="498"/>
                  </a:lnTo>
                  <a:lnTo>
                    <a:pt x="140" y="509"/>
                  </a:lnTo>
                  <a:lnTo>
                    <a:pt x="145" y="518"/>
                  </a:lnTo>
                  <a:lnTo>
                    <a:pt x="150" y="527"/>
                  </a:lnTo>
                  <a:lnTo>
                    <a:pt x="155" y="535"/>
                  </a:lnTo>
                  <a:lnTo>
                    <a:pt x="161" y="542"/>
                  </a:lnTo>
                  <a:lnTo>
                    <a:pt x="167" y="550"/>
                  </a:lnTo>
                  <a:lnTo>
                    <a:pt x="173" y="556"/>
                  </a:lnTo>
                  <a:lnTo>
                    <a:pt x="179" y="561"/>
                  </a:lnTo>
                  <a:lnTo>
                    <a:pt x="185" y="566"/>
                  </a:lnTo>
                  <a:lnTo>
                    <a:pt x="191" y="570"/>
                  </a:lnTo>
                  <a:lnTo>
                    <a:pt x="204" y="576"/>
                  </a:lnTo>
                  <a:lnTo>
                    <a:pt x="218" y="581"/>
                  </a:lnTo>
                  <a:lnTo>
                    <a:pt x="230" y="584"/>
                  </a:lnTo>
                  <a:lnTo>
                    <a:pt x="243" y="586"/>
                  </a:lnTo>
                  <a:lnTo>
                    <a:pt x="254" y="587"/>
                  </a:lnTo>
                  <a:lnTo>
                    <a:pt x="265" y="587"/>
                  </a:lnTo>
                  <a:lnTo>
                    <a:pt x="275" y="587"/>
                  </a:lnTo>
                  <a:lnTo>
                    <a:pt x="287" y="586"/>
                  </a:lnTo>
                  <a:lnTo>
                    <a:pt x="300" y="584"/>
                  </a:lnTo>
                  <a:lnTo>
                    <a:pt x="313" y="580"/>
                  </a:lnTo>
                  <a:lnTo>
                    <a:pt x="325" y="576"/>
                  </a:lnTo>
                  <a:lnTo>
                    <a:pt x="338" y="569"/>
                  </a:lnTo>
                  <a:lnTo>
                    <a:pt x="344" y="565"/>
                  </a:lnTo>
                  <a:lnTo>
                    <a:pt x="351" y="560"/>
                  </a:lnTo>
                  <a:lnTo>
                    <a:pt x="357" y="555"/>
                  </a:lnTo>
                  <a:lnTo>
                    <a:pt x="363" y="549"/>
                  </a:lnTo>
                  <a:lnTo>
                    <a:pt x="370" y="541"/>
                  </a:lnTo>
                  <a:lnTo>
                    <a:pt x="375" y="534"/>
                  </a:lnTo>
                  <a:lnTo>
                    <a:pt x="381" y="526"/>
                  </a:lnTo>
                  <a:lnTo>
                    <a:pt x="386" y="517"/>
                  </a:lnTo>
                  <a:lnTo>
                    <a:pt x="391" y="507"/>
                  </a:lnTo>
                  <a:lnTo>
                    <a:pt x="395" y="497"/>
                  </a:lnTo>
                  <a:lnTo>
                    <a:pt x="400" y="485"/>
                  </a:lnTo>
                  <a:lnTo>
                    <a:pt x="404" y="473"/>
                  </a:lnTo>
                  <a:lnTo>
                    <a:pt x="407" y="459"/>
                  </a:lnTo>
                  <a:lnTo>
                    <a:pt x="411" y="445"/>
                  </a:lnTo>
                  <a:lnTo>
                    <a:pt x="413" y="430"/>
                  </a:lnTo>
                  <a:lnTo>
                    <a:pt x="416" y="413"/>
                  </a:lnTo>
                  <a:lnTo>
                    <a:pt x="418" y="396"/>
                  </a:lnTo>
                  <a:lnTo>
                    <a:pt x="419" y="377"/>
                  </a:lnTo>
                  <a:lnTo>
                    <a:pt x="420" y="357"/>
                  </a:lnTo>
                  <a:lnTo>
                    <a:pt x="420" y="337"/>
                  </a:lnTo>
                  <a:lnTo>
                    <a:pt x="420" y="315"/>
                  </a:lnTo>
                  <a:lnTo>
                    <a:pt x="419" y="294"/>
                  </a:lnTo>
                  <a:lnTo>
                    <a:pt x="418" y="275"/>
                  </a:lnTo>
                  <a:lnTo>
                    <a:pt x="416" y="257"/>
                  </a:lnTo>
                  <a:lnTo>
                    <a:pt x="414" y="241"/>
                  </a:lnTo>
                  <a:lnTo>
                    <a:pt x="412" y="225"/>
                  </a:lnTo>
                  <a:lnTo>
                    <a:pt x="409" y="210"/>
                  </a:lnTo>
                  <a:lnTo>
                    <a:pt x="406" y="196"/>
                  </a:lnTo>
                  <a:lnTo>
                    <a:pt x="402" y="184"/>
                  </a:lnTo>
                  <a:lnTo>
                    <a:pt x="398" y="172"/>
                  </a:lnTo>
                  <a:lnTo>
                    <a:pt x="394" y="162"/>
                  </a:lnTo>
                  <a:lnTo>
                    <a:pt x="389" y="152"/>
                  </a:lnTo>
                  <a:lnTo>
                    <a:pt x="384" y="143"/>
                  </a:lnTo>
                  <a:lnTo>
                    <a:pt x="379" y="134"/>
                  </a:lnTo>
                  <a:lnTo>
                    <a:pt x="374" y="127"/>
                  </a:lnTo>
                  <a:lnTo>
                    <a:pt x="368" y="121"/>
                  </a:lnTo>
                  <a:lnTo>
                    <a:pt x="362" y="115"/>
                  </a:lnTo>
                  <a:lnTo>
                    <a:pt x="356" y="110"/>
                  </a:lnTo>
                  <a:lnTo>
                    <a:pt x="350" y="105"/>
                  </a:lnTo>
                  <a:lnTo>
                    <a:pt x="343" y="101"/>
                  </a:lnTo>
                  <a:lnTo>
                    <a:pt x="331" y="95"/>
                  </a:lnTo>
                  <a:lnTo>
                    <a:pt x="318" y="90"/>
                  </a:lnTo>
                  <a:lnTo>
                    <a:pt x="305" y="87"/>
                  </a:lnTo>
                  <a:lnTo>
                    <a:pt x="291" y="86"/>
                  </a:lnTo>
                  <a:lnTo>
                    <a:pt x="277" y="85"/>
                  </a:lnTo>
                  <a:lnTo>
                    <a:pt x="265" y="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053" name="Freeform 29"/>
            <p:cNvSpPr>
              <a:spLocks/>
            </p:cNvSpPr>
            <p:nvPr userDrawn="1"/>
          </p:nvSpPr>
          <p:spPr bwMode="auto">
            <a:xfrm>
              <a:off x="4873" y="237"/>
              <a:ext cx="50" cy="66"/>
            </a:xfrm>
            <a:custGeom>
              <a:avLst/>
              <a:gdLst>
                <a:gd name="T0" fmla="*/ 391 w 502"/>
                <a:gd name="T1" fmla="*/ 188 h 661"/>
                <a:gd name="T2" fmla="*/ 389 w 502"/>
                <a:gd name="T3" fmla="*/ 160 h 661"/>
                <a:gd name="T4" fmla="*/ 382 w 502"/>
                <a:gd name="T5" fmla="*/ 138 h 661"/>
                <a:gd name="T6" fmla="*/ 371 w 502"/>
                <a:gd name="T7" fmla="*/ 122 h 661"/>
                <a:gd name="T8" fmla="*/ 358 w 502"/>
                <a:gd name="T9" fmla="*/ 111 h 661"/>
                <a:gd name="T10" fmla="*/ 341 w 502"/>
                <a:gd name="T11" fmla="*/ 104 h 661"/>
                <a:gd name="T12" fmla="*/ 324 w 502"/>
                <a:gd name="T13" fmla="*/ 101 h 661"/>
                <a:gd name="T14" fmla="*/ 288 w 502"/>
                <a:gd name="T15" fmla="*/ 99 h 661"/>
                <a:gd name="T16" fmla="*/ 254 w 502"/>
                <a:gd name="T17" fmla="*/ 102 h 661"/>
                <a:gd name="T18" fmla="*/ 222 w 502"/>
                <a:gd name="T19" fmla="*/ 109 h 661"/>
                <a:gd name="T20" fmla="*/ 192 w 502"/>
                <a:gd name="T21" fmla="*/ 119 h 661"/>
                <a:gd name="T22" fmla="*/ 165 w 502"/>
                <a:gd name="T23" fmla="*/ 131 h 661"/>
                <a:gd name="T24" fmla="*/ 125 w 502"/>
                <a:gd name="T25" fmla="*/ 154 h 661"/>
                <a:gd name="T26" fmla="*/ 109 w 502"/>
                <a:gd name="T27" fmla="*/ 164 h 661"/>
                <a:gd name="T28" fmla="*/ 0 w 502"/>
                <a:gd name="T29" fmla="*/ 661 h 661"/>
                <a:gd name="T30" fmla="*/ 82 w 502"/>
                <a:gd name="T31" fmla="*/ 12 h 661"/>
                <a:gd name="T32" fmla="*/ 110 w 502"/>
                <a:gd name="T33" fmla="*/ 88 h 661"/>
                <a:gd name="T34" fmla="*/ 142 w 502"/>
                <a:gd name="T35" fmla="*/ 63 h 661"/>
                <a:gd name="T36" fmla="*/ 183 w 502"/>
                <a:gd name="T37" fmla="*/ 37 h 661"/>
                <a:gd name="T38" fmla="*/ 217 w 502"/>
                <a:gd name="T39" fmla="*/ 21 h 661"/>
                <a:gd name="T40" fmla="*/ 254 w 502"/>
                <a:gd name="T41" fmla="*/ 9 h 661"/>
                <a:gd name="T42" fmla="*/ 295 w 502"/>
                <a:gd name="T43" fmla="*/ 1 h 661"/>
                <a:gd name="T44" fmla="*/ 335 w 502"/>
                <a:gd name="T45" fmla="*/ 1 h 661"/>
                <a:gd name="T46" fmla="*/ 373 w 502"/>
                <a:gd name="T47" fmla="*/ 5 h 661"/>
                <a:gd name="T48" fmla="*/ 406 w 502"/>
                <a:gd name="T49" fmla="*/ 15 h 661"/>
                <a:gd name="T50" fmla="*/ 436 w 502"/>
                <a:gd name="T51" fmla="*/ 30 h 661"/>
                <a:gd name="T52" fmla="*/ 455 w 502"/>
                <a:gd name="T53" fmla="*/ 46 h 661"/>
                <a:gd name="T54" fmla="*/ 466 w 502"/>
                <a:gd name="T55" fmla="*/ 60 h 661"/>
                <a:gd name="T56" fmla="*/ 476 w 502"/>
                <a:gd name="T57" fmla="*/ 75 h 661"/>
                <a:gd name="T58" fmla="*/ 484 w 502"/>
                <a:gd name="T59" fmla="*/ 91 h 661"/>
                <a:gd name="T60" fmla="*/ 493 w 502"/>
                <a:gd name="T61" fmla="*/ 120 h 661"/>
                <a:gd name="T62" fmla="*/ 501 w 502"/>
                <a:gd name="T63" fmla="*/ 167 h 661"/>
                <a:gd name="T64" fmla="*/ 502 w 502"/>
                <a:gd name="T65"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2" h="661">
                  <a:moveTo>
                    <a:pt x="391" y="661"/>
                  </a:moveTo>
                  <a:lnTo>
                    <a:pt x="391" y="188"/>
                  </a:lnTo>
                  <a:lnTo>
                    <a:pt x="391" y="173"/>
                  </a:lnTo>
                  <a:lnTo>
                    <a:pt x="389" y="160"/>
                  </a:lnTo>
                  <a:lnTo>
                    <a:pt x="386" y="148"/>
                  </a:lnTo>
                  <a:lnTo>
                    <a:pt x="382" y="138"/>
                  </a:lnTo>
                  <a:lnTo>
                    <a:pt x="377" y="129"/>
                  </a:lnTo>
                  <a:lnTo>
                    <a:pt x="371" y="122"/>
                  </a:lnTo>
                  <a:lnTo>
                    <a:pt x="365" y="116"/>
                  </a:lnTo>
                  <a:lnTo>
                    <a:pt x="358" y="111"/>
                  </a:lnTo>
                  <a:lnTo>
                    <a:pt x="350" y="107"/>
                  </a:lnTo>
                  <a:lnTo>
                    <a:pt x="341" y="104"/>
                  </a:lnTo>
                  <a:lnTo>
                    <a:pt x="333" y="102"/>
                  </a:lnTo>
                  <a:lnTo>
                    <a:pt x="324" y="101"/>
                  </a:lnTo>
                  <a:lnTo>
                    <a:pt x="306" y="99"/>
                  </a:lnTo>
                  <a:lnTo>
                    <a:pt x="288" y="99"/>
                  </a:lnTo>
                  <a:lnTo>
                    <a:pt x="271" y="100"/>
                  </a:lnTo>
                  <a:lnTo>
                    <a:pt x="254" y="102"/>
                  </a:lnTo>
                  <a:lnTo>
                    <a:pt x="238" y="105"/>
                  </a:lnTo>
                  <a:lnTo>
                    <a:pt x="222" y="109"/>
                  </a:lnTo>
                  <a:lnTo>
                    <a:pt x="207" y="114"/>
                  </a:lnTo>
                  <a:lnTo>
                    <a:pt x="192" y="119"/>
                  </a:lnTo>
                  <a:lnTo>
                    <a:pt x="178" y="125"/>
                  </a:lnTo>
                  <a:lnTo>
                    <a:pt x="165" y="131"/>
                  </a:lnTo>
                  <a:lnTo>
                    <a:pt x="143" y="144"/>
                  </a:lnTo>
                  <a:lnTo>
                    <a:pt x="125" y="154"/>
                  </a:lnTo>
                  <a:lnTo>
                    <a:pt x="114" y="161"/>
                  </a:lnTo>
                  <a:lnTo>
                    <a:pt x="109" y="164"/>
                  </a:lnTo>
                  <a:lnTo>
                    <a:pt x="109" y="661"/>
                  </a:lnTo>
                  <a:lnTo>
                    <a:pt x="0" y="661"/>
                  </a:lnTo>
                  <a:lnTo>
                    <a:pt x="0" y="12"/>
                  </a:lnTo>
                  <a:lnTo>
                    <a:pt x="82" y="12"/>
                  </a:lnTo>
                  <a:lnTo>
                    <a:pt x="106" y="92"/>
                  </a:lnTo>
                  <a:lnTo>
                    <a:pt x="110" y="88"/>
                  </a:lnTo>
                  <a:lnTo>
                    <a:pt x="123" y="78"/>
                  </a:lnTo>
                  <a:lnTo>
                    <a:pt x="142" y="63"/>
                  </a:lnTo>
                  <a:lnTo>
                    <a:pt x="168" y="46"/>
                  </a:lnTo>
                  <a:lnTo>
                    <a:pt x="183" y="37"/>
                  </a:lnTo>
                  <a:lnTo>
                    <a:pt x="200" y="29"/>
                  </a:lnTo>
                  <a:lnTo>
                    <a:pt x="217" y="21"/>
                  </a:lnTo>
                  <a:lnTo>
                    <a:pt x="235" y="14"/>
                  </a:lnTo>
                  <a:lnTo>
                    <a:pt x="254" y="9"/>
                  </a:lnTo>
                  <a:lnTo>
                    <a:pt x="274" y="4"/>
                  </a:lnTo>
                  <a:lnTo>
                    <a:pt x="295" y="1"/>
                  </a:lnTo>
                  <a:lnTo>
                    <a:pt x="315" y="0"/>
                  </a:lnTo>
                  <a:lnTo>
                    <a:pt x="335" y="1"/>
                  </a:lnTo>
                  <a:lnTo>
                    <a:pt x="355" y="2"/>
                  </a:lnTo>
                  <a:lnTo>
                    <a:pt x="373" y="5"/>
                  </a:lnTo>
                  <a:lnTo>
                    <a:pt x="390" y="9"/>
                  </a:lnTo>
                  <a:lnTo>
                    <a:pt x="406" y="15"/>
                  </a:lnTo>
                  <a:lnTo>
                    <a:pt x="422" y="22"/>
                  </a:lnTo>
                  <a:lnTo>
                    <a:pt x="436" y="30"/>
                  </a:lnTo>
                  <a:lnTo>
                    <a:pt x="449" y="40"/>
                  </a:lnTo>
                  <a:lnTo>
                    <a:pt x="455" y="46"/>
                  </a:lnTo>
                  <a:lnTo>
                    <a:pt x="461" y="52"/>
                  </a:lnTo>
                  <a:lnTo>
                    <a:pt x="466" y="60"/>
                  </a:lnTo>
                  <a:lnTo>
                    <a:pt x="471" y="67"/>
                  </a:lnTo>
                  <a:lnTo>
                    <a:pt x="476" y="75"/>
                  </a:lnTo>
                  <a:lnTo>
                    <a:pt x="480" y="83"/>
                  </a:lnTo>
                  <a:lnTo>
                    <a:pt x="484" y="91"/>
                  </a:lnTo>
                  <a:lnTo>
                    <a:pt x="487" y="100"/>
                  </a:lnTo>
                  <a:lnTo>
                    <a:pt x="493" y="120"/>
                  </a:lnTo>
                  <a:lnTo>
                    <a:pt x="497" y="143"/>
                  </a:lnTo>
                  <a:lnTo>
                    <a:pt x="501" y="167"/>
                  </a:lnTo>
                  <a:lnTo>
                    <a:pt x="502" y="193"/>
                  </a:lnTo>
                  <a:lnTo>
                    <a:pt x="502" y="661"/>
                  </a:lnTo>
                  <a:lnTo>
                    <a:pt x="391" y="66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grpSp>
      <p:sp>
        <p:nvSpPr>
          <p:cNvPr id="1026" name="Rectangle 2"/>
          <p:cNvSpPr>
            <a:spLocks noGrp="1" noChangeArrowheads="1"/>
          </p:cNvSpPr>
          <p:nvPr>
            <p:ph type="title"/>
          </p:nvPr>
        </p:nvSpPr>
        <p:spPr bwMode="auto">
          <a:xfrm>
            <a:off x="539750" y="765175"/>
            <a:ext cx="7345363"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Titelmasterformat durch Klicken bearbeiten</a:t>
            </a:r>
          </a:p>
        </p:txBody>
      </p:sp>
      <p:sp>
        <p:nvSpPr>
          <p:cNvPr id="1027" name="Rectangle 3"/>
          <p:cNvSpPr>
            <a:spLocks noGrp="1" noChangeArrowheads="1"/>
          </p:cNvSpPr>
          <p:nvPr>
            <p:ph type="body" idx="1"/>
          </p:nvPr>
        </p:nvSpPr>
        <p:spPr bwMode="auto">
          <a:xfrm>
            <a:off x="539750" y="1773238"/>
            <a:ext cx="7345363"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539750" y="6546850"/>
            <a:ext cx="73771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700"/>
            </a:lvl1pPr>
          </a:lstStyle>
          <a:p>
            <a:r>
              <a:rPr lang="de-DE" altLang="de-DE"/>
              <a:t>Elterninformationsveranstaltung Kindergarteneintritt, 23.01.2020</a:t>
            </a:r>
          </a:p>
        </p:txBody>
      </p:sp>
      <p:sp>
        <p:nvSpPr>
          <p:cNvPr id="1032" name="Line 8"/>
          <p:cNvSpPr>
            <a:spLocks noChangeShapeType="1"/>
          </p:cNvSpPr>
          <p:nvPr/>
        </p:nvSpPr>
        <p:spPr bwMode="auto">
          <a:xfrm>
            <a:off x="539750" y="6453188"/>
            <a:ext cx="7345363"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p>
        </p:txBody>
      </p:sp>
      <p:sp>
        <p:nvSpPr>
          <p:cNvPr id="1039" name="Freeform 15"/>
          <p:cNvSpPr>
            <a:spLocks/>
          </p:cNvSpPr>
          <p:nvPr/>
        </p:nvSpPr>
        <p:spPr bwMode="auto">
          <a:xfrm>
            <a:off x="8558213" y="266700"/>
            <a:ext cx="38100" cy="46038"/>
          </a:xfrm>
          <a:custGeom>
            <a:avLst/>
            <a:gdLst>
              <a:gd name="T0" fmla="*/ 72 w 240"/>
              <a:gd name="T1" fmla="*/ 0 h 295"/>
              <a:gd name="T2" fmla="*/ 88 w 240"/>
              <a:gd name="T3" fmla="*/ 14 h 295"/>
              <a:gd name="T4" fmla="*/ 106 w 240"/>
              <a:gd name="T5" fmla="*/ 27 h 295"/>
              <a:gd name="T6" fmla="*/ 123 w 240"/>
              <a:gd name="T7" fmla="*/ 38 h 295"/>
              <a:gd name="T8" fmla="*/ 140 w 240"/>
              <a:gd name="T9" fmla="*/ 48 h 295"/>
              <a:gd name="T10" fmla="*/ 173 w 240"/>
              <a:gd name="T11" fmla="*/ 69 h 295"/>
              <a:gd name="T12" fmla="*/ 207 w 240"/>
              <a:gd name="T13" fmla="*/ 89 h 295"/>
              <a:gd name="T14" fmla="*/ 217 w 240"/>
              <a:gd name="T15" fmla="*/ 98 h 295"/>
              <a:gd name="T16" fmla="*/ 226 w 240"/>
              <a:gd name="T17" fmla="*/ 108 h 295"/>
              <a:gd name="T18" fmla="*/ 232 w 240"/>
              <a:gd name="T19" fmla="*/ 116 h 295"/>
              <a:gd name="T20" fmla="*/ 237 w 240"/>
              <a:gd name="T21" fmla="*/ 124 h 295"/>
              <a:gd name="T22" fmla="*/ 238 w 240"/>
              <a:gd name="T23" fmla="*/ 128 h 295"/>
              <a:gd name="T24" fmla="*/ 239 w 240"/>
              <a:gd name="T25" fmla="*/ 132 h 295"/>
              <a:gd name="T26" fmla="*/ 240 w 240"/>
              <a:gd name="T27" fmla="*/ 137 h 295"/>
              <a:gd name="T28" fmla="*/ 239 w 240"/>
              <a:gd name="T29" fmla="*/ 141 h 295"/>
              <a:gd name="T30" fmla="*/ 238 w 240"/>
              <a:gd name="T31" fmla="*/ 146 h 295"/>
              <a:gd name="T32" fmla="*/ 237 w 240"/>
              <a:gd name="T33" fmla="*/ 151 h 295"/>
              <a:gd name="T34" fmla="*/ 235 w 240"/>
              <a:gd name="T35" fmla="*/ 157 h 295"/>
              <a:gd name="T36" fmla="*/ 232 w 240"/>
              <a:gd name="T37" fmla="*/ 163 h 295"/>
              <a:gd name="T38" fmla="*/ 225 w 240"/>
              <a:gd name="T39" fmla="*/ 171 h 295"/>
              <a:gd name="T40" fmla="*/ 218 w 240"/>
              <a:gd name="T41" fmla="*/ 180 h 295"/>
              <a:gd name="T42" fmla="*/ 213 w 240"/>
              <a:gd name="T43" fmla="*/ 190 h 295"/>
              <a:gd name="T44" fmla="*/ 209 w 240"/>
              <a:gd name="T45" fmla="*/ 198 h 295"/>
              <a:gd name="T46" fmla="*/ 202 w 240"/>
              <a:gd name="T47" fmla="*/ 215 h 295"/>
              <a:gd name="T48" fmla="*/ 197 w 240"/>
              <a:gd name="T49" fmla="*/ 230 h 295"/>
              <a:gd name="T50" fmla="*/ 194 w 240"/>
              <a:gd name="T51" fmla="*/ 252 h 295"/>
              <a:gd name="T52" fmla="*/ 194 w 240"/>
              <a:gd name="T53" fmla="*/ 261 h 295"/>
              <a:gd name="T54" fmla="*/ 194 w 240"/>
              <a:gd name="T55" fmla="*/ 266 h 295"/>
              <a:gd name="T56" fmla="*/ 193 w 240"/>
              <a:gd name="T57" fmla="*/ 272 h 295"/>
              <a:gd name="T58" fmla="*/ 191 w 240"/>
              <a:gd name="T59" fmla="*/ 278 h 295"/>
              <a:gd name="T60" fmla="*/ 188 w 240"/>
              <a:gd name="T61" fmla="*/ 284 h 295"/>
              <a:gd name="T62" fmla="*/ 185 w 240"/>
              <a:gd name="T63" fmla="*/ 287 h 295"/>
              <a:gd name="T64" fmla="*/ 183 w 240"/>
              <a:gd name="T65" fmla="*/ 290 h 295"/>
              <a:gd name="T66" fmla="*/ 180 w 240"/>
              <a:gd name="T67" fmla="*/ 292 h 295"/>
              <a:gd name="T68" fmla="*/ 175 w 240"/>
              <a:gd name="T69" fmla="*/ 294 h 295"/>
              <a:gd name="T70" fmla="*/ 171 w 240"/>
              <a:gd name="T71" fmla="*/ 295 h 295"/>
              <a:gd name="T72" fmla="*/ 167 w 240"/>
              <a:gd name="T73" fmla="*/ 295 h 295"/>
              <a:gd name="T74" fmla="*/ 163 w 240"/>
              <a:gd name="T75" fmla="*/ 295 h 295"/>
              <a:gd name="T76" fmla="*/ 157 w 240"/>
              <a:gd name="T77" fmla="*/ 294 h 295"/>
              <a:gd name="T78" fmla="*/ 147 w 240"/>
              <a:gd name="T79" fmla="*/ 286 h 295"/>
              <a:gd name="T80" fmla="*/ 137 w 240"/>
              <a:gd name="T81" fmla="*/ 277 h 295"/>
              <a:gd name="T82" fmla="*/ 127 w 240"/>
              <a:gd name="T83" fmla="*/ 268 h 295"/>
              <a:gd name="T84" fmla="*/ 117 w 240"/>
              <a:gd name="T85" fmla="*/ 256 h 295"/>
              <a:gd name="T86" fmla="*/ 98 w 240"/>
              <a:gd name="T87" fmla="*/ 234 h 295"/>
              <a:gd name="T88" fmla="*/ 80 w 240"/>
              <a:gd name="T89" fmla="*/ 209 h 295"/>
              <a:gd name="T90" fmla="*/ 62 w 240"/>
              <a:gd name="T91" fmla="*/ 184 h 295"/>
              <a:gd name="T92" fmla="*/ 44 w 240"/>
              <a:gd name="T93" fmla="*/ 158 h 295"/>
              <a:gd name="T94" fmla="*/ 25 w 240"/>
              <a:gd name="T95" fmla="*/ 133 h 295"/>
              <a:gd name="T96" fmla="*/ 5 w 240"/>
              <a:gd name="T97" fmla="*/ 110 h 295"/>
              <a:gd name="T98" fmla="*/ 7 w 240"/>
              <a:gd name="T99" fmla="*/ 101 h 295"/>
              <a:gd name="T100" fmla="*/ 10 w 240"/>
              <a:gd name="T101" fmla="*/ 89 h 295"/>
              <a:gd name="T102" fmla="*/ 12 w 240"/>
              <a:gd name="T103" fmla="*/ 77 h 295"/>
              <a:gd name="T104" fmla="*/ 13 w 240"/>
              <a:gd name="T105" fmla="*/ 64 h 295"/>
              <a:gd name="T106" fmla="*/ 13 w 240"/>
              <a:gd name="T107" fmla="*/ 51 h 295"/>
              <a:gd name="T108" fmla="*/ 11 w 240"/>
              <a:gd name="T109" fmla="*/ 38 h 295"/>
              <a:gd name="T110" fmla="*/ 10 w 240"/>
              <a:gd name="T111" fmla="*/ 32 h 295"/>
              <a:gd name="T112" fmla="*/ 7 w 240"/>
              <a:gd name="T113" fmla="*/ 25 h 295"/>
              <a:gd name="T114" fmla="*/ 4 w 240"/>
              <a:gd name="T115" fmla="*/ 18 h 295"/>
              <a:gd name="T116" fmla="*/ 0 w 240"/>
              <a:gd name="T117" fmla="*/ 13 h 295"/>
              <a:gd name="T118" fmla="*/ 19 w 240"/>
              <a:gd name="T119" fmla="*/ 9 h 295"/>
              <a:gd name="T120" fmla="*/ 37 w 240"/>
              <a:gd name="T121" fmla="*/ 6 h 295"/>
              <a:gd name="T122" fmla="*/ 54 w 240"/>
              <a:gd name="T123" fmla="*/ 3 h 295"/>
              <a:gd name="T124" fmla="*/ 72 w 240"/>
              <a:gd name="T12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72" y="0"/>
                </a:moveTo>
                <a:lnTo>
                  <a:pt x="88" y="14"/>
                </a:lnTo>
                <a:lnTo>
                  <a:pt x="106" y="27"/>
                </a:lnTo>
                <a:lnTo>
                  <a:pt x="123" y="38"/>
                </a:lnTo>
                <a:lnTo>
                  <a:pt x="140" y="48"/>
                </a:lnTo>
                <a:lnTo>
                  <a:pt x="173" y="69"/>
                </a:lnTo>
                <a:lnTo>
                  <a:pt x="207" y="89"/>
                </a:lnTo>
                <a:lnTo>
                  <a:pt x="217" y="98"/>
                </a:lnTo>
                <a:lnTo>
                  <a:pt x="226" y="108"/>
                </a:lnTo>
                <a:lnTo>
                  <a:pt x="232" y="116"/>
                </a:lnTo>
                <a:lnTo>
                  <a:pt x="237" y="124"/>
                </a:lnTo>
                <a:lnTo>
                  <a:pt x="238" y="128"/>
                </a:lnTo>
                <a:lnTo>
                  <a:pt x="239" y="132"/>
                </a:lnTo>
                <a:lnTo>
                  <a:pt x="240" y="137"/>
                </a:lnTo>
                <a:lnTo>
                  <a:pt x="239" y="141"/>
                </a:lnTo>
                <a:lnTo>
                  <a:pt x="238" y="146"/>
                </a:lnTo>
                <a:lnTo>
                  <a:pt x="237" y="151"/>
                </a:lnTo>
                <a:lnTo>
                  <a:pt x="235" y="157"/>
                </a:lnTo>
                <a:lnTo>
                  <a:pt x="232" y="163"/>
                </a:lnTo>
                <a:lnTo>
                  <a:pt x="225" y="171"/>
                </a:lnTo>
                <a:lnTo>
                  <a:pt x="218" y="180"/>
                </a:lnTo>
                <a:lnTo>
                  <a:pt x="213" y="190"/>
                </a:lnTo>
                <a:lnTo>
                  <a:pt x="209" y="198"/>
                </a:lnTo>
                <a:lnTo>
                  <a:pt x="202" y="215"/>
                </a:lnTo>
                <a:lnTo>
                  <a:pt x="197" y="230"/>
                </a:lnTo>
                <a:lnTo>
                  <a:pt x="194" y="252"/>
                </a:lnTo>
                <a:lnTo>
                  <a:pt x="194" y="261"/>
                </a:lnTo>
                <a:lnTo>
                  <a:pt x="194" y="266"/>
                </a:lnTo>
                <a:lnTo>
                  <a:pt x="193" y="272"/>
                </a:lnTo>
                <a:lnTo>
                  <a:pt x="191" y="278"/>
                </a:lnTo>
                <a:lnTo>
                  <a:pt x="188" y="284"/>
                </a:lnTo>
                <a:lnTo>
                  <a:pt x="185" y="287"/>
                </a:lnTo>
                <a:lnTo>
                  <a:pt x="183" y="290"/>
                </a:lnTo>
                <a:lnTo>
                  <a:pt x="180" y="292"/>
                </a:lnTo>
                <a:lnTo>
                  <a:pt x="175" y="294"/>
                </a:lnTo>
                <a:lnTo>
                  <a:pt x="171" y="295"/>
                </a:lnTo>
                <a:lnTo>
                  <a:pt x="167" y="295"/>
                </a:lnTo>
                <a:lnTo>
                  <a:pt x="163" y="295"/>
                </a:lnTo>
                <a:lnTo>
                  <a:pt x="157" y="294"/>
                </a:lnTo>
                <a:lnTo>
                  <a:pt x="147" y="286"/>
                </a:lnTo>
                <a:lnTo>
                  <a:pt x="137" y="277"/>
                </a:lnTo>
                <a:lnTo>
                  <a:pt x="127" y="268"/>
                </a:lnTo>
                <a:lnTo>
                  <a:pt x="117" y="256"/>
                </a:lnTo>
                <a:lnTo>
                  <a:pt x="98" y="234"/>
                </a:lnTo>
                <a:lnTo>
                  <a:pt x="80" y="209"/>
                </a:lnTo>
                <a:lnTo>
                  <a:pt x="62" y="184"/>
                </a:lnTo>
                <a:lnTo>
                  <a:pt x="44" y="158"/>
                </a:lnTo>
                <a:lnTo>
                  <a:pt x="25" y="133"/>
                </a:lnTo>
                <a:lnTo>
                  <a:pt x="5" y="110"/>
                </a:lnTo>
                <a:lnTo>
                  <a:pt x="7" y="101"/>
                </a:lnTo>
                <a:lnTo>
                  <a:pt x="10" y="89"/>
                </a:lnTo>
                <a:lnTo>
                  <a:pt x="12" y="77"/>
                </a:lnTo>
                <a:lnTo>
                  <a:pt x="13" y="64"/>
                </a:lnTo>
                <a:lnTo>
                  <a:pt x="13" y="51"/>
                </a:lnTo>
                <a:lnTo>
                  <a:pt x="11" y="38"/>
                </a:lnTo>
                <a:lnTo>
                  <a:pt x="10" y="32"/>
                </a:lnTo>
                <a:lnTo>
                  <a:pt x="7" y="25"/>
                </a:lnTo>
                <a:lnTo>
                  <a:pt x="4" y="18"/>
                </a:lnTo>
                <a:lnTo>
                  <a:pt x="0" y="13"/>
                </a:lnTo>
                <a:lnTo>
                  <a:pt x="19" y="9"/>
                </a:lnTo>
                <a:lnTo>
                  <a:pt x="37" y="6"/>
                </a:lnTo>
                <a:lnTo>
                  <a:pt x="54" y="3"/>
                </a:lnTo>
                <a:lnTo>
                  <a:pt x="72" y="0"/>
                </a:lnTo>
                <a:close/>
              </a:path>
            </a:pathLst>
          </a:custGeom>
          <a:solidFill>
            <a:srgbClr val="59B5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
        <p:nvSpPr>
          <p:cNvPr id="1040" name="Freeform 16"/>
          <p:cNvSpPr>
            <a:spLocks/>
          </p:cNvSpPr>
          <p:nvPr/>
        </p:nvSpPr>
        <p:spPr bwMode="auto">
          <a:xfrm>
            <a:off x="8558213" y="266700"/>
            <a:ext cx="38100" cy="46038"/>
          </a:xfrm>
          <a:custGeom>
            <a:avLst/>
            <a:gdLst>
              <a:gd name="T0" fmla="*/ 5 w 240"/>
              <a:gd name="T1" fmla="*/ 110 h 295"/>
              <a:gd name="T2" fmla="*/ 25 w 240"/>
              <a:gd name="T3" fmla="*/ 133 h 295"/>
              <a:gd name="T4" fmla="*/ 44 w 240"/>
              <a:gd name="T5" fmla="*/ 158 h 295"/>
              <a:gd name="T6" fmla="*/ 62 w 240"/>
              <a:gd name="T7" fmla="*/ 184 h 295"/>
              <a:gd name="T8" fmla="*/ 80 w 240"/>
              <a:gd name="T9" fmla="*/ 209 h 295"/>
              <a:gd name="T10" fmla="*/ 98 w 240"/>
              <a:gd name="T11" fmla="*/ 234 h 295"/>
              <a:gd name="T12" fmla="*/ 117 w 240"/>
              <a:gd name="T13" fmla="*/ 256 h 295"/>
              <a:gd name="T14" fmla="*/ 127 w 240"/>
              <a:gd name="T15" fmla="*/ 268 h 295"/>
              <a:gd name="T16" fmla="*/ 137 w 240"/>
              <a:gd name="T17" fmla="*/ 277 h 295"/>
              <a:gd name="T18" fmla="*/ 147 w 240"/>
              <a:gd name="T19" fmla="*/ 286 h 295"/>
              <a:gd name="T20" fmla="*/ 157 w 240"/>
              <a:gd name="T21" fmla="*/ 294 h 295"/>
              <a:gd name="T22" fmla="*/ 163 w 240"/>
              <a:gd name="T23" fmla="*/ 295 h 295"/>
              <a:gd name="T24" fmla="*/ 167 w 240"/>
              <a:gd name="T25" fmla="*/ 295 h 295"/>
              <a:gd name="T26" fmla="*/ 171 w 240"/>
              <a:gd name="T27" fmla="*/ 295 h 295"/>
              <a:gd name="T28" fmla="*/ 175 w 240"/>
              <a:gd name="T29" fmla="*/ 294 h 295"/>
              <a:gd name="T30" fmla="*/ 180 w 240"/>
              <a:gd name="T31" fmla="*/ 292 h 295"/>
              <a:gd name="T32" fmla="*/ 183 w 240"/>
              <a:gd name="T33" fmla="*/ 290 h 295"/>
              <a:gd name="T34" fmla="*/ 185 w 240"/>
              <a:gd name="T35" fmla="*/ 287 h 295"/>
              <a:gd name="T36" fmla="*/ 188 w 240"/>
              <a:gd name="T37" fmla="*/ 284 h 295"/>
              <a:gd name="T38" fmla="*/ 191 w 240"/>
              <a:gd name="T39" fmla="*/ 278 h 295"/>
              <a:gd name="T40" fmla="*/ 193 w 240"/>
              <a:gd name="T41" fmla="*/ 272 h 295"/>
              <a:gd name="T42" fmla="*/ 194 w 240"/>
              <a:gd name="T43" fmla="*/ 266 h 295"/>
              <a:gd name="T44" fmla="*/ 194 w 240"/>
              <a:gd name="T45" fmla="*/ 261 h 295"/>
              <a:gd name="T46" fmla="*/ 194 w 240"/>
              <a:gd name="T47" fmla="*/ 252 h 295"/>
              <a:gd name="T48" fmla="*/ 197 w 240"/>
              <a:gd name="T49" fmla="*/ 230 h 295"/>
              <a:gd name="T50" fmla="*/ 202 w 240"/>
              <a:gd name="T51" fmla="*/ 215 h 295"/>
              <a:gd name="T52" fmla="*/ 209 w 240"/>
              <a:gd name="T53" fmla="*/ 198 h 295"/>
              <a:gd name="T54" fmla="*/ 213 w 240"/>
              <a:gd name="T55" fmla="*/ 190 h 295"/>
              <a:gd name="T56" fmla="*/ 218 w 240"/>
              <a:gd name="T57" fmla="*/ 180 h 295"/>
              <a:gd name="T58" fmla="*/ 225 w 240"/>
              <a:gd name="T59" fmla="*/ 171 h 295"/>
              <a:gd name="T60" fmla="*/ 232 w 240"/>
              <a:gd name="T61" fmla="*/ 163 h 295"/>
              <a:gd name="T62" fmla="*/ 235 w 240"/>
              <a:gd name="T63" fmla="*/ 157 h 295"/>
              <a:gd name="T64" fmla="*/ 237 w 240"/>
              <a:gd name="T65" fmla="*/ 151 h 295"/>
              <a:gd name="T66" fmla="*/ 238 w 240"/>
              <a:gd name="T67" fmla="*/ 146 h 295"/>
              <a:gd name="T68" fmla="*/ 239 w 240"/>
              <a:gd name="T69" fmla="*/ 141 h 295"/>
              <a:gd name="T70" fmla="*/ 240 w 240"/>
              <a:gd name="T71" fmla="*/ 137 h 295"/>
              <a:gd name="T72" fmla="*/ 239 w 240"/>
              <a:gd name="T73" fmla="*/ 132 h 295"/>
              <a:gd name="T74" fmla="*/ 238 w 240"/>
              <a:gd name="T75" fmla="*/ 128 h 295"/>
              <a:gd name="T76" fmla="*/ 237 w 240"/>
              <a:gd name="T77" fmla="*/ 124 h 295"/>
              <a:gd name="T78" fmla="*/ 232 w 240"/>
              <a:gd name="T79" fmla="*/ 116 h 295"/>
              <a:gd name="T80" fmla="*/ 226 w 240"/>
              <a:gd name="T81" fmla="*/ 108 h 295"/>
              <a:gd name="T82" fmla="*/ 217 w 240"/>
              <a:gd name="T83" fmla="*/ 98 h 295"/>
              <a:gd name="T84" fmla="*/ 207 w 240"/>
              <a:gd name="T85" fmla="*/ 89 h 295"/>
              <a:gd name="T86" fmla="*/ 173 w 240"/>
              <a:gd name="T87" fmla="*/ 69 h 295"/>
              <a:gd name="T88" fmla="*/ 140 w 240"/>
              <a:gd name="T89" fmla="*/ 48 h 295"/>
              <a:gd name="T90" fmla="*/ 123 w 240"/>
              <a:gd name="T91" fmla="*/ 38 h 295"/>
              <a:gd name="T92" fmla="*/ 106 w 240"/>
              <a:gd name="T93" fmla="*/ 27 h 295"/>
              <a:gd name="T94" fmla="*/ 88 w 240"/>
              <a:gd name="T95" fmla="*/ 14 h 295"/>
              <a:gd name="T96" fmla="*/ 72 w 240"/>
              <a:gd name="T97" fmla="*/ 0 h 295"/>
              <a:gd name="T98" fmla="*/ 54 w 240"/>
              <a:gd name="T99" fmla="*/ 3 h 295"/>
              <a:gd name="T100" fmla="*/ 37 w 240"/>
              <a:gd name="T101" fmla="*/ 6 h 295"/>
              <a:gd name="T102" fmla="*/ 19 w 240"/>
              <a:gd name="T103" fmla="*/ 9 h 295"/>
              <a:gd name="T104" fmla="*/ 0 w 240"/>
              <a:gd name="T105" fmla="*/ 13 h 295"/>
              <a:gd name="T106" fmla="*/ 4 w 240"/>
              <a:gd name="T107" fmla="*/ 18 h 295"/>
              <a:gd name="T108" fmla="*/ 7 w 240"/>
              <a:gd name="T109" fmla="*/ 25 h 295"/>
              <a:gd name="T110" fmla="*/ 10 w 240"/>
              <a:gd name="T111" fmla="*/ 32 h 295"/>
              <a:gd name="T112" fmla="*/ 11 w 240"/>
              <a:gd name="T113" fmla="*/ 38 h 295"/>
              <a:gd name="T114" fmla="*/ 13 w 240"/>
              <a:gd name="T115" fmla="*/ 51 h 295"/>
              <a:gd name="T116" fmla="*/ 13 w 240"/>
              <a:gd name="T117" fmla="*/ 64 h 295"/>
              <a:gd name="T118" fmla="*/ 12 w 240"/>
              <a:gd name="T119" fmla="*/ 77 h 295"/>
              <a:gd name="T120" fmla="*/ 10 w 240"/>
              <a:gd name="T121" fmla="*/ 89 h 295"/>
              <a:gd name="T122" fmla="*/ 7 w 240"/>
              <a:gd name="T123" fmla="*/ 101 h 295"/>
              <a:gd name="T124" fmla="*/ 5 w 240"/>
              <a:gd name="T125" fmla="*/ 1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5" y="110"/>
                </a:moveTo>
                <a:lnTo>
                  <a:pt x="25" y="133"/>
                </a:lnTo>
                <a:lnTo>
                  <a:pt x="44" y="158"/>
                </a:lnTo>
                <a:lnTo>
                  <a:pt x="62" y="184"/>
                </a:lnTo>
                <a:lnTo>
                  <a:pt x="80" y="209"/>
                </a:lnTo>
                <a:lnTo>
                  <a:pt x="98" y="234"/>
                </a:lnTo>
                <a:lnTo>
                  <a:pt x="117" y="256"/>
                </a:lnTo>
                <a:lnTo>
                  <a:pt x="127" y="268"/>
                </a:lnTo>
                <a:lnTo>
                  <a:pt x="137" y="277"/>
                </a:lnTo>
                <a:lnTo>
                  <a:pt x="147" y="286"/>
                </a:lnTo>
                <a:lnTo>
                  <a:pt x="157" y="294"/>
                </a:lnTo>
                <a:lnTo>
                  <a:pt x="163" y="295"/>
                </a:lnTo>
                <a:lnTo>
                  <a:pt x="167" y="295"/>
                </a:lnTo>
                <a:lnTo>
                  <a:pt x="171" y="295"/>
                </a:lnTo>
                <a:lnTo>
                  <a:pt x="175" y="294"/>
                </a:lnTo>
                <a:lnTo>
                  <a:pt x="180" y="292"/>
                </a:lnTo>
                <a:lnTo>
                  <a:pt x="183" y="290"/>
                </a:lnTo>
                <a:lnTo>
                  <a:pt x="185" y="287"/>
                </a:lnTo>
                <a:lnTo>
                  <a:pt x="188" y="284"/>
                </a:lnTo>
                <a:lnTo>
                  <a:pt x="191" y="278"/>
                </a:lnTo>
                <a:lnTo>
                  <a:pt x="193" y="272"/>
                </a:lnTo>
                <a:lnTo>
                  <a:pt x="194" y="266"/>
                </a:lnTo>
                <a:lnTo>
                  <a:pt x="194" y="261"/>
                </a:lnTo>
                <a:lnTo>
                  <a:pt x="194" y="252"/>
                </a:lnTo>
                <a:lnTo>
                  <a:pt x="197" y="230"/>
                </a:lnTo>
                <a:lnTo>
                  <a:pt x="202" y="215"/>
                </a:lnTo>
                <a:lnTo>
                  <a:pt x="209" y="198"/>
                </a:lnTo>
                <a:lnTo>
                  <a:pt x="213" y="190"/>
                </a:lnTo>
                <a:lnTo>
                  <a:pt x="218" y="180"/>
                </a:lnTo>
                <a:lnTo>
                  <a:pt x="225" y="171"/>
                </a:lnTo>
                <a:lnTo>
                  <a:pt x="232" y="163"/>
                </a:lnTo>
                <a:lnTo>
                  <a:pt x="235" y="157"/>
                </a:lnTo>
                <a:lnTo>
                  <a:pt x="237" y="151"/>
                </a:lnTo>
                <a:lnTo>
                  <a:pt x="238" y="146"/>
                </a:lnTo>
                <a:lnTo>
                  <a:pt x="239" y="141"/>
                </a:lnTo>
                <a:lnTo>
                  <a:pt x="240" y="137"/>
                </a:lnTo>
                <a:lnTo>
                  <a:pt x="239" y="132"/>
                </a:lnTo>
                <a:lnTo>
                  <a:pt x="238" y="128"/>
                </a:lnTo>
                <a:lnTo>
                  <a:pt x="237" y="124"/>
                </a:lnTo>
                <a:lnTo>
                  <a:pt x="232" y="116"/>
                </a:lnTo>
                <a:lnTo>
                  <a:pt x="226" y="108"/>
                </a:lnTo>
                <a:lnTo>
                  <a:pt x="217" y="98"/>
                </a:lnTo>
                <a:lnTo>
                  <a:pt x="207" y="89"/>
                </a:lnTo>
                <a:lnTo>
                  <a:pt x="173" y="69"/>
                </a:lnTo>
                <a:lnTo>
                  <a:pt x="140" y="48"/>
                </a:lnTo>
                <a:lnTo>
                  <a:pt x="123" y="38"/>
                </a:lnTo>
                <a:lnTo>
                  <a:pt x="106" y="27"/>
                </a:lnTo>
                <a:lnTo>
                  <a:pt x="88" y="14"/>
                </a:lnTo>
                <a:lnTo>
                  <a:pt x="72" y="0"/>
                </a:lnTo>
                <a:lnTo>
                  <a:pt x="54" y="3"/>
                </a:lnTo>
                <a:lnTo>
                  <a:pt x="37" y="6"/>
                </a:lnTo>
                <a:lnTo>
                  <a:pt x="19" y="9"/>
                </a:lnTo>
                <a:lnTo>
                  <a:pt x="0" y="13"/>
                </a:lnTo>
                <a:lnTo>
                  <a:pt x="4" y="18"/>
                </a:lnTo>
                <a:lnTo>
                  <a:pt x="7" y="25"/>
                </a:lnTo>
                <a:lnTo>
                  <a:pt x="10" y="32"/>
                </a:lnTo>
                <a:lnTo>
                  <a:pt x="11" y="38"/>
                </a:lnTo>
                <a:lnTo>
                  <a:pt x="13" y="51"/>
                </a:lnTo>
                <a:lnTo>
                  <a:pt x="13" y="64"/>
                </a:lnTo>
                <a:lnTo>
                  <a:pt x="12" y="77"/>
                </a:lnTo>
                <a:lnTo>
                  <a:pt x="10" y="89"/>
                </a:lnTo>
                <a:lnTo>
                  <a:pt x="7" y="101"/>
                </a:lnTo>
                <a:lnTo>
                  <a:pt x="5"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1" fontAlgn="base" hangingPunct="1">
        <a:lnSpc>
          <a:spcPts val="2800"/>
        </a:lnSpc>
        <a:spcBef>
          <a:spcPct val="0"/>
        </a:spcBef>
        <a:spcAft>
          <a:spcPct val="0"/>
        </a:spcAft>
        <a:defRPr sz="2400" b="1">
          <a:solidFill>
            <a:schemeClr val="bg2"/>
          </a:solidFill>
          <a:latin typeface="+mj-lt"/>
          <a:ea typeface="+mj-ea"/>
          <a:cs typeface="+mj-cs"/>
        </a:defRPr>
      </a:lvl1pPr>
      <a:lvl2pPr algn="l" rtl="0" eaLnBrk="1" fontAlgn="base" hangingPunct="1">
        <a:lnSpc>
          <a:spcPts val="2800"/>
        </a:lnSpc>
        <a:spcBef>
          <a:spcPct val="0"/>
        </a:spcBef>
        <a:spcAft>
          <a:spcPct val="0"/>
        </a:spcAft>
        <a:defRPr sz="2400" b="1">
          <a:solidFill>
            <a:schemeClr val="bg2"/>
          </a:solidFill>
          <a:latin typeface="Arial" charset="0"/>
        </a:defRPr>
      </a:lvl2pPr>
      <a:lvl3pPr algn="l" rtl="0" eaLnBrk="1" fontAlgn="base" hangingPunct="1">
        <a:lnSpc>
          <a:spcPts val="2800"/>
        </a:lnSpc>
        <a:spcBef>
          <a:spcPct val="0"/>
        </a:spcBef>
        <a:spcAft>
          <a:spcPct val="0"/>
        </a:spcAft>
        <a:defRPr sz="2400" b="1">
          <a:solidFill>
            <a:schemeClr val="bg2"/>
          </a:solidFill>
          <a:latin typeface="Arial" charset="0"/>
        </a:defRPr>
      </a:lvl3pPr>
      <a:lvl4pPr algn="l" rtl="0" eaLnBrk="1" fontAlgn="base" hangingPunct="1">
        <a:lnSpc>
          <a:spcPts val="2800"/>
        </a:lnSpc>
        <a:spcBef>
          <a:spcPct val="0"/>
        </a:spcBef>
        <a:spcAft>
          <a:spcPct val="0"/>
        </a:spcAft>
        <a:defRPr sz="2400" b="1">
          <a:solidFill>
            <a:schemeClr val="bg2"/>
          </a:solidFill>
          <a:latin typeface="Arial" charset="0"/>
        </a:defRPr>
      </a:lvl4pPr>
      <a:lvl5pPr algn="l" rtl="0" eaLnBrk="1" fontAlgn="base" hangingPunct="1">
        <a:lnSpc>
          <a:spcPts val="2800"/>
        </a:lnSpc>
        <a:spcBef>
          <a:spcPct val="0"/>
        </a:spcBef>
        <a:spcAft>
          <a:spcPct val="0"/>
        </a:spcAft>
        <a:defRPr sz="2400" b="1">
          <a:solidFill>
            <a:schemeClr val="bg2"/>
          </a:solidFill>
          <a:latin typeface="Arial" charset="0"/>
        </a:defRPr>
      </a:lvl5pPr>
      <a:lvl6pPr marL="457200" algn="l" rtl="0" eaLnBrk="1" fontAlgn="base" hangingPunct="1">
        <a:lnSpc>
          <a:spcPts val="2800"/>
        </a:lnSpc>
        <a:spcBef>
          <a:spcPct val="0"/>
        </a:spcBef>
        <a:spcAft>
          <a:spcPct val="0"/>
        </a:spcAft>
        <a:defRPr sz="2400" b="1">
          <a:solidFill>
            <a:schemeClr val="bg2"/>
          </a:solidFill>
          <a:latin typeface="Arial" charset="0"/>
        </a:defRPr>
      </a:lvl6pPr>
      <a:lvl7pPr marL="914400" algn="l" rtl="0" eaLnBrk="1" fontAlgn="base" hangingPunct="1">
        <a:lnSpc>
          <a:spcPts val="2800"/>
        </a:lnSpc>
        <a:spcBef>
          <a:spcPct val="0"/>
        </a:spcBef>
        <a:spcAft>
          <a:spcPct val="0"/>
        </a:spcAft>
        <a:defRPr sz="2400" b="1">
          <a:solidFill>
            <a:schemeClr val="bg2"/>
          </a:solidFill>
          <a:latin typeface="Arial" charset="0"/>
        </a:defRPr>
      </a:lvl7pPr>
      <a:lvl8pPr marL="1371600" algn="l" rtl="0" eaLnBrk="1" fontAlgn="base" hangingPunct="1">
        <a:lnSpc>
          <a:spcPts val="2800"/>
        </a:lnSpc>
        <a:spcBef>
          <a:spcPct val="0"/>
        </a:spcBef>
        <a:spcAft>
          <a:spcPct val="0"/>
        </a:spcAft>
        <a:defRPr sz="2400" b="1">
          <a:solidFill>
            <a:schemeClr val="bg2"/>
          </a:solidFill>
          <a:latin typeface="Arial" charset="0"/>
        </a:defRPr>
      </a:lvl8pPr>
      <a:lvl9pPr marL="1828800" algn="l" rtl="0" eaLnBrk="1" fontAlgn="base" hangingPunct="1">
        <a:lnSpc>
          <a:spcPts val="2800"/>
        </a:lnSpc>
        <a:spcBef>
          <a:spcPct val="0"/>
        </a:spcBef>
        <a:spcAft>
          <a:spcPct val="0"/>
        </a:spcAft>
        <a:defRPr sz="2400" b="1">
          <a:solidFill>
            <a:schemeClr val="bg2"/>
          </a:solidFill>
          <a:latin typeface="Arial" charset="0"/>
        </a:defRPr>
      </a:lvl9pPr>
    </p:titleStyle>
    <p:bodyStyle>
      <a:lvl1pPr algn="l" rtl="0" eaLnBrk="1" fontAlgn="base" hangingPunct="1">
        <a:lnSpc>
          <a:spcPts val="2400"/>
        </a:lnSpc>
        <a:spcBef>
          <a:spcPct val="0"/>
        </a:spcBef>
        <a:spcAft>
          <a:spcPct val="0"/>
        </a:spcAft>
        <a:defRPr sz="2000">
          <a:solidFill>
            <a:schemeClr val="tx1"/>
          </a:solidFill>
          <a:latin typeface="+mn-lt"/>
          <a:ea typeface="+mn-ea"/>
          <a:cs typeface="+mn-cs"/>
        </a:defRPr>
      </a:lvl1pPr>
      <a:lvl2pPr marL="714375" indent="-712788" algn="l" rtl="0" eaLnBrk="1" fontAlgn="base" hangingPunct="1">
        <a:lnSpc>
          <a:spcPts val="2400"/>
        </a:lnSpc>
        <a:spcBef>
          <a:spcPct val="0"/>
        </a:spcBef>
        <a:spcAft>
          <a:spcPct val="0"/>
        </a:spcAft>
        <a:buFont typeface="Arial" charset="0"/>
        <a:buChar char="–"/>
        <a:defRPr sz="2000">
          <a:solidFill>
            <a:schemeClr val="tx1"/>
          </a:solidFill>
          <a:latin typeface="+mn-lt"/>
        </a:defRPr>
      </a:lvl2pPr>
      <a:lvl3pPr marL="1435100" indent="-719138" algn="l" rtl="0" eaLnBrk="1" fontAlgn="base" hangingPunct="1">
        <a:lnSpc>
          <a:spcPts val="2400"/>
        </a:lnSpc>
        <a:spcBef>
          <a:spcPct val="0"/>
        </a:spcBef>
        <a:spcAft>
          <a:spcPct val="0"/>
        </a:spcAft>
        <a:buFont typeface="Arial" charset="0"/>
        <a:buChar char="–"/>
        <a:defRPr sz="2000">
          <a:solidFill>
            <a:schemeClr val="tx1"/>
          </a:solidFill>
          <a:latin typeface="+mn-lt"/>
        </a:defRPr>
      </a:lvl3pPr>
      <a:lvl4pPr marL="2149475" indent="-712788" algn="l" rtl="0" eaLnBrk="1" fontAlgn="base" hangingPunct="1">
        <a:lnSpc>
          <a:spcPts val="2400"/>
        </a:lnSpc>
        <a:spcBef>
          <a:spcPct val="0"/>
        </a:spcBef>
        <a:spcAft>
          <a:spcPct val="0"/>
        </a:spcAft>
        <a:buFont typeface="Arial" charset="0"/>
        <a:buChar char="–"/>
        <a:defRPr sz="2000">
          <a:solidFill>
            <a:schemeClr val="tx1"/>
          </a:solidFill>
          <a:latin typeface="+mn-lt"/>
        </a:defRPr>
      </a:lvl4pPr>
      <a:lvl5pPr marL="28733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5pPr>
      <a:lvl6pPr marL="33305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6pPr>
      <a:lvl7pPr marL="37877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7pPr>
      <a:lvl8pPr marL="42449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8pPr>
      <a:lvl9pPr marL="47021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54" name="Group 30"/>
          <p:cNvGrpSpPr>
            <a:grpSpLocks/>
          </p:cNvGrpSpPr>
          <p:nvPr/>
        </p:nvGrpSpPr>
        <p:grpSpPr bwMode="auto">
          <a:xfrm>
            <a:off x="6643688" y="-9525"/>
            <a:ext cx="2500312" cy="1271588"/>
            <a:chOff x="4185" y="-6"/>
            <a:chExt cx="1575" cy="801"/>
          </a:xfrm>
        </p:grpSpPr>
        <p:sp>
          <p:nvSpPr>
            <p:cNvPr id="1037" name="Freeform 13"/>
            <p:cNvSpPr>
              <a:spLocks/>
            </p:cNvSpPr>
            <p:nvPr userDrawn="1"/>
          </p:nvSpPr>
          <p:spPr bwMode="auto">
            <a:xfrm>
              <a:off x="5542" y="299"/>
              <a:ext cx="218" cy="219"/>
            </a:xfrm>
            <a:custGeom>
              <a:avLst/>
              <a:gdLst>
                <a:gd name="T0" fmla="*/ 1830 w 2181"/>
                <a:gd name="T1" fmla="*/ 2015 h 2189"/>
                <a:gd name="T2" fmla="*/ 1415 w 2181"/>
                <a:gd name="T3" fmla="*/ 1835 h 2189"/>
                <a:gd name="T4" fmla="*/ 1066 w 2181"/>
                <a:gd name="T5" fmla="*/ 1671 h 2189"/>
                <a:gd name="T6" fmla="*/ 497 w 2181"/>
                <a:gd name="T7" fmla="*/ 1331 h 2189"/>
                <a:gd name="T8" fmla="*/ 247 w 2181"/>
                <a:gd name="T9" fmla="*/ 1135 h 2189"/>
                <a:gd name="T10" fmla="*/ 113 w 2181"/>
                <a:gd name="T11" fmla="*/ 981 h 2189"/>
                <a:gd name="T12" fmla="*/ 28 w 2181"/>
                <a:gd name="T13" fmla="*/ 806 h 2189"/>
                <a:gd name="T14" fmla="*/ 2 w 2181"/>
                <a:gd name="T15" fmla="*/ 660 h 2189"/>
                <a:gd name="T16" fmla="*/ 26 w 2181"/>
                <a:gd name="T17" fmla="*/ 426 h 2189"/>
                <a:gd name="T18" fmla="*/ 89 w 2181"/>
                <a:gd name="T19" fmla="*/ 262 h 2189"/>
                <a:gd name="T20" fmla="*/ 180 w 2181"/>
                <a:gd name="T21" fmla="*/ 149 h 2189"/>
                <a:gd name="T22" fmla="*/ 271 w 2181"/>
                <a:gd name="T23" fmla="*/ 81 h 2189"/>
                <a:gd name="T24" fmla="*/ 433 w 2181"/>
                <a:gd name="T25" fmla="*/ 21 h 2189"/>
                <a:gd name="T26" fmla="*/ 689 w 2181"/>
                <a:gd name="T27" fmla="*/ 4 h 2189"/>
                <a:gd name="T28" fmla="*/ 864 w 2181"/>
                <a:gd name="T29" fmla="*/ 53 h 2189"/>
                <a:gd name="T30" fmla="*/ 1018 w 2181"/>
                <a:gd name="T31" fmla="*/ 144 h 2189"/>
                <a:gd name="T32" fmla="*/ 1169 w 2181"/>
                <a:gd name="T33" fmla="*/ 284 h 2189"/>
                <a:gd name="T34" fmla="*/ 1351 w 2181"/>
                <a:gd name="T35" fmla="*/ 475 h 2189"/>
                <a:gd name="T36" fmla="*/ 1449 w 2181"/>
                <a:gd name="T37" fmla="*/ 481 h 2189"/>
                <a:gd name="T38" fmla="*/ 1567 w 2181"/>
                <a:gd name="T39" fmla="*/ 542 h 2189"/>
                <a:gd name="T40" fmla="*/ 1658 w 2181"/>
                <a:gd name="T41" fmla="*/ 645 h 2189"/>
                <a:gd name="T42" fmla="*/ 1756 w 2181"/>
                <a:gd name="T43" fmla="*/ 844 h 2189"/>
                <a:gd name="T44" fmla="*/ 1863 w 2181"/>
                <a:gd name="T45" fmla="*/ 1066 h 2189"/>
                <a:gd name="T46" fmla="*/ 1945 w 2181"/>
                <a:gd name="T47" fmla="*/ 1169 h 2189"/>
                <a:gd name="T48" fmla="*/ 1898 w 2181"/>
                <a:gd name="T49" fmla="*/ 1197 h 2189"/>
                <a:gd name="T50" fmla="*/ 1803 w 2181"/>
                <a:gd name="T51" fmla="*/ 1197 h 2189"/>
                <a:gd name="T52" fmla="*/ 1743 w 2181"/>
                <a:gd name="T53" fmla="*/ 1181 h 2189"/>
                <a:gd name="T54" fmla="*/ 1757 w 2181"/>
                <a:gd name="T55" fmla="*/ 1248 h 2189"/>
                <a:gd name="T56" fmla="*/ 1818 w 2181"/>
                <a:gd name="T57" fmla="*/ 1363 h 2189"/>
                <a:gd name="T58" fmla="*/ 1850 w 2181"/>
                <a:gd name="T59" fmla="*/ 1460 h 2189"/>
                <a:gd name="T60" fmla="*/ 1645 w 2181"/>
                <a:gd name="T61" fmla="*/ 1446 h 2189"/>
                <a:gd name="T62" fmla="*/ 1489 w 2181"/>
                <a:gd name="T63" fmla="*/ 1400 h 2189"/>
                <a:gd name="T64" fmla="*/ 1349 w 2181"/>
                <a:gd name="T65" fmla="*/ 1314 h 2189"/>
                <a:gd name="T66" fmla="*/ 1260 w 2181"/>
                <a:gd name="T67" fmla="*/ 1178 h 2189"/>
                <a:gd name="T68" fmla="*/ 1190 w 2181"/>
                <a:gd name="T69" fmla="*/ 1082 h 2189"/>
                <a:gd name="T70" fmla="*/ 1082 w 2181"/>
                <a:gd name="T71" fmla="*/ 1080 h 2189"/>
                <a:gd name="T72" fmla="*/ 993 w 2181"/>
                <a:gd name="T73" fmla="*/ 1044 h 2189"/>
                <a:gd name="T74" fmla="*/ 893 w 2181"/>
                <a:gd name="T75" fmla="*/ 942 h 2189"/>
                <a:gd name="T76" fmla="*/ 823 w 2181"/>
                <a:gd name="T77" fmla="*/ 812 h 2189"/>
                <a:gd name="T78" fmla="*/ 872 w 2181"/>
                <a:gd name="T79" fmla="*/ 781 h 2189"/>
                <a:gd name="T80" fmla="*/ 953 w 2181"/>
                <a:gd name="T81" fmla="*/ 759 h 2189"/>
                <a:gd name="T82" fmla="*/ 1001 w 2181"/>
                <a:gd name="T83" fmla="*/ 705 h 2189"/>
                <a:gd name="T84" fmla="*/ 1007 w 2181"/>
                <a:gd name="T85" fmla="*/ 614 h 2189"/>
                <a:gd name="T86" fmla="*/ 967 w 2181"/>
                <a:gd name="T87" fmla="*/ 509 h 2189"/>
                <a:gd name="T88" fmla="*/ 811 w 2181"/>
                <a:gd name="T89" fmla="*/ 369 h 2189"/>
                <a:gd name="T90" fmla="*/ 698 w 2181"/>
                <a:gd name="T91" fmla="*/ 320 h 2189"/>
                <a:gd name="T92" fmla="*/ 585 w 2181"/>
                <a:gd name="T93" fmla="*/ 308 h 2189"/>
                <a:gd name="T94" fmla="*/ 460 w 2181"/>
                <a:gd name="T95" fmla="*/ 344 h 2189"/>
                <a:gd name="T96" fmla="*/ 376 w 2181"/>
                <a:gd name="T97" fmla="*/ 426 h 2189"/>
                <a:gd name="T98" fmla="*/ 331 w 2181"/>
                <a:gd name="T99" fmla="*/ 538 h 2189"/>
                <a:gd name="T100" fmla="*/ 316 w 2181"/>
                <a:gd name="T101" fmla="*/ 670 h 2189"/>
                <a:gd name="T102" fmla="*/ 356 w 2181"/>
                <a:gd name="T103" fmla="*/ 803 h 2189"/>
                <a:gd name="T104" fmla="*/ 457 w 2181"/>
                <a:gd name="T105" fmla="*/ 940 h 2189"/>
                <a:gd name="T106" fmla="*/ 626 w 2181"/>
                <a:gd name="T107" fmla="*/ 1081 h 2189"/>
                <a:gd name="T108" fmla="*/ 912 w 2181"/>
                <a:gd name="T109" fmla="*/ 1256 h 2189"/>
                <a:gd name="T110" fmla="*/ 1243 w 2181"/>
                <a:gd name="T111" fmla="*/ 1416 h 2189"/>
                <a:gd name="T112" fmla="*/ 1579 w 2181"/>
                <a:gd name="T113" fmla="*/ 1552 h 2189"/>
                <a:gd name="T114" fmla="*/ 2045 w 2181"/>
                <a:gd name="T115" fmla="*/ 1714 h 2189"/>
                <a:gd name="T116" fmla="*/ 2181 w 2181"/>
                <a:gd name="T117" fmla="*/ 2189 h 2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1" h="2189">
                  <a:moveTo>
                    <a:pt x="2181" y="2189"/>
                  </a:moveTo>
                  <a:lnTo>
                    <a:pt x="2131" y="2161"/>
                  </a:lnTo>
                  <a:lnTo>
                    <a:pt x="2079" y="2132"/>
                  </a:lnTo>
                  <a:lnTo>
                    <a:pt x="2022" y="2102"/>
                  </a:lnTo>
                  <a:lnTo>
                    <a:pt x="1962" y="2074"/>
                  </a:lnTo>
                  <a:lnTo>
                    <a:pt x="1898" y="2045"/>
                  </a:lnTo>
                  <a:lnTo>
                    <a:pt x="1830" y="2015"/>
                  </a:lnTo>
                  <a:lnTo>
                    <a:pt x="1759" y="1986"/>
                  </a:lnTo>
                  <a:lnTo>
                    <a:pt x="1683" y="1957"/>
                  </a:lnTo>
                  <a:lnTo>
                    <a:pt x="1626" y="1931"/>
                  </a:lnTo>
                  <a:lnTo>
                    <a:pt x="1572" y="1906"/>
                  </a:lnTo>
                  <a:lnTo>
                    <a:pt x="1518" y="1883"/>
                  </a:lnTo>
                  <a:lnTo>
                    <a:pt x="1467" y="1858"/>
                  </a:lnTo>
                  <a:lnTo>
                    <a:pt x="1415" y="1835"/>
                  </a:lnTo>
                  <a:lnTo>
                    <a:pt x="1364" y="1812"/>
                  </a:lnTo>
                  <a:lnTo>
                    <a:pt x="1315" y="1788"/>
                  </a:lnTo>
                  <a:lnTo>
                    <a:pt x="1265" y="1766"/>
                  </a:lnTo>
                  <a:lnTo>
                    <a:pt x="1216" y="1743"/>
                  </a:lnTo>
                  <a:lnTo>
                    <a:pt x="1166" y="1719"/>
                  </a:lnTo>
                  <a:lnTo>
                    <a:pt x="1116" y="1695"/>
                  </a:lnTo>
                  <a:lnTo>
                    <a:pt x="1066" y="1671"/>
                  </a:lnTo>
                  <a:lnTo>
                    <a:pt x="1015" y="1646"/>
                  </a:lnTo>
                  <a:lnTo>
                    <a:pt x="963" y="1620"/>
                  </a:lnTo>
                  <a:lnTo>
                    <a:pt x="910" y="1594"/>
                  </a:lnTo>
                  <a:lnTo>
                    <a:pt x="856" y="1567"/>
                  </a:lnTo>
                  <a:lnTo>
                    <a:pt x="585" y="1387"/>
                  </a:lnTo>
                  <a:lnTo>
                    <a:pt x="542" y="1360"/>
                  </a:lnTo>
                  <a:lnTo>
                    <a:pt x="497" y="1331"/>
                  </a:lnTo>
                  <a:lnTo>
                    <a:pt x="451" y="1299"/>
                  </a:lnTo>
                  <a:lnTo>
                    <a:pt x="405" y="1266"/>
                  </a:lnTo>
                  <a:lnTo>
                    <a:pt x="358" y="1232"/>
                  </a:lnTo>
                  <a:lnTo>
                    <a:pt x="313" y="1194"/>
                  </a:lnTo>
                  <a:lnTo>
                    <a:pt x="291" y="1175"/>
                  </a:lnTo>
                  <a:lnTo>
                    <a:pt x="268" y="1156"/>
                  </a:lnTo>
                  <a:lnTo>
                    <a:pt x="247" y="1135"/>
                  </a:lnTo>
                  <a:lnTo>
                    <a:pt x="226" y="1115"/>
                  </a:lnTo>
                  <a:lnTo>
                    <a:pt x="205" y="1094"/>
                  </a:lnTo>
                  <a:lnTo>
                    <a:pt x="185" y="1073"/>
                  </a:lnTo>
                  <a:lnTo>
                    <a:pt x="166" y="1050"/>
                  </a:lnTo>
                  <a:lnTo>
                    <a:pt x="148" y="1028"/>
                  </a:lnTo>
                  <a:lnTo>
                    <a:pt x="130" y="1005"/>
                  </a:lnTo>
                  <a:lnTo>
                    <a:pt x="113" y="981"/>
                  </a:lnTo>
                  <a:lnTo>
                    <a:pt x="98" y="958"/>
                  </a:lnTo>
                  <a:lnTo>
                    <a:pt x="84" y="934"/>
                  </a:lnTo>
                  <a:lnTo>
                    <a:pt x="70" y="910"/>
                  </a:lnTo>
                  <a:lnTo>
                    <a:pt x="58" y="884"/>
                  </a:lnTo>
                  <a:lnTo>
                    <a:pt x="46" y="859"/>
                  </a:lnTo>
                  <a:lnTo>
                    <a:pt x="37" y="833"/>
                  </a:lnTo>
                  <a:lnTo>
                    <a:pt x="28" y="806"/>
                  </a:lnTo>
                  <a:lnTo>
                    <a:pt x="22" y="780"/>
                  </a:lnTo>
                  <a:lnTo>
                    <a:pt x="17" y="753"/>
                  </a:lnTo>
                  <a:lnTo>
                    <a:pt x="13" y="724"/>
                  </a:lnTo>
                  <a:lnTo>
                    <a:pt x="9" y="708"/>
                  </a:lnTo>
                  <a:lnTo>
                    <a:pt x="6" y="692"/>
                  </a:lnTo>
                  <a:lnTo>
                    <a:pt x="4" y="676"/>
                  </a:lnTo>
                  <a:lnTo>
                    <a:pt x="2" y="660"/>
                  </a:lnTo>
                  <a:lnTo>
                    <a:pt x="0" y="628"/>
                  </a:lnTo>
                  <a:lnTo>
                    <a:pt x="1" y="596"/>
                  </a:lnTo>
                  <a:lnTo>
                    <a:pt x="2" y="564"/>
                  </a:lnTo>
                  <a:lnTo>
                    <a:pt x="5" y="532"/>
                  </a:lnTo>
                  <a:lnTo>
                    <a:pt x="10" y="499"/>
                  </a:lnTo>
                  <a:lnTo>
                    <a:pt x="15" y="465"/>
                  </a:lnTo>
                  <a:lnTo>
                    <a:pt x="26" y="426"/>
                  </a:lnTo>
                  <a:lnTo>
                    <a:pt x="39" y="384"/>
                  </a:lnTo>
                  <a:lnTo>
                    <a:pt x="46" y="364"/>
                  </a:lnTo>
                  <a:lnTo>
                    <a:pt x="53" y="343"/>
                  </a:lnTo>
                  <a:lnTo>
                    <a:pt x="62" y="321"/>
                  </a:lnTo>
                  <a:lnTo>
                    <a:pt x="70" y="301"/>
                  </a:lnTo>
                  <a:lnTo>
                    <a:pt x="79" y="281"/>
                  </a:lnTo>
                  <a:lnTo>
                    <a:pt x="89" y="262"/>
                  </a:lnTo>
                  <a:lnTo>
                    <a:pt x="100" y="242"/>
                  </a:lnTo>
                  <a:lnTo>
                    <a:pt x="112" y="224"/>
                  </a:lnTo>
                  <a:lnTo>
                    <a:pt x="124" y="207"/>
                  </a:lnTo>
                  <a:lnTo>
                    <a:pt x="139" y="190"/>
                  </a:lnTo>
                  <a:lnTo>
                    <a:pt x="153" y="175"/>
                  </a:lnTo>
                  <a:lnTo>
                    <a:pt x="169" y="160"/>
                  </a:lnTo>
                  <a:lnTo>
                    <a:pt x="180" y="149"/>
                  </a:lnTo>
                  <a:lnTo>
                    <a:pt x="191" y="138"/>
                  </a:lnTo>
                  <a:lnTo>
                    <a:pt x="203" y="128"/>
                  </a:lnTo>
                  <a:lnTo>
                    <a:pt x="216" y="118"/>
                  </a:lnTo>
                  <a:lnTo>
                    <a:pt x="229" y="108"/>
                  </a:lnTo>
                  <a:lnTo>
                    <a:pt x="243" y="99"/>
                  </a:lnTo>
                  <a:lnTo>
                    <a:pt x="256" y="91"/>
                  </a:lnTo>
                  <a:lnTo>
                    <a:pt x="271" y="81"/>
                  </a:lnTo>
                  <a:lnTo>
                    <a:pt x="285" y="73"/>
                  </a:lnTo>
                  <a:lnTo>
                    <a:pt x="301" y="66"/>
                  </a:lnTo>
                  <a:lnTo>
                    <a:pt x="316" y="59"/>
                  </a:lnTo>
                  <a:lnTo>
                    <a:pt x="332" y="52"/>
                  </a:lnTo>
                  <a:lnTo>
                    <a:pt x="365" y="40"/>
                  </a:lnTo>
                  <a:lnTo>
                    <a:pt x="399" y="30"/>
                  </a:lnTo>
                  <a:lnTo>
                    <a:pt x="433" y="21"/>
                  </a:lnTo>
                  <a:lnTo>
                    <a:pt x="469" y="14"/>
                  </a:lnTo>
                  <a:lnTo>
                    <a:pt x="505" y="7"/>
                  </a:lnTo>
                  <a:lnTo>
                    <a:pt x="542" y="3"/>
                  </a:lnTo>
                  <a:lnTo>
                    <a:pt x="578" y="1"/>
                  </a:lnTo>
                  <a:lnTo>
                    <a:pt x="616" y="0"/>
                  </a:lnTo>
                  <a:lnTo>
                    <a:pt x="652" y="1"/>
                  </a:lnTo>
                  <a:lnTo>
                    <a:pt x="689" y="4"/>
                  </a:lnTo>
                  <a:lnTo>
                    <a:pt x="715" y="8"/>
                  </a:lnTo>
                  <a:lnTo>
                    <a:pt x="741" y="14"/>
                  </a:lnTo>
                  <a:lnTo>
                    <a:pt x="767" y="20"/>
                  </a:lnTo>
                  <a:lnTo>
                    <a:pt x="792" y="27"/>
                  </a:lnTo>
                  <a:lnTo>
                    <a:pt x="816" y="35"/>
                  </a:lnTo>
                  <a:lnTo>
                    <a:pt x="841" y="44"/>
                  </a:lnTo>
                  <a:lnTo>
                    <a:pt x="864" y="53"/>
                  </a:lnTo>
                  <a:lnTo>
                    <a:pt x="887" y="64"/>
                  </a:lnTo>
                  <a:lnTo>
                    <a:pt x="911" y="75"/>
                  </a:lnTo>
                  <a:lnTo>
                    <a:pt x="933" y="87"/>
                  </a:lnTo>
                  <a:lnTo>
                    <a:pt x="954" y="101"/>
                  </a:lnTo>
                  <a:lnTo>
                    <a:pt x="975" y="115"/>
                  </a:lnTo>
                  <a:lnTo>
                    <a:pt x="997" y="129"/>
                  </a:lnTo>
                  <a:lnTo>
                    <a:pt x="1018" y="144"/>
                  </a:lnTo>
                  <a:lnTo>
                    <a:pt x="1037" y="160"/>
                  </a:lnTo>
                  <a:lnTo>
                    <a:pt x="1057" y="177"/>
                  </a:lnTo>
                  <a:lnTo>
                    <a:pt x="1077" y="193"/>
                  </a:lnTo>
                  <a:lnTo>
                    <a:pt x="1096" y="211"/>
                  </a:lnTo>
                  <a:lnTo>
                    <a:pt x="1114" y="228"/>
                  </a:lnTo>
                  <a:lnTo>
                    <a:pt x="1133" y="246"/>
                  </a:lnTo>
                  <a:lnTo>
                    <a:pt x="1169" y="284"/>
                  </a:lnTo>
                  <a:lnTo>
                    <a:pt x="1202" y="322"/>
                  </a:lnTo>
                  <a:lnTo>
                    <a:pt x="1236" y="362"/>
                  </a:lnTo>
                  <a:lnTo>
                    <a:pt x="1267" y="401"/>
                  </a:lnTo>
                  <a:lnTo>
                    <a:pt x="1298" y="442"/>
                  </a:lnTo>
                  <a:lnTo>
                    <a:pt x="1327" y="482"/>
                  </a:lnTo>
                  <a:lnTo>
                    <a:pt x="1339" y="478"/>
                  </a:lnTo>
                  <a:lnTo>
                    <a:pt x="1351" y="475"/>
                  </a:lnTo>
                  <a:lnTo>
                    <a:pt x="1363" y="473"/>
                  </a:lnTo>
                  <a:lnTo>
                    <a:pt x="1376" y="472"/>
                  </a:lnTo>
                  <a:lnTo>
                    <a:pt x="1387" y="472"/>
                  </a:lnTo>
                  <a:lnTo>
                    <a:pt x="1398" y="472"/>
                  </a:lnTo>
                  <a:lnTo>
                    <a:pt x="1408" y="473"/>
                  </a:lnTo>
                  <a:lnTo>
                    <a:pt x="1418" y="474"/>
                  </a:lnTo>
                  <a:lnTo>
                    <a:pt x="1449" y="481"/>
                  </a:lnTo>
                  <a:lnTo>
                    <a:pt x="1460" y="485"/>
                  </a:lnTo>
                  <a:lnTo>
                    <a:pt x="1480" y="492"/>
                  </a:lnTo>
                  <a:lnTo>
                    <a:pt x="1499" y="501"/>
                  </a:lnTo>
                  <a:lnTo>
                    <a:pt x="1517" y="510"/>
                  </a:lnTo>
                  <a:lnTo>
                    <a:pt x="1535" y="520"/>
                  </a:lnTo>
                  <a:lnTo>
                    <a:pt x="1552" y="531"/>
                  </a:lnTo>
                  <a:lnTo>
                    <a:pt x="1567" y="542"/>
                  </a:lnTo>
                  <a:lnTo>
                    <a:pt x="1582" y="555"/>
                  </a:lnTo>
                  <a:lnTo>
                    <a:pt x="1596" y="568"/>
                  </a:lnTo>
                  <a:lnTo>
                    <a:pt x="1610" y="583"/>
                  </a:lnTo>
                  <a:lnTo>
                    <a:pt x="1623" y="598"/>
                  </a:lnTo>
                  <a:lnTo>
                    <a:pt x="1635" y="613"/>
                  </a:lnTo>
                  <a:lnTo>
                    <a:pt x="1647" y="629"/>
                  </a:lnTo>
                  <a:lnTo>
                    <a:pt x="1658" y="645"/>
                  </a:lnTo>
                  <a:lnTo>
                    <a:pt x="1668" y="663"/>
                  </a:lnTo>
                  <a:lnTo>
                    <a:pt x="1679" y="680"/>
                  </a:lnTo>
                  <a:lnTo>
                    <a:pt x="1689" y="697"/>
                  </a:lnTo>
                  <a:lnTo>
                    <a:pt x="1707" y="733"/>
                  </a:lnTo>
                  <a:lnTo>
                    <a:pt x="1724" y="770"/>
                  </a:lnTo>
                  <a:lnTo>
                    <a:pt x="1740" y="807"/>
                  </a:lnTo>
                  <a:lnTo>
                    <a:pt x="1756" y="844"/>
                  </a:lnTo>
                  <a:lnTo>
                    <a:pt x="1771" y="881"/>
                  </a:lnTo>
                  <a:lnTo>
                    <a:pt x="1786" y="917"/>
                  </a:lnTo>
                  <a:lnTo>
                    <a:pt x="1801" y="951"/>
                  </a:lnTo>
                  <a:lnTo>
                    <a:pt x="1817" y="984"/>
                  </a:lnTo>
                  <a:lnTo>
                    <a:pt x="1832" y="1010"/>
                  </a:lnTo>
                  <a:lnTo>
                    <a:pt x="1847" y="1037"/>
                  </a:lnTo>
                  <a:lnTo>
                    <a:pt x="1863" y="1066"/>
                  </a:lnTo>
                  <a:lnTo>
                    <a:pt x="1881" y="1093"/>
                  </a:lnTo>
                  <a:lnTo>
                    <a:pt x="1890" y="1107"/>
                  </a:lnTo>
                  <a:lnTo>
                    <a:pt x="1900" y="1120"/>
                  </a:lnTo>
                  <a:lnTo>
                    <a:pt x="1911" y="1133"/>
                  </a:lnTo>
                  <a:lnTo>
                    <a:pt x="1922" y="1146"/>
                  </a:lnTo>
                  <a:lnTo>
                    <a:pt x="1933" y="1158"/>
                  </a:lnTo>
                  <a:lnTo>
                    <a:pt x="1945" y="1169"/>
                  </a:lnTo>
                  <a:lnTo>
                    <a:pt x="1957" y="1180"/>
                  </a:lnTo>
                  <a:lnTo>
                    <a:pt x="1969" y="1190"/>
                  </a:lnTo>
                  <a:lnTo>
                    <a:pt x="1953" y="1188"/>
                  </a:lnTo>
                  <a:lnTo>
                    <a:pt x="1939" y="1188"/>
                  </a:lnTo>
                  <a:lnTo>
                    <a:pt x="1927" y="1189"/>
                  </a:lnTo>
                  <a:lnTo>
                    <a:pt x="1917" y="1191"/>
                  </a:lnTo>
                  <a:lnTo>
                    <a:pt x="1898" y="1197"/>
                  </a:lnTo>
                  <a:lnTo>
                    <a:pt x="1880" y="1203"/>
                  </a:lnTo>
                  <a:lnTo>
                    <a:pt x="1871" y="1205"/>
                  </a:lnTo>
                  <a:lnTo>
                    <a:pt x="1861" y="1207"/>
                  </a:lnTo>
                  <a:lnTo>
                    <a:pt x="1850" y="1207"/>
                  </a:lnTo>
                  <a:lnTo>
                    <a:pt x="1837" y="1205"/>
                  </a:lnTo>
                  <a:lnTo>
                    <a:pt x="1821" y="1202"/>
                  </a:lnTo>
                  <a:lnTo>
                    <a:pt x="1803" y="1197"/>
                  </a:lnTo>
                  <a:lnTo>
                    <a:pt x="1783" y="1189"/>
                  </a:lnTo>
                  <a:lnTo>
                    <a:pt x="1759" y="1178"/>
                  </a:lnTo>
                  <a:lnTo>
                    <a:pt x="1755" y="1177"/>
                  </a:lnTo>
                  <a:lnTo>
                    <a:pt x="1750" y="1177"/>
                  </a:lnTo>
                  <a:lnTo>
                    <a:pt x="1747" y="1178"/>
                  </a:lnTo>
                  <a:lnTo>
                    <a:pt x="1745" y="1179"/>
                  </a:lnTo>
                  <a:lnTo>
                    <a:pt x="1743" y="1181"/>
                  </a:lnTo>
                  <a:lnTo>
                    <a:pt x="1742" y="1184"/>
                  </a:lnTo>
                  <a:lnTo>
                    <a:pt x="1741" y="1187"/>
                  </a:lnTo>
                  <a:lnTo>
                    <a:pt x="1741" y="1190"/>
                  </a:lnTo>
                  <a:lnTo>
                    <a:pt x="1743" y="1205"/>
                  </a:lnTo>
                  <a:lnTo>
                    <a:pt x="1746" y="1218"/>
                  </a:lnTo>
                  <a:lnTo>
                    <a:pt x="1751" y="1234"/>
                  </a:lnTo>
                  <a:lnTo>
                    <a:pt x="1757" y="1248"/>
                  </a:lnTo>
                  <a:lnTo>
                    <a:pt x="1762" y="1262"/>
                  </a:lnTo>
                  <a:lnTo>
                    <a:pt x="1768" y="1277"/>
                  </a:lnTo>
                  <a:lnTo>
                    <a:pt x="1775" y="1291"/>
                  </a:lnTo>
                  <a:lnTo>
                    <a:pt x="1782" y="1305"/>
                  </a:lnTo>
                  <a:lnTo>
                    <a:pt x="1790" y="1320"/>
                  </a:lnTo>
                  <a:lnTo>
                    <a:pt x="1799" y="1334"/>
                  </a:lnTo>
                  <a:lnTo>
                    <a:pt x="1818" y="1363"/>
                  </a:lnTo>
                  <a:lnTo>
                    <a:pt x="1840" y="1393"/>
                  </a:lnTo>
                  <a:lnTo>
                    <a:pt x="1864" y="1422"/>
                  </a:lnTo>
                  <a:lnTo>
                    <a:pt x="1890" y="1453"/>
                  </a:lnTo>
                  <a:lnTo>
                    <a:pt x="1882" y="1455"/>
                  </a:lnTo>
                  <a:lnTo>
                    <a:pt x="1873" y="1457"/>
                  </a:lnTo>
                  <a:lnTo>
                    <a:pt x="1862" y="1458"/>
                  </a:lnTo>
                  <a:lnTo>
                    <a:pt x="1850" y="1460"/>
                  </a:lnTo>
                  <a:lnTo>
                    <a:pt x="1820" y="1461"/>
                  </a:lnTo>
                  <a:lnTo>
                    <a:pt x="1787" y="1461"/>
                  </a:lnTo>
                  <a:lnTo>
                    <a:pt x="1750" y="1460"/>
                  </a:lnTo>
                  <a:lnTo>
                    <a:pt x="1710" y="1456"/>
                  </a:lnTo>
                  <a:lnTo>
                    <a:pt x="1689" y="1453"/>
                  </a:lnTo>
                  <a:lnTo>
                    <a:pt x="1667" y="1450"/>
                  </a:lnTo>
                  <a:lnTo>
                    <a:pt x="1645" y="1446"/>
                  </a:lnTo>
                  <a:lnTo>
                    <a:pt x="1624" y="1442"/>
                  </a:lnTo>
                  <a:lnTo>
                    <a:pt x="1602" y="1437"/>
                  </a:lnTo>
                  <a:lnTo>
                    <a:pt x="1578" y="1431"/>
                  </a:lnTo>
                  <a:lnTo>
                    <a:pt x="1556" y="1424"/>
                  </a:lnTo>
                  <a:lnTo>
                    <a:pt x="1534" y="1417"/>
                  </a:lnTo>
                  <a:lnTo>
                    <a:pt x="1511" y="1409"/>
                  </a:lnTo>
                  <a:lnTo>
                    <a:pt x="1489" y="1400"/>
                  </a:lnTo>
                  <a:lnTo>
                    <a:pt x="1468" y="1391"/>
                  </a:lnTo>
                  <a:lnTo>
                    <a:pt x="1447" y="1379"/>
                  </a:lnTo>
                  <a:lnTo>
                    <a:pt x="1425" y="1368"/>
                  </a:lnTo>
                  <a:lnTo>
                    <a:pt x="1405" y="1356"/>
                  </a:lnTo>
                  <a:lnTo>
                    <a:pt x="1386" y="1343"/>
                  </a:lnTo>
                  <a:lnTo>
                    <a:pt x="1367" y="1329"/>
                  </a:lnTo>
                  <a:lnTo>
                    <a:pt x="1349" y="1314"/>
                  </a:lnTo>
                  <a:lnTo>
                    <a:pt x="1332" y="1297"/>
                  </a:lnTo>
                  <a:lnTo>
                    <a:pt x="1317" y="1280"/>
                  </a:lnTo>
                  <a:lnTo>
                    <a:pt x="1303" y="1262"/>
                  </a:lnTo>
                  <a:lnTo>
                    <a:pt x="1289" y="1242"/>
                  </a:lnTo>
                  <a:lnTo>
                    <a:pt x="1278" y="1220"/>
                  </a:lnTo>
                  <a:lnTo>
                    <a:pt x="1268" y="1199"/>
                  </a:lnTo>
                  <a:lnTo>
                    <a:pt x="1260" y="1178"/>
                  </a:lnTo>
                  <a:lnTo>
                    <a:pt x="1252" y="1156"/>
                  </a:lnTo>
                  <a:lnTo>
                    <a:pt x="1246" y="1131"/>
                  </a:lnTo>
                  <a:lnTo>
                    <a:pt x="1240" y="1107"/>
                  </a:lnTo>
                  <a:lnTo>
                    <a:pt x="1234" y="1082"/>
                  </a:lnTo>
                  <a:lnTo>
                    <a:pt x="1221" y="1081"/>
                  </a:lnTo>
                  <a:lnTo>
                    <a:pt x="1206" y="1081"/>
                  </a:lnTo>
                  <a:lnTo>
                    <a:pt x="1190" y="1082"/>
                  </a:lnTo>
                  <a:lnTo>
                    <a:pt x="1174" y="1083"/>
                  </a:lnTo>
                  <a:lnTo>
                    <a:pt x="1158" y="1085"/>
                  </a:lnTo>
                  <a:lnTo>
                    <a:pt x="1142" y="1085"/>
                  </a:lnTo>
                  <a:lnTo>
                    <a:pt x="1125" y="1086"/>
                  </a:lnTo>
                  <a:lnTo>
                    <a:pt x="1109" y="1085"/>
                  </a:lnTo>
                  <a:lnTo>
                    <a:pt x="1096" y="1083"/>
                  </a:lnTo>
                  <a:lnTo>
                    <a:pt x="1082" y="1080"/>
                  </a:lnTo>
                  <a:lnTo>
                    <a:pt x="1070" y="1077"/>
                  </a:lnTo>
                  <a:lnTo>
                    <a:pt x="1057" y="1073"/>
                  </a:lnTo>
                  <a:lnTo>
                    <a:pt x="1045" y="1069"/>
                  </a:lnTo>
                  <a:lnTo>
                    <a:pt x="1034" y="1065"/>
                  </a:lnTo>
                  <a:lnTo>
                    <a:pt x="1023" y="1060"/>
                  </a:lnTo>
                  <a:lnTo>
                    <a:pt x="1013" y="1055"/>
                  </a:lnTo>
                  <a:lnTo>
                    <a:pt x="993" y="1044"/>
                  </a:lnTo>
                  <a:lnTo>
                    <a:pt x="975" y="1032"/>
                  </a:lnTo>
                  <a:lnTo>
                    <a:pt x="958" y="1019"/>
                  </a:lnTo>
                  <a:lnTo>
                    <a:pt x="943" y="1005"/>
                  </a:lnTo>
                  <a:lnTo>
                    <a:pt x="930" y="990"/>
                  </a:lnTo>
                  <a:lnTo>
                    <a:pt x="917" y="974"/>
                  </a:lnTo>
                  <a:lnTo>
                    <a:pt x="904" y="958"/>
                  </a:lnTo>
                  <a:lnTo>
                    <a:pt x="893" y="942"/>
                  </a:lnTo>
                  <a:lnTo>
                    <a:pt x="873" y="908"/>
                  </a:lnTo>
                  <a:lnTo>
                    <a:pt x="855" y="874"/>
                  </a:lnTo>
                  <a:lnTo>
                    <a:pt x="851" y="863"/>
                  </a:lnTo>
                  <a:lnTo>
                    <a:pt x="845" y="851"/>
                  </a:lnTo>
                  <a:lnTo>
                    <a:pt x="838" y="839"/>
                  </a:lnTo>
                  <a:lnTo>
                    <a:pt x="831" y="826"/>
                  </a:lnTo>
                  <a:lnTo>
                    <a:pt x="823" y="812"/>
                  </a:lnTo>
                  <a:lnTo>
                    <a:pt x="820" y="800"/>
                  </a:lnTo>
                  <a:lnTo>
                    <a:pt x="819" y="795"/>
                  </a:lnTo>
                  <a:lnTo>
                    <a:pt x="819" y="790"/>
                  </a:lnTo>
                  <a:lnTo>
                    <a:pt x="820" y="786"/>
                  </a:lnTo>
                  <a:lnTo>
                    <a:pt x="822" y="782"/>
                  </a:lnTo>
                  <a:lnTo>
                    <a:pt x="847" y="783"/>
                  </a:lnTo>
                  <a:lnTo>
                    <a:pt x="872" y="781"/>
                  </a:lnTo>
                  <a:lnTo>
                    <a:pt x="884" y="780"/>
                  </a:lnTo>
                  <a:lnTo>
                    <a:pt x="896" y="778"/>
                  </a:lnTo>
                  <a:lnTo>
                    <a:pt x="909" y="776"/>
                  </a:lnTo>
                  <a:lnTo>
                    <a:pt x="921" y="772"/>
                  </a:lnTo>
                  <a:lnTo>
                    <a:pt x="932" y="769"/>
                  </a:lnTo>
                  <a:lnTo>
                    <a:pt x="943" y="764"/>
                  </a:lnTo>
                  <a:lnTo>
                    <a:pt x="953" y="759"/>
                  </a:lnTo>
                  <a:lnTo>
                    <a:pt x="963" y="753"/>
                  </a:lnTo>
                  <a:lnTo>
                    <a:pt x="972" y="746"/>
                  </a:lnTo>
                  <a:lnTo>
                    <a:pt x="980" y="738"/>
                  </a:lnTo>
                  <a:lnTo>
                    <a:pt x="989" y="730"/>
                  </a:lnTo>
                  <a:lnTo>
                    <a:pt x="995" y="721"/>
                  </a:lnTo>
                  <a:lnTo>
                    <a:pt x="998" y="714"/>
                  </a:lnTo>
                  <a:lnTo>
                    <a:pt x="1001" y="705"/>
                  </a:lnTo>
                  <a:lnTo>
                    <a:pt x="1004" y="695"/>
                  </a:lnTo>
                  <a:lnTo>
                    <a:pt x="1006" y="684"/>
                  </a:lnTo>
                  <a:lnTo>
                    <a:pt x="1008" y="672"/>
                  </a:lnTo>
                  <a:lnTo>
                    <a:pt x="1009" y="659"/>
                  </a:lnTo>
                  <a:lnTo>
                    <a:pt x="1009" y="644"/>
                  </a:lnTo>
                  <a:lnTo>
                    <a:pt x="1009" y="629"/>
                  </a:lnTo>
                  <a:lnTo>
                    <a:pt x="1007" y="614"/>
                  </a:lnTo>
                  <a:lnTo>
                    <a:pt x="1005" y="599"/>
                  </a:lnTo>
                  <a:lnTo>
                    <a:pt x="1002" y="583"/>
                  </a:lnTo>
                  <a:lnTo>
                    <a:pt x="997" y="567"/>
                  </a:lnTo>
                  <a:lnTo>
                    <a:pt x="992" y="552"/>
                  </a:lnTo>
                  <a:lnTo>
                    <a:pt x="985" y="537"/>
                  </a:lnTo>
                  <a:lnTo>
                    <a:pt x="976" y="522"/>
                  </a:lnTo>
                  <a:lnTo>
                    <a:pt x="967" y="509"/>
                  </a:lnTo>
                  <a:lnTo>
                    <a:pt x="948" y="486"/>
                  </a:lnTo>
                  <a:lnTo>
                    <a:pt x="928" y="465"/>
                  </a:lnTo>
                  <a:lnTo>
                    <a:pt x="907" y="444"/>
                  </a:lnTo>
                  <a:lnTo>
                    <a:pt x="884" y="424"/>
                  </a:lnTo>
                  <a:lnTo>
                    <a:pt x="861" y="404"/>
                  </a:lnTo>
                  <a:lnTo>
                    <a:pt x="837" y="386"/>
                  </a:lnTo>
                  <a:lnTo>
                    <a:pt x="811" y="369"/>
                  </a:lnTo>
                  <a:lnTo>
                    <a:pt x="785" y="354"/>
                  </a:lnTo>
                  <a:lnTo>
                    <a:pt x="771" y="348"/>
                  </a:lnTo>
                  <a:lnTo>
                    <a:pt x="757" y="341"/>
                  </a:lnTo>
                  <a:lnTo>
                    <a:pt x="742" y="335"/>
                  </a:lnTo>
                  <a:lnTo>
                    <a:pt x="728" y="329"/>
                  </a:lnTo>
                  <a:lnTo>
                    <a:pt x="713" y="324"/>
                  </a:lnTo>
                  <a:lnTo>
                    <a:pt x="698" y="320"/>
                  </a:lnTo>
                  <a:lnTo>
                    <a:pt x="683" y="316"/>
                  </a:lnTo>
                  <a:lnTo>
                    <a:pt x="667" y="313"/>
                  </a:lnTo>
                  <a:lnTo>
                    <a:pt x="651" y="311"/>
                  </a:lnTo>
                  <a:lnTo>
                    <a:pt x="635" y="309"/>
                  </a:lnTo>
                  <a:lnTo>
                    <a:pt x="619" y="308"/>
                  </a:lnTo>
                  <a:lnTo>
                    <a:pt x="602" y="308"/>
                  </a:lnTo>
                  <a:lnTo>
                    <a:pt x="585" y="308"/>
                  </a:lnTo>
                  <a:lnTo>
                    <a:pt x="568" y="310"/>
                  </a:lnTo>
                  <a:lnTo>
                    <a:pt x="550" y="312"/>
                  </a:lnTo>
                  <a:lnTo>
                    <a:pt x="533" y="314"/>
                  </a:lnTo>
                  <a:lnTo>
                    <a:pt x="512" y="320"/>
                  </a:lnTo>
                  <a:lnTo>
                    <a:pt x="494" y="327"/>
                  </a:lnTo>
                  <a:lnTo>
                    <a:pt x="476" y="336"/>
                  </a:lnTo>
                  <a:lnTo>
                    <a:pt x="460" y="344"/>
                  </a:lnTo>
                  <a:lnTo>
                    <a:pt x="445" y="354"/>
                  </a:lnTo>
                  <a:lnTo>
                    <a:pt x="430" y="364"/>
                  </a:lnTo>
                  <a:lnTo>
                    <a:pt x="417" y="375"/>
                  </a:lnTo>
                  <a:lnTo>
                    <a:pt x="406" y="386"/>
                  </a:lnTo>
                  <a:lnTo>
                    <a:pt x="395" y="399"/>
                  </a:lnTo>
                  <a:lnTo>
                    <a:pt x="385" y="412"/>
                  </a:lnTo>
                  <a:lnTo>
                    <a:pt x="376" y="426"/>
                  </a:lnTo>
                  <a:lnTo>
                    <a:pt x="368" y="440"/>
                  </a:lnTo>
                  <a:lnTo>
                    <a:pt x="360" y="454"/>
                  </a:lnTo>
                  <a:lnTo>
                    <a:pt x="354" y="469"/>
                  </a:lnTo>
                  <a:lnTo>
                    <a:pt x="349" y="484"/>
                  </a:lnTo>
                  <a:lnTo>
                    <a:pt x="344" y="501"/>
                  </a:lnTo>
                  <a:lnTo>
                    <a:pt x="337" y="519"/>
                  </a:lnTo>
                  <a:lnTo>
                    <a:pt x="331" y="538"/>
                  </a:lnTo>
                  <a:lnTo>
                    <a:pt x="326" y="556"/>
                  </a:lnTo>
                  <a:lnTo>
                    <a:pt x="322" y="575"/>
                  </a:lnTo>
                  <a:lnTo>
                    <a:pt x="319" y="594"/>
                  </a:lnTo>
                  <a:lnTo>
                    <a:pt x="316" y="613"/>
                  </a:lnTo>
                  <a:lnTo>
                    <a:pt x="315" y="631"/>
                  </a:lnTo>
                  <a:lnTo>
                    <a:pt x="315" y="650"/>
                  </a:lnTo>
                  <a:lnTo>
                    <a:pt x="316" y="670"/>
                  </a:lnTo>
                  <a:lnTo>
                    <a:pt x="319" y="688"/>
                  </a:lnTo>
                  <a:lnTo>
                    <a:pt x="322" y="707"/>
                  </a:lnTo>
                  <a:lnTo>
                    <a:pt x="326" y="726"/>
                  </a:lnTo>
                  <a:lnTo>
                    <a:pt x="332" y="746"/>
                  </a:lnTo>
                  <a:lnTo>
                    <a:pt x="339" y="765"/>
                  </a:lnTo>
                  <a:lnTo>
                    <a:pt x="346" y="784"/>
                  </a:lnTo>
                  <a:lnTo>
                    <a:pt x="356" y="803"/>
                  </a:lnTo>
                  <a:lnTo>
                    <a:pt x="367" y="823"/>
                  </a:lnTo>
                  <a:lnTo>
                    <a:pt x="379" y="842"/>
                  </a:lnTo>
                  <a:lnTo>
                    <a:pt x="391" y="861"/>
                  </a:lnTo>
                  <a:lnTo>
                    <a:pt x="406" y="880"/>
                  </a:lnTo>
                  <a:lnTo>
                    <a:pt x="421" y="900"/>
                  </a:lnTo>
                  <a:lnTo>
                    <a:pt x="438" y="920"/>
                  </a:lnTo>
                  <a:lnTo>
                    <a:pt x="457" y="940"/>
                  </a:lnTo>
                  <a:lnTo>
                    <a:pt x="477" y="959"/>
                  </a:lnTo>
                  <a:lnTo>
                    <a:pt x="498" y="979"/>
                  </a:lnTo>
                  <a:lnTo>
                    <a:pt x="521" y="1000"/>
                  </a:lnTo>
                  <a:lnTo>
                    <a:pt x="545" y="1020"/>
                  </a:lnTo>
                  <a:lnTo>
                    <a:pt x="570" y="1040"/>
                  </a:lnTo>
                  <a:lnTo>
                    <a:pt x="598" y="1060"/>
                  </a:lnTo>
                  <a:lnTo>
                    <a:pt x="626" y="1081"/>
                  </a:lnTo>
                  <a:lnTo>
                    <a:pt x="656" y="1101"/>
                  </a:lnTo>
                  <a:lnTo>
                    <a:pt x="688" y="1121"/>
                  </a:lnTo>
                  <a:lnTo>
                    <a:pt x="732" y="1151"/>
                  </a:lnTo>
                  <a:lnTo>
                    <a:pt x="778" y="1178"/>
                  </a:lnTo>
                  <a:lnTo>
                    <a:pt x="822" y="1205"/>
                  </a:lnTo>
                  <a:lnTo>
                    <a:pt x="867" y="1231"/>
                  </a:lnTo>
                  <a:lnTo>
                    <a:pt x="912" y="1256"/>
                  </a:lnTo>
                  <a:lnTo>
                    <a:pt x="957" y="1280"/>
                  </a:lnTo>
                  <a:lnTo>
                    <a:pt x="1003" y="1304"/>
                  </a:lnTo>
                  <a:lnTo>
                    <a:pt x="1049" y="1328"/>
                  </a:lnTo>
                  <a:lnTo>
                    <a:pt x="1096" y="1350"/>
                  </a:lnTo>
                  <a:lnTo>
                    <a:pt x="1144" y="1372"/>
                  </a:lnTo>
                  <a:lnTo>
                    <a:pt x="1193" y="1395"/>
                  </a:lnTo>
                  <a:lnTo>
                    <a:pt x="1243" y="1416"/>
                  </a:lnTo>
                  <a:lnTo>
                    <a:pt x="1295" y="1438"/>
                  </a:lnTo>
                  <a:lnTo>
                    <a:pt x="1347" y="1459"/>
                  </a:lnTo>
                  <a:lnTo>
                    <a:pt x="1401" y="1481"/>
                  </a:lnTo>
                  <a:lnTo>
                    <a:pt x="1458" y="1502"/>
                  </a:lnTo>
                  <a:lnTo>
                    <a:pt x="1497" y="1519"/>
                  </a:lnTo>
                  <a:lnTo>
                    <a:pt x="1538" y="1535"/>
                  </a:lnTo>
                  <a:lnTo>
                    <a:pt x="1579" y="1552"/>
                  </a:lnTo>
                  <a:lnTo>
                    <a:pt x="1621" y="1567"/>
                  </a:lnTo>
                  <a:lnTo>
                    <a:pt x="1707" y="1595"/>
                  </a:lnTo>
                  <a:lnTo>
                    <a:pt x="1793" y="1623"/>
                  </a:lnTo>
                  <a:lnTo>
                    <a:pt x="1879" y="1652"/>
                  </a:lnTo>
                  <a:lnTo>
                    <a:pt x="1963" y="1682"/>
                  </a:lnTo>
                  <a:lnTo>
                    <a:pt x="2005" y="1697"/>
                  </a:lnTo>
                  <a:lnTo>
                    <a:pt x="2045" y="1714"/>
                  </a:lnTo>
                  <a:lnTo>
                    <a:pt x="2085" y="1730"/>
                  </a:lnTo>
                  <a:lnTo>
                    <a:pt x="2123" y="1748"/>
                  </a:lnTo>
                  <a:lnTo>
                    <a:pt x="2137" y="1753"/>
                  </a:lnTo>
                  <a:lnTo>
                    <a:pt x="2153" y="1759"/>
                  </a:lnTo>
                  <a:lnTo>
                    <a:pt x="2167" y="1765"/>
                  </a:lnTo>
                  <a:lnTo>
                    <a:pt x="2181" y="1770"/>
                  </a:lnTo>
                  <a:lnTo>
                    <a:pt x="2181" y="218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38" name="Freeform 14"/>
            <p:cNvSpPr>
              <a:spLocks/>
            </p:cNvSpPr>
            <p:nvPr userDrawn="1"/>
          </p:nvSpPr>
          <p:spPr bwMode="auto">
            <a:xfrm>
              <a:off x="5044" y="-6"/>
              <a:ext cx="716" cy="801"/>
            </a:xfrm>
            <a:custGeom>
              <a:avLst/>
              <a:gdLst>
                <a:gd name="T0" fmla="*/ 1304 w 7158"/>
                <a:gd name="T1" fmla="*/ 141 h 8006"/>
                <a:gd name="T2" fmla="*/ 1491 w 7158"/>
                <a:gd name="T3" fmla="*/ 571 h 8006"/>
                <a:gd name="T4" fmla="*/ 1257 w 7158"/>
                <a:gd name="T5" fmla="*/ 694 h 8006"/>
                <a:gd name="T6" fmla="*/ 1742 w 7158"/>
                <a:gd name="T7" fmla="*/ 1030 h 8006"/>
                <a:gd name="T8" fmla="*/ 1765 w 7158"/>
                <a:gd name="T9" fmla="*/ 1416 h 8006"/>
                <a:gd name="T10" fmla="*/ 1908 w 7158"/>
                <a:gd name="T11" fmla="*/ 1736 h 8006"/>
                <a:gd name="T12" fmla="*/ 1874 w 7158"/>
                <a:gd name="T13" fmla="*/ 1960 h 8006"/>
                <a:gd name="T14" fmla="*/ 2097 w 7158"/>
                <a:gd name="T15" fmla="*/ 2282 h 8006"/>
                <a:gd name="T16" fmla="*/ 2260 w 7158"/>
                <a:gd name="T17" fmla="*/ 2541 h 8006"/>
                <a:gd name="T18" fmla="*/ 1948 w 7158"/>
                <a:gd name="T19" fmla="*/ 2991 h 8006"/>
                <a:gd name="T20" fmla="*/ 846 w 7158"/>
                <a:gd name="T21" fmla="*/ 2377 h 8006"/>
                <a:gd name="T22" fmla="*/ 582 w 7158"/>
                <a:gd name="T23" fmla="*/ 2440 h 8006"/>
                <a:gd name="T24" fmla="*/ 162 w 7158"/>
                <a:gd name="T25" fmla="*/ 2427 h 8006"/>
                <a:gd name="T26" fmla="*/ 230 w 7158"/>
                <a:gd name="T27" fmla="*/ 2790 h 8006"/>
                <a:gd name="T28" fmla="*/ 149 w 7158"/>
                <a:gd name="T29" fmla="*/ 3084 h 8006"/>
                <a:gd name="T30" fmla="*/ 500 w 7158"/>
                <a:gd name="T31" fmla="*/ 3498 h 8006"/>
                <a:gd name="T32" fmla="*/ 910 w 7158"/>
                <a:gd name="T33" fmla="*/ 3353 h 8006"/>
                <a:gd name="T34" fmla="*/ 1647 w 7158"/>
                <a:gd name="T35" fmla="*/ 3735 h 8006"/>
                <a:gd name="T36" fmla="*/ 2048 w 7158"/>
                <a:gd name="T37" fmla="*/ 3791 h 8006"/>
                <a:gd name="T38" fmla="*/ 2221 w 7158"/>
                <a:gd name="T39" fmla="*/ 3925 h 8006"/>
                <a:gd name="T40" fmla="*/ 2448 w 7158"/>
                <a:gd name="T41" fmla="*/ 4045 h 8006"/>
                <a:gd name="T42" fmla="*/ 2460 w 7158"/>
                <a:gd name="T43" fmla="*/ 4202 h 8006"/>
                <a:gd name="T44" fmla="*/ 2752 w 7158"/>
                <a:gd name="T45" fmla="*/ 4287 h 8006"/>
                <a:gd name="T46" fmla="*/ 3035 w 7158"/>
                <a:gd name="T47" fmla="*/ 4464 h 8006"/>
                <a:gd name="T48" fmla="*/ 3930 w 7158"/>
                <a:gd name="T49" fmla="*/ 4635 h 8006"/>
                <a:gd name="T50" fmla="*/ 3683 w 7158"/>
                <a:gd name="T51" fmla="*/ 5271 h 8006"/>
                <a:gd name="T52" fmla="*/ 3236 w 7158"/>
                <a:gd name="T53" fmla="*/ 4987 h 8006"/>
                <a:gd name="T54" fmla="*/ 2869 w 7158"/>
                <a:gd name="T55" fmla="*/ 4887 h 8006"/>
                <a:gd name="T56" fmla="*/ 2761 w 7158"/>
                <a:gd name="T57" fmla="*/ 5159 h 8006"/>
                <a:gd name="T58" fmla="*/ 2621 w 7158"/>
                <a:gd name="T59" fmla="*/ 5368 h 8006"/>
                <a:gd name="T60" fmla="*/ 2807 w 7158"/>
                <a:gd name="T61" fmla="*/ 5672 h 8006"/>
                <a:gd name="T62" fmla="*/ 3263 w 7158"/>
                <a:gd name="T63" fmla="*/ 5846 h 8006"/>
                <a:gd name="T64" fmla="*/ 3459 w 7158"/>
                <a:gd name="T65" fmla="*/ 6154 h 8006"/>
                <a:gd name="T66" fmla="*/ 4162 w 7158"/>
                <a:gd name="T67" fmla="*/ 5947 h 8006"/>
                <a:gd name="T68" fmla="*/ 4253 w 7158"/>
                <a:gd name="T69" fmla="*/ 6182 h 8006"/>
                <a:gd name="T70" fmla="*/ 4554 w 7158"/>
                <a:gd name="T71" fmla="*/ 6122 h 8006"/>
                <a:gd name="T72" fmla="*/ 4478 w 7158"/>
                <a:gd name="T73" fmla="*/ 5615 h 8006"/>
                <a:gd name="T74" fmla="*/ 5328 w 7158"/>
                <a:gd name="T75" fmla="*/ 6016 h 8006"/>
                <a:gd name="T76" fmla="*/ 5425 w 7158"/>
                <a:gd name="T77" fmla="*/ 7184 h 8006"/>
                <a:gd name="T78" fmla="*/ 4929 w 7158"/>
                <a:gd name="T79" fmla="*/ 6811 h 8006"/>
                <a:gd name="T80" fmla="*/ 4756 w 7158"/>
                <a:gd name="T81" fmla="*/ 6958 h 8006"/>
                <a:gd name="T82" fmla="*/ 4560 w 7158"/>
                <a:gd name="T83" fmla="*/ 7234 h 8006"/>
                <a:gd name="T84" fmla="*/ 4721 w 7158"/>
                <a:gd name="T85" fmla="*/ 7526 h 8006"/>
                <a:gd name="T86" fmla="*/ 4971 w 7158"/>
                <a:gd name="T87" fmla="*/ 7754 h 8006"/>
                <a:gd name="T88" fmla="*/ 5284 w 7158"/>
                <a:gd name="T89" fmla="*/ 7858 h 8006"/>
                <a:gd name="T90" fmla="*/ 5551 w 7158"/>
                <a:gd name="T91" fmla="*/ 7843 h 8006"/>
                <a:gd name="T92" fmla="*/ 6085 w 7158"/>
                <a:gd name="T93" fmla="*/ 7791 h 8006"/>
                <a:gd name="T94" fmla="*/ 6530 w 7158"/>
                <a:gd name="T95" fmla="*/ 7831 h 8006"/>
                <a:gd name="T96" fmla="*/ 6677 w 7158"/>
                <a:gd name="T97" fmla="*/ 7289 h 8006"/>
                <a:gd name="T98" fmla="*/ 6360 w 7158"/>
                <a:gd name="T99" fmla="*/ 6240 h 8006"/>
                <a:gd name="T100" fmla="*/ 6635 w 7158"/>
                <a:gd name="T101" fmla="*/ 5885 h 8006"/>
                <a:gd name="T102" fmla="*/ 4304 w 7158"/>
                <a:gd name="T103" fmla="*/ 3453 h 8006"/>
                <a:gd name="T104" fmla="*/ 4666 w 7158"/>
                <a:gd name="T105" fmla="*/ 2468 h 8006"/>
                <a:gd name="T106" fmla="*/ 4727 w 7158"/>
                <a:gd name="T107" fmla="*/ 1873 h 8006"/>
                <a:gd name="T108" fmla="*/ 4516 w 7158"/>
                <a:gd name="T109" fmla="*/ 1556 h 8006"/>
                <a:gd name="T110" fmla="*/ 3740 w 7158"/>
                <a:gd name="T111" fmla="*/ 1132 h 8006"/>
                <a:gd name="T112" fmla="*/ 3290 w 7158"/>
                <a:gd name="T113" fmla="*/ 1546 h 8006"/>
                <a:gd name="T114" fmla="*/ 3213 w 7158"/>
                <a:gd name="T115" fmla="*/ 996 h 8006"/>
                <a:gd name="T116" fmla="*/ 2964 w 7158"/>
                <a:gd name="T117" fmla="*/ 1588 h 8006"/>
                <a:gd name="T118" fmla="*/ 3355 w 7158"/>
                <a:gd name="T119" fmla="*/ 2105 h 8006"/>
                <a:gd name="T120" fmla="*/ 2266 w 7158"/>
                <a:gd name="T121" fmla="*/ 622 h 8006"/>
                <a:gd name="T122" fmla="*/ 2307 w 7158"/>
                <a:gd name="T123" fmla="*/ 99 h 8006"/>
                <a:gd name="T124" fmla="*/ 1939 w 7158"/>
                <a:gd name="T125" fmla="*/ 3 h 8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58" h="8006">
                  <a:moveTo>
                    <a:pt x="1712" y="131"/>
                  </a:moveTo>
                  <a:lnTo>
                    <a:pt x="1708" y="144"/>
                  </a:lnTo>
                  <a:lnTo>
                    <a:pt x="1705" y="153"/>
                  </a:lnTo>
                  <a:lnTo>
                    <a:pt x="1702" y="156"/>
                  </a:lnTo>
                  <a:lnTo>
                    <a:pt x="1700" y="158"/>
                  </a:lnTo>
                  <a:lnTo>
                    <a:pt x="1698" y="160"/>
                  </a:lnTo>
                  <a:lnTo>
                    <a:pt x="1695" y="161"/>
                  </a:lnTo>
                  <a:lnTo>
                    <a:pt x="1689" y="162"/>
                  </a:lnTo>
                  <a:lnTo>
                    <a:pt x="1683" y="161"/>
                  </a:lnTo>
                  <a:lnTo>
                    <a:pt x="1676" y="158"/>
                  </a:lnTo>
                  <a:lnTo>
                    <a:pt x="1668" y="155"/>
                  </a:lnTo>
                  <a:lnTo>
                    <a:pt x="1660" y="151"/>
                  </a:lnTo>
                  <a:lnTo>
                    <a:pt x="1651" y="147"/>
                  </a:lnTo>
                  <a:lnTo>
                    <a:pt x="1642" y="144"/>
                  </a:lnTo>
                  <a:lnTo>
                    <a:pt x="1632" y="141"/>
                  </a:lnTo>
                  <a:lnTo>
                    <a:pt x="1621" y="140"/>
                  </a:lnTo>
                  <a:lnTo>
                    <a:pt x="1610" y="141"/>
                  </a:lnTo>
                  <a:lnTo>
                    <a:pt x="1605" y="142"/>
                  </a:lnTo>
                  <a:lnTo>
                    <a:pt x="1599" y="143"/>
                  </a:lnTo>
                  <a:lnTo>
                    <a:pt x="1593" y="146"/>
                  </a:lnTo>
                  <a:lnTo>
                    <a:pt x="1588" y="149"/>
                  </a:lnTo>
                  <a:lnTo>
                    <a:pt x="1565" y="133"/>
                  </a:lnTo>
                  <a:lnTo>
                    <a:pt x="1540" y="120"/>
                  </a:lnTo>
                  <a:lnTo>
                    <a:pt x="1528" y="114"/>
                  </a:lnTo>
                  <a:lnTo>
                    <a:pt x="1515" y="108"/>
                  </a:lnTo>
                  <a:lnTo>
                    <a:pt x="1503" y="103"/>
                  </a:lnTo>
                  <a:lnTo>
                    <a:pt x="1490" y="99"/>
                  </a:lnTo>
                  <a:lnTo>
                    <a:pt x="1475" y="95"/>
                  </a:lnTo>
                  <a:lnTo>
                    <a:pt x="1462" y="92"/>
                  </a:lnTo>
                  <a:lnTo>
                    <a:pt x="1448" y="90"/>
                  </a:lnTo>
                  <a:lnTo>
                    <a:pt x="1434" y="89"/>
                  </a:lnTo>
                  <a:lnTo>
                    <a:pt x="1420" y="89"/>
                  </a:lnTo>
                  <a:lnTo>
                    <a:pt x="1406" y="90"/>
                  </a:lnTo>
                  <a:lnTo>
                    <a:pt x="1391" y="93"/>
                  </a:lnTo>
                  <a:lnTo>
                    <a:pt x="1377" y="96"/>
                  </a:lnTo>
                  <a:lnTo>
                    <a:pt x="1363" y="100"/>
                  </a:lnTo>
                  <a:lnTo>
                    <a:pt x="1350" y="104"/>
                  </a:lnTo>
                  <a:lnTo>
                    <a:pt x="1338" y="108"/>
                  </a:lnTo>
                  <a:lnTo>
                    <a:pt x="1326" y="114"/>
                  </a:lnTo>
                  <a:lnTo>
                    <a:pt x="1321" y="117"/>
                  </a:lnTo>
                  <a:lnTo>
                    <a:pt x="1317" y="121"/>
                  </a:lnTo>
                  <a:lnTo>
                    <a:pt x="1313" y="125"/>
                  </a:lnTo>
                  <a:lnTo>
                    <a:pt x="1310" y="129"/>
                  </a:lnTo>
                  <a:lnTo>
                    <a:pt x="1307" y="134"/>
                  </a:lnTo>
                  <a:lnTo>
                    <a:pt x="1304" y="141"/>
                  </a:lnTo>
                  <a:lnTo>
                    <a:pt x="1302" y="147"/>
                  </a:lnTo>
                  <a:lnTo>
                    <a:pt x="1301" y="153"/>
                  </a:lnTo>
                  <a:lnTo>
                    <a:pt x="1301" y="159"/>
                  </a:lnTo>
                  <a:lnTo>
                    <a:pt x="1303" y="165"/>
                  </a:lnTo>
                  <a:lnTo>
                    <a:pt x="1305" y="169"/>
                  </a:lnTo>
                  <a:lnTo>
                    <a:pt x="1308" y="172"/>
                  </a:lnTo>
                  <a:lnTo>
                    <a:pt x="1325" y="187"/>
                  </a:lnTo>
                  <a:lnTo>
                    <a:pt x="1341" y="201"/>
                  </a:lnTo>
                  <a:lnTo>
                    <a:pt x="1356" y="216"/>
                  </a:lnTo>
                  <a:lnTo>
                    <a:pt x="1369" y="233"/>
                  </a:lnTo>
                  <a:lnTo>
                    <a:pt x="1381" y="250"/>
                  </a:lnTo>
                  <a:lnTo>
                    <a:pt x="1392" y="268"/>
                  </a:lnTo>
                  <a:lnTo>
                    <a:pt x="1397" y="278"/>
                  </a:lnTo>
                  <a:lnTo>
                    <a:pt x="1402" y="289"/>
                  </a:lnTo>
                  <a:lnTo>
                    <a:pt x="1407" y="301"/>
                  </a:lnTo>
                  <a:lnTo>
                    <a:pt x="1411" y="312"/>
                  </a:lnTo>
                  <a:lnTo>
                    <a:pt x="1408" y="325"/>
                  </a:lnTo>
                  <a:lnTo>
                    <a:pt x="1404" y="338"/>
                  </a:lnTo>
                  <a:lnTo>
                    <a:pt x="1399" y="350"/>
                  </a:lnTo>
                  <a:lnTo>
                    <a:pt x="1395" y="362"/>
                  </a:lnTo>
                  <a:lnTo>
                    <a:pt x="1391" y="374"/>
                  </a:lnTo>
                  <a:lnTo>
                    <a:pt x="1389" y="388"/>
                  </a:lnTo>
                  <a:lnTo>
                    <a:pt x="1388" y="395"/>
                  </a:lnTo>
                  <a:lnTo>
                    <a:pt x="1388" y="402"/>
                  </a:lnTo>
                  <a:lnTo>
                    <a:pt x="1389" y="410"/>
                  </a:lnTo>
                  <a:lnTo>
                    <a:pt x="1391" y="418"/>
                  </a:lnTo>
                  <a:lnTo>
                    <a:pt x="1396" y="431"/>
                  </a:lnTo>
                  <a:lnTo>
                    <a:pt x="1402" y="443"/>
                  </a:lnTo>
                  <a:lnTo>
                    <a:pt x="1410" y="454"/>
                  </a:lnTo>
                  <a:lnTo>
                    <a:pt x="1417" y="466"/>
                  </a:lnTo>
                  <a:lnTo>
                    <a:pt x="1425" y="477"/>
                  </a:lnTo>
                  <a:lnTo>
                    <a:pt x="1434" y="487"/>
                  </a:lnTo>
                  <a:lnTo>
                    <a:pt x="1443" y="496"/>
                  </a:lnTo>
                  <a:lnTo>
                    <a:pt x="1453" y="505"/>
                  </a:lnTo>
                  <a:lnTo>
                    <a:pt x="1463" y="513"/>
                  </a:lnTo>
                  <a:lnTo>
                    <a:pt x="1473" y="521"/>
                  </a:lnTo>
                  <a:lnTo>
                    <a:pt x="1485" y="528"/>
                  </a:lnTo>
                  <a:lnTo>
                    <a:pt x="1496" y="535"/>
                  </a:lnTo>
                  <a:lnTo>
                    <a:pt x="1520" y="548"/>
                  </a:lnTo>
                  <a:lnTo>
                    <a:pt x="1544" y="558"/>
                  </a:lnTo>
                  <a:lnTo>
                    <a:pt x="1540" y="559"/>
                  </a:lnTo>
                  <a:lnTo>
                    <a:pt x="1531" y="560"/>
                  </a:lnTo>
                  <a:lnTo>
                    <a:pt x="1517" y="563"/>
                  </a:lnTo>
                  <a:lnTo>
                    <a:pt x="1501" y="568"/>
                  </a:lnTo>
                  <a:lnTo>
                    <a:pt x="1491" y="571"/>
                  </a:lnTo>
                  <a:lnTo>
                    <a:pt x="1481" y="576"/>
                  </a:lnTo>
                  <a:lnTo>
                    <a:pt x="1472" y="581"/>
                  </a:lnTo>
                  <a:lnTo>
                    <a:pt x="1462" y="587"/>
                  </a:lnTo>
                  <a:lnTo>
                    <a:pt x="1453" y="594"/>
                  </a:lnTo>
                  <a:lnTo>
                    <a:pt x="1445" y="603"/>
                  </a:lnTo>
                  <a:lnTo>
                    <a:pt x="1437" y="612"/>
                  </a:lnTo>
                  <a:lnTo>
                    <a:pt x="1430" y="624"/>
                  </a:lnTo>
                  <a:lnTo>
                    <a:pt x="1424" y="612"/>
                  </a:lnTo>
                  <a:lnTo>
                    <a:pt x="1419" y="603"/>
                  </a:lnTo>
                  <a:lnTo>
                    <a:pt x="1413" y="595"/>
                  </a:lnTo>
                  <a:lnTo>
                    <a:pt x="1408" y="589"/>
                  </a:lnTo>
                  <a:lnTo>
                    <a:pt x="1400" y="583"/>
                  </a:lnTo>
                  <a:lnTo>
                    <a:pt x="1392" y="578"/>
                  </a:lnTo>
                  <a:lnTo>
                    <a:pt x="1383" y="572"/>
                  </a:lnTo>
                  <a:lnTo>
                    <a:pt x="1371" y="566"/>
                  </a:lnTo>
                  <a:lnTo>
                    <a:pt x="1367" y="565"/>
                  </a:lnTo>
                  <a:lnTo>
                    <a:pt x="1356" y="561"/>
                  </a:lnTo>
                  <a:lnTo>
                    <a:pt x="1343" y="556"/>
                  </a:lnTo>
                  <a:lnTo>
                    <a:pt x="1332" y="549"/>
                  </a:lnTo>
                  <a:lnTo>
                    <a:pt x="1330" y="546"/>
                  </a:lnTo>
                  <a:lnTo>
                    <a:pt x="1327" y="543"/>
                  </a:lnTo>
                  <a:lnTo>
                    <a:pt x="1326" y="539"/>
                  </a:lnTo>
                  <a:lnTo>
                    <a:pt x="1326" y="535"/>
                  </a:lnTo>
                  <a:lnTo>
                    <a:pt x="1325" y="527"/>
                  </a:lnTo>
                  <a:lnTo>
                    <a:pt x="1325" y="518"/>
                  </a:lnTo>
                  <a:lnTo>
                    <a:pt x="1325" y="509"/>
                  </a:lnTo>
                  <a:lnTo>
                    <a:pt x="1323" y="501"/>
                  </a:lnTo>
                  <a:lnTo>
                    <a:pt x="1321" y="497"/>
                  </a:lnTo>
                  <a:lnTo>
                    <a:pt x="1319" y="494"/>
                  </a:lnTo>
                  <a:lnTo>
                    <a:pt x="1317" y="492"/>
                  </a:lnTo>
                  <a:lnTo>
                    <a:pt x="1313" y="490"/>
                  </a:lnTo>
                  <a:lnTo>
                    <a:pt x="1305" y="499"/>
                  </a:lnTo>
                  <a:lnTo>
                    <a:pt x="1298" y="508"/>
                  </a:lnTo>
                  <a:lnTo>
                    <a:pt x="1291" y="517"/>
                  </a:lnTo>
                  <a:lnTo>
                    <a:pt x="1286" y="527"/>
                  </a:lnTo>
                  <a:lnTo>
                    <a:pt x="1280" y="537"/>
                  </a:lnTo>
                  <a:lnTo>
                    <a:pt x="1276" y="548"/>
                  </a:lnTo>
                  <a:lnTo>
                    <a:pt x="1271" y="559"/>
                  </a:lnTo>
                  <a:lnTo>
                    <a:pt x="1268" y="570"/>
                  </a:lnTo>
                  <a:lnTo>
                    <a:pt x="1262" y="592"/>
                  </a:lnTo>
                  <a:lnTo>
                    <a:pt x="1258" y="614"/>
                  </a:lnTo>
                  <a:lnTo>
                    <a:pt x="1255" y="639"/>
                  </a:lnTo>
                  <a:lnTo>
                    <a:pt x="1254" y="662"/>
                  </a:lnTo>
                  <a:lnTo>
                    <a:pt x="1256" y="678"/>
                  </a:lnTo>
                  <a:lnTo>
                    <a:pt x="1257" y="694"/>
                  </a:lnTo>
                  <a:lnTo>
                    <a:pt x="1260" y="711"/>
                  </a:lnTo>
                  <a:lnTo>
                    <a:pt x="1263" y="726"/>
                  </a:lnTo>
                  <a:lnTo>
                    <a:pt x="1266" y="741"/>
                  </a:lnTo>
                  <a:lnTo>
                    <a:pt x="1270" y="756"/>
                  </a:lnTo>
                  <a:lnTo>
                    <a:pt x="1275" y="770"/>
                  </a:lnTo>
                  <a:lnTo>
                    <a:pt x="1280" y="783"/>
                  </a:lnTo>
                  <a:lnTo>
                    <a:pt x="1287" y="797"/>
                  </a:lnTo>
                  <a:lnTo>
                    <a:pt x="1294" y="810"/>
                  </a:lnTo>
                  <a:lnTo>
                    <a:pt x="1303" y="822"/>
                  </a:lnTo>
                  <a:lnTo>
                    <a:pt x="1312" y="834"/>
                  </a:lnTo>
                  <a:lnTo>
                    <a:pt x="1322" y="845"/>
                  </a:lnTo>
                  <a:lnTo>
                    <a:pt x="1335" y="856"/>
                  </a:lnTo>
                  <a:lnTo>
                    <a:pt x="1348" y="866"/>
                  </a:lnTo>
                  <a:lnTo>
                    <a:pt x="1362" y="876"/>
                  </a:lnTo>
                  <a:lnTo>
                    <a:pt x="1364" y="896"/>
                  </a:lnTo>
                  <a:lnTo>
                    <a:pt x="1367" y="914"/>
                  </a:lnTo>
                  <a:lnTo>
                    <a:pt x="1370" y="922"/>
                  </a:lnTo>
                  <a:lnTo>
                    <a:pt x="1372" y="930"/>
                  </a:lnTo>
                  <a:lnTo>
                    <a:pt x="1376" y="937"/>
                  </a:lnTo>
                  <a:lnTo>
                    <a:pt x="1379" y="944"/>
                  </a:lnTo>
                  <a:lnTo>
                    <a:pt x="1388" y="958"/>
                  </a:lnTo>
                  <a:lnTo>
                    <a:pt x="1399" y="971"/>
                  </a:lnTo>
                  <a:lnTo>
                    <a:pt x="1412" y="983"/>
                  </a:lnTo>
                  <a:lnTo>
                    <a:pt x="1427" y="997"/>
                  </a:lnTo>
                  <a:lnTo>
                    <a:pt x="1436" y="1001"/>
                  </a:lnTo>
                  <a:lnTo>
                    <a:pt x="1445" y="1005"/>
                  </a:lnTo>
                  <a:lnTo>
                    <a:pt x="1454" y="1008"/>
                  </a:lnTo>
                  <a:lnTo>
                    <a:pt x="1463" y="1011"/>
                  </a:lnTo>
                  <a:lnTo>
                    <a:pt x="1481" y="1014"/>
                  </a:lnTo>
                  <a:lnTo>
                    <a:pt x="1500" y="1016"/>
                  </a:lnTo>
                  <a:lnTo>
                    <a:pt x="1518" y="1016"/>
                  </a:lnTo>
                  <a:lnTo>
                    <a:pt x="1536" y="1015"/>
                  </a:lnTo>
                  <a:lnTo>
                    <a:pt x="1555" y="1013"/>
                  </a:lnTo>
                  <a:lnTo>
                    <a:pt x="1574" y="1011"/>
                  </a:lnTo>
                  <a:lnTo>
                    <a:pt x="1593" y="1008"/>
                  </a:lnTo>
                  <a:lnTo>
                    <a:pt x="1611" y="1006"/>
                  </a:lnTo>
                  <a:lnTo>
                    <a:pt x="1630" y="1005"/>
                  </a:lnTo>
                  <a:lnTo>
                    <a:pt x="1650" y="1004"/>
                  </a:lnTo>
                  <a:lnTo>
                    <a:pt x="1668" y="1004"/>
                  </a:lnTo>
                  <a:lnTo>
                    <a:pt x="1686" y="1007"/>
                  </a:lnTo>
                  <a:lnTo>
                    <a:pt x="1696" y="1008"/>
                  </a:lnTo>
                  <a:lnTo>
                    <a:pt x="1705" y="1011"/>
                  </a:lnTo>
                  <a:lnTo>
                    <a:pt x="1715" y="1013"/>
                  </a:lnTo>
                  <a:lnTo>
                    <a:pt x="1724" y="1017"/>
                  </a:lnTo>
                  <a:lnTo>
                    <a:pt x="1742" y="1030"/>
                  </a:lnTo>
                  <a:lnTo>
                    <a:pt x="1758" y="1042"/>
                  </a:lnTo>
                  <a:lnTo>
                    <a:pt x="1772" y="1056"/>
                  </a:lnTo>
                  <a:lnTo>
                    <a:pt x="1784" y="1070"/>
                  </a:lnTo>
                  <a:lnTo>
                    <a:pt x="1796" y="1085"/>
                  </a:lnTo>
                  <a:lnTo>
                    <a:pt x="1805" y="1101"/>
                  </a:lnTo>
                  <a:lnTo>
                    <a:pt x="1814" y="1119"/>
                  </a:lnTo>
                  <a:lnTo>
                    <a:pt x="1821" y="1136"/>
                  </a:lnTo>
                  <a:lnTo>
                    <a:pt x="1834" y="1171"/>
                  </a:lnTo>
                  <a:lnTo>
                    <a:pt x="1845" y="1208"/>
                  </a:lnTo>
                  <a:lnTo>
                    <a:pt x="1856" y="1243"/>
                  </a:lnTo>
                  <a:lnTo>
                    <a:pt x="1869" y="1279"/>
                  </a:lnTo>
                  <a:lnTo>
                    <a:pt x="1875" y="1300"/>
                  </a:lnTo>
                  <a:lnTo>
                    <a:pt x="1881" y="1324"/>
                  </a:lnTo>
                  <a:lnTo>
                    <a:pt x="1886" y="1348"/>
                  </a:lnTo>
                  <a:lnTo>
                    <a:pt x="1891" y="1372"/>
                  </a:lnTo>
                  <a:lnTo>
                    <a:pt x="1895" y="1394"/>
                  </a:lnTo>
                  <a:lnTo>
                    <a:pt x="1898" y="1414"/>
                  </a:lnTo>
                  <a:lnTo>
                    <a:pt x="1899" y="1429"/>
                  </a:lnTo>
                  <a:lnTo>
                    <a:pt x="1900" y="1439"/>
                  </a:lnTo>
                  <a:lnTo>
                    <a:pt x="1899" y="1444"/>
                  </a:lnTo>
                  <a:lnTo>
                    <a:pt x="1897" y="1448"/>
                  </a:lnTo>
                  <a:lnTo>
                    <a:pt x="1895" y="1449"/>
                  </a:lnTo>
                  <a:lnTo>
                    <a:pt x="1892" y="1450"/>
                  </a:lnTo>
                  <a:lnTo>
                    <a:pt x="1888" y="1449"/>
                  </a:lnTo>
                  <a:lnTo>
                    <a:pt x="1886" y="1448"/>
                  </a:lnTo>
                  <a:lnTo>
                    <a:pt x="1879" y="1446"/>
                  </a:lnTo>
                  <a:lnTo>
                    <a:pt x="1872" y="1441"/>
                  </a:lnTo>
                  <a:lnTo>
                    <a:pt x="1864" y="1434"/>
                  </a:lnTo>
                  <a:lnTo>
                    <a:pt x="1856" y="1427"/>
                  </a:lnTo>
                  <a:lnTo>
                    <a:pt x="1840" y="1412"/>
                  </a:lnTo>
                  <a:lnTo>
                    <a:pt x="1823" y="1397"/>
                  </a:lnTo>
                  <a:lnTo>
                    <a:pt x="1815" y="1391"/>
                  </a:lnTo>
                  <a:lnTo>
                    <a:pt x="1807" y="1385"/>
                  </a:lnTo>
                  <a:lnTo>
                    <a:pt x="1799" y="1380"/>
                  </a:lnTo>
                  <a:lnTo>
                    <a:pt x="1792" y="1377"/>
                  </a:lnTo>
                  <a:lnTo>
                    <a:pt x="1788" y="1377"/>
                  </a:lnTo>
                  <a:lnTo>
                    <a:pt x="1785" y="1376"/>
                  </a:lnTo>
                  <a:lnTo>
                    <a:pt x="1781" y="1377"/>
                  </a:lnTo>
                  <a:lnTo>
                    <a:pt x="1778" y="1377"/>
                  </a:lnTo>
                  <a:lnTo>
                    <a:pt x="1776" y="1379"/>
                  </a:lnTo>
                  <a:lnTo>
                    <a:pt x="1773" y="1381"/>
                  </a:lnTo>
                  <a:lnTo>
                    <a:pt x="1771" y="1384"/>
                  </a:lnTo>
                  <a:lnTo>
                    <a:pt x="1768" y="1388"/>
                  </a:lnTo>
                  <a:lnTo>
                    <a:pt x="1766" y="1401"/>
                  </a:lnTo>
                  <a:lnTo>
                    <a:pt x="1765" y="1416"/>
                  </a:lnTo>
                  <a:lnTo>
                    <a:pt x="1767" y="1432"/>
                  </a:lnTo>
                  <a:lnTo>
                    <a:pt x="1769" y="1450"/>
                  </a:lnTo>
                  <a:lnTo>
                    <a:pt x="1774" y="1469"/>
                  </a:lnTo>
                  <a:lnTo>
                    <a:pt x="1779" y="1488"/>
                  </a:lnTo>
                  <a:lnTo>
                    <a:pt x="1786" y="1507"/>
                  </a:lnTo>
                  <a:lnTo>
                    <a:pt x="1796" y="1528"/>
                  </a:lnTo>
                  <a:lnTo>
                    <a:pt x="1805" y="1548"/>
                  </a:lnTo>
                  <a:lnTo>
                    <a:pt x="1816" y="1567"/>
                  </a:lnTo>
                  <a:lnTo>
                    <a:pt x="1827" y="1587"/>
                  </a:lnTo>
                  <a:lnTo>
                    <a:pt x="1839" y="1606"/>
                  </a:lnTo>
                  <a:lnTo>
                    <a:pt x="1852" y="1624"/>
                  </a:lnTo>
                  <a:lnTo>
                    <a:pt x="1866" y="1641"/>
                  </a:lnTo>
                  <a:lnTo>
                    <a:pt x="1881" y="1657"/>
                  </a:lnTo>
                  <a:lnTo>
                    <a:pt x="1896" y="1672"/>
                  </a:lnTo>
                  <a:lnTo>
                    <a:pt x="1909" y="1684"/>
                  </a:lnTo>
                  <a:lnTo>
                    <a:pt x="1924" y="1694"/>
                  </a:lnTo>
                  <a:lnTo>
                    <a:pt x="1932" y="1699"/>
                  </a:lnTo>
                  <a:lnTo>
                    <a:pt x="1940" y="1704"/>
                  </a:lnTo>
                  <a:lnTo>
                    <a:pt x="1949" y="1708"/>
                  </a:lnTo>
                  <a:lnTo>
                    <a:pt x="1957" y="1711"/>
                  </a:lnTo>
                  <a:lnTo>
                    <a:pt x="1964" y="1714"/>
                  </a:lnTo>
                  <a:lnTo>
                    <a:pt x="1971" y="1717"/>
                  </a:lnTo>
                  <a:lnTo>
                    <a:pt x="1978" y="1721"/>
                  </a:lnTo>
                  <a:lnTo>
                    <a:pt x="1984" y="1726"/>
                  </a:lnTo>
                  <a:lnTo>
                    <a:pt x="1989" y="1731"/>
                  </a:lnTo>
                  <a:lnTo>
                    <a:pt x="1993" y="1737"/>
                  </a:lnTo>
                  <a:lnTo>
                    <a:pt x="1994" y="1740"/>
                  </a:lnTo>
                  <a:lnTo>
                    <a:pt x="1994" y="1744"/>
                  </a:lnTo>
                  <a:lnTo>
                    <a:pt x="1994" y="1747"/>
                  </a:lnTo>
                  <a:lnTo>
                    <a:pt x="1993" y="1751"/>
                  </a:lnTo>
                  <a:lnTo>
                    <a:pt x="1990" y="1757"/>
                  </a:lnTo>
                  <a:lnTo>
                    <a:pt x="1988" y="1763"/>
                  </a:lnTo>
                  <a:lnTo>
                    <a:pt x="1985" y="1766"/>
                  </a:lnTo>
                  <a:lnTo>
                    <a:pt x="1982" y="1769"/>
                  </a:lnTo>
                  <a:lnTo>
                    <a:pt x="1979" y="1771"/>
                  </a:lnTo>
                  <a:lnTo>
                    <a:pt x="1976" y="1772"/>
                  </a:lnTo>
                  <a:lnTo>
                    <a:pt x="1972" y="1772"/>
                  </a:lnTo>
                  <a:lnTo>
                    <a:pt x="1969" y="1772"/>
                  </a:lnTo>
                  <a:lnTo>
                    <a:pt x="1959" y="1769"/>
                  </a:lnTo>
                  <a:lnTo>
                    <a:pt x="1955" y="1767"/>
                  </a:lnTo>
                  <a:lnTo>
                    <a:pt x="1947" y="1764"/>
                  </a:lnTo>
                  <a:lnTo>
                    <a:pt x="1939" y="1760"/>
                  </a:lnTo>
                  <a:lnTo>
                    <a:pt x="1931" y="1755"/>
                  </a:lnTo>
                  <a:lnTo>
                    <a:pt x="1924" y="1749"/>
                  </a:lnTo>
                  <a:lnTo>
                    <a:pt x="1908" y="1736"/>
                  </a:lnTo>
                  <a:lnTo>
                    <a:pt x="1894" y="1723"/>
                  </a:lnTo>
                  <a:lnTo>
                    <a:pt x="1880" y="1711"/>
                  </a:lnTo>
                  <a:lnTo>
                    <a:pt x="1866" y="1701"/>
                  </a:lnTo>
                  <a:lnTo>
                    <a:pt x="1860" y="1698"/>
                  </a:lnTo>
                  <a:lnTo>
                    <a:pt x="1854" y="1696"/>
                  </a:lnTo>
                  <a:lnTo>
                    <a:pt x="1848" y="1695"/>
                  </a:lnTo>
                  <a:lnTo>
                    <a:pt x="1843" y="1696"/>
                  </a:lnTo>
                  <a:lnTo>
                    <a:pt x="1840" y="1700"/>
                  </a:lnTo>
                  <a:lnTo>
                    <a:pt x="1839" y="1704"/>
                  </a:lnTo>
                  <a:lnTo>
                    <a:pt x="1838" y="1709"/>
                  </a:lnTo>
                  <a:lnTo>
                    <a:pt x="1838" y="1714"/>
                  </a:lnTo>
                  <a:lnTo>
                    <a:pt x="1839" y="1720"/>
                  </a:lnTo>
                  <a:lnTo>
                    <a:pt x="1840" y="1727"/>
                  </a:lnTo>
                  <a:lnTo>
                    <a:pt x="1842" y="1734"/>
                  </a:lnTo>
                  <a:lnTo>
                    <a:pt x="1845" y="1741"/>
                  </a:lnTo>
                  <a:lnTo>
                    <a:pt x="1852" y="1758"/>
                  </a:lnTo>
                  <a:lnTo>
                    <a:pt x="1862" y="1776"/>
                  </a:lnTo>
                  <a:lnTo>
                    <a:pt x="1874" y="1795"/>
                  </a:lnTo>
                  <a:lnTo>
                    <a:pt x="1887" y="1814"/>
                  </a:lnTo>
                  <a:lnTo>
                    <a:pt x="1902" y="1834"/>
                  </a:lnTo>
                  <a:lnTo>
                    <a:pt x="1917" y="1854"/>
                  </a:lnTo>
                  <a:lnTo>
                    <a:pt x="1932" y="1873"/>
                  </a:lnTo>
                  <a:lnTo>
                    <a:pt x="1949" y="1891"/>
                  </a:lnTo>
                  <a:lnTo>
                    <a:pt x="1965" y="1909"/>
                  </a:lnTo>
                  <a:lnTo>
                    <a:pt x="1981" y="1925"/>
                  </a:lnTo>
                  <a:lnTo>
                    <a:pt x="1996" y="1940"/>
                  </a:lnTo>
                  <a:lnTo>
                    <a:pt x="2010" y="1952"/>
                  </a:lnTo>
                  <a:lnTo>
                    <a:pt x="2014" y="1958"/>
                  </a:lnTo>
                  <a:lnTo>
                    <a:pt x="2017" y="1963"/>
                  </a:lnTo>
                  <a:lnTo>
                    <a:pt x="2019" y="1967"/>
                  </a:lnTo>
                  <a:lnTo>
                    <a:pt x="2020" y="1971"/>
                  </a:lnTo>
                  <a:lnTo>
                    <a:pt x="2020" y="1974"/>
                  </a:lnTo>
                  <a:lnTo>
                    <a:pt x="2018" y="1976"/>
                  </a:lnTo>
                  <a:lnTo>
                    <a:pt x="2016" y="1978"/>
                  </a:lnTo>
                  <a:lnTo>
                    <a:pt x="2013" y="1979"/>
                  </a:lnTo>
                  <a:lnTo>
                    <a:pt x="2005" y="1980"/>
                  </a:lnTo>
                  <a:lnTo>
                    <a:pt x="1994" y="1979"/>
                  </a:lnTo>
                  <a:lnTo>
                    <a:pt x="1982" y="1977"/>
                  </a:lnTo>
                  <a:lnTo>
                    <a:pt x="1968" y="1974"/>
                  </a:lnTo>
                  <a:lnTo>
                    <a:pt x="1937" y="1967"/>
                  </a:lnTo>
                  <a:lnTo>
                    <a:pt x="1907" y="1961"/>
                  </a:lnTo>
                  <a:lnTo>
                    <a:pt x="1894" y="1959"/>
                  </a:lnTo>
                  <a:lnTo>
                    <a:pt x="1883" y="1959"/>
                  </a:lnTo>
                  <a:lnTo>
                    <a:pt x="1878" y="1959"/>
                  </a:lnTo>
                  <a:lnTo>
                    <a:pt x="1874" y="1960"/>
                  </a:lnTo>
                  <a:lnTo>
                    <a:pt x="1871" y="1961"/>
                  </a:lnTo>
                  <a:lnTo>
                    <a:pt x="1867" y="1963"/>
                  </a:lnTo>
                  <a:lnTo>
                    <a:pt x="1864" y="1964"/>
                  </a:lnTo>
                  <a:lnTo>
                    <a:pt x="1863" y="1967"/>
                  </a:lnTo>
                  <a:lnTo>
                    <a:pt x="1861" y="1969"/>
                  </a:lnTo>
                  <a:lnTo>
                    <a:pt x="1861" y="1973"/>
                  </a:lnTo>
                  <a:lnTo>
                    <a:pt x="1862" y="1982"/>
                  </a:lnTo>
                  <a:lnTo>
                    <a:pt x="1865" y="1993"/>
                  </a:lnTo>
                  <a:lnTo>
                    <a:pt x="1871" y="2007"/>
                  </a:lnTo>
                  <a:lnTo>
                    <a:pt x="1879" y="2021"/>
                  </a:lnTo>
                  <a:lnTo>
                    <a:pt x="1888" y="2037"/>
                  </a:lnTo>
                  <a:lnTo>
                    <a:pt x="1899" y="2054"/>
                  </a:lnTo>
                  <a:lnTo>
                    <a:pt x="1912" y="2071"/>
                  </a:lnTo>
                  <a:lnTo>
                    <a:pt x="1926" y="2090"/>
                  </a:lnTo>
                  <a:lnTo>
                    <a:pt x="1940" y="2107"/>
                  </a:lnTo>
                  <a:lnTo>
                    <a:pt x="1957" y="2125"/>
                  </a:lnTo>
                  <a:lnTo>
                    <a:pt x="1974" y="2142"/>
                  </a:lnTo>
                  <a:lnTo>
                    <a:pt x="1992" y="2158"/>
                  </a:lnTo>
                  <a:lnTo>
                    <a:pt x="2010" y="2173"/>
                  </a:lnTo>
                  <a:lnTo>
                    <a:pt x="2029" y="2187"/>
                  </a:lnTo>
                  <a:lnTo>
                    <a:pt x="2036" y="2192"/>
                  </a:lnTo>
                  <a:lnTo>
                    <a:pt x="2045" y="2197"/>
                  </a:lnTo>
                  <a:lnTo>
                    <a:pt x="2054" y="2201"/>
                  </a:lnTo>
                  <a:lnTo>
                    <a:pt x="2065" y="2205"/>
                  </a:lnTo>
                  <a:lnTo>
                    <a:pt x="2087" y="2213"/>
                  </a:lnTo>
                  <a:lnTo>
                    <a:pt x="2112" y="2221"/>
                  </a:lnTo>
                  <a:lnTo>
                    <a:pt x="2134" y="2229"/>
                  </a:lnTo>
                  <a:lnTo>
                    <a:pt x="2154" y="2237"/>
                  </a:lnTo>
                  <a:lnTo>
                    <a:pt x="2162" y="2242"/>
                  </a:lnTo>
                  <a:lnTo>
                    <a:pt x="2170" y="2248"/>
                  </a:lnTo>
                  <a:lnTo>
                    <a:pt x="2175" y="2253"/>
                  </a:lnTo>
                  <a:lnTo>
                    <a:pt x="2180" y="2259"/>
                  </a:lnTo>
                  <a:lnTo>
                    <a:pt x="2182" y="2270"/>
                  </a:lnTo>
                  <a:lnTo>
                    <a:pt x="2181" y="2273"/>
                  </a:lnTo>
                  <a:lnTo>
                    <a:pt x="2180" y="2276"/>
                  </a:lnTo>
                  <a:lnTo>
                    <a:pt x="2176" y="2279"/>
                  </a:lnTo>
                  <a:lnTo>
                    <a:pt x="2173" y="2282"/>
                  </a:lnTo>
                  <a:lnTo>
                    <a:pt x="2165" y="2286"/>
                  </a:lnTo>
                  <a:lnTo>
                    <a:pt x="2155" y="2289"/>
                  </a:lnTo>
                  <a:lnTo>
                    <a:pt x="2144" y="2290"/>
                  </a:lnTo>
                  <a:lnTo>
                    <a:pt x="2132" y="2290"/>
                  </a:lnTo>
                  <a:lnTo>
                    <a:pt x="2120" y="2288"/>
                  </a:lnTo>
                  <a:lnTo>
                    <a:pt x="2108" y="2284"/>
                  </a:lnTo>
                  <a:lnTo>
                    <a:pt x="2104" y="2284"/>
                  </a:lnTo>
                  <a:lnTo>
                    <a:pt x="2097" y="2282"/>
                  </a:lnTo>
                  <a:lnTo>
                    <a:pt x="2090" y="2279"/>
                  </a:lnTo>
                  <a:lnTo>
                    <a:pt x="2082" y="2275"/>
                  </a:lnTo>
                  <a:lnTo>
                    <a:pt x="2065" y="2266"/>
                  </a:lnTo>
                  <a:lnTo>
                    <a:pt x="2047" y="2257"/>
                  </a:lnTo>
                  <a:lnTo>
                    <a:pt x="2038" y="2253"/>
                  </a:lnTo>
                  <a:lnTo>
                    <a:pt x="2030" y="2250"/>
                  </a:lnTo>
                  <a:lnTo>
                    <a:pt x="2021" y="2247"/>
                  </a:lnTo>
                  <a:lnTo>
                    <a:pt x="2014" y="2244"/>
                  </a:lnTo>
                  <a:lnTo>
                    <a:pt x="2008" y="2244"/>
                  </a:lnTo>
                  <a:lnTo>
                    <a:pt x="2004" y="2245"/>
                  </a:lnTo>
                  <a:lnTo>
                    <a:pt x="2002" y="2247"/>
                  </a:lnTo>
                  <a:lnTo>
                    <a:pt x="2001" y="2249"/>
                  </a:lnTo>
                  <a:lnTo>
                    <a:pt x="2000" y="2251"/>
                  </a:lnTo>
                  <a:lnTo>
                    <a:pt x="1999" y="2253"/>
                  </a:lnTo>
                  <a:lnTo>
                    <a:pt x="1996" y="2265"/>
                  </a:lnTo>
                  <a:lnTo>
                    <a:pt x="1995" y="2277"/>
                  </a:lnTo>
                  <a:lnTo>
                    <a:pt x="1995" y="2289"/>
                  </a:lnTo>
                  <a:lnTo>
                    <a:pt x="1996" y="2301"/>
                  </a:lnTo>
                  <a:lnTo>
                    <a:pt x="1998" y="2314"/>
                  </a:lnTo>
                  <a:lnTo>
                    <a:pt x="2001" y="2328"/>
                  </a:lnTo>
                  <a:lnTo>
                    <a:pt x="2006" y="2341"/>
                  </a:lnTo>
                  <a:lnTo>
                    <a:pt x="2011" y="2354"/>
                  </a:lnTo>
                  <a:lnTo>
                    <a:pt x="2018" y="2367"/>
                  </a:lnTo>
                  <a:lnTo>
                    <a:pt x="2026" y="2380"/>
                  </a:lnTo>
                  <a:lnTo>
                    <a:pt x="2034" y="2393"/>
                  </a:lnTo>
                  <a:lnTo>
                    <a:pt x="2043" y="2405"/>
                  </a:lnTo>
                  <a:lnTo>
                    <a:pt x="2053" y="2417"/>
                  </a:lnTo>
                  <a:lnTo>
                    <a:pt x="2063" y="2428"/>
                  </a:lnTo>
                  <a:lnTo>
                    <a:pt x="2075" y="2439"/>
                  </a:lnTo>
                  <a:lnTo>
                    <a:pt x="2086" y="2448"/>
                  </a:lnTo>
                  <a:lnTo>
                    <a:pt x="2105" y="2462"/>
                  </a:lnTo>
                  <a:lnTo>
                    <a:pt x="2123" y="2474"/>
                  </a:lnTo>
                  <a:lnTo>
                    <a:pt x="2142" y="2484"/>
                  </a:lnTo>
                  <a:lnTo>
                    <a:pt x="2162" y="2494"/>
                  </a:lnTo>
                  <a:lnTo>
                    <a:pt x="2183" y="2502"/>
                  </a:lnTo>
                  <a:lnTo>
                    <a:pt x="2203" y="2509"/>
                  </a:lnTo>
                  <a:lnTo>
                    <a:pt x="2223" y="2514"/>
                  </a:lnTo>
                  <a:lnTo>
                    <a:pt x="2243" y="2519"/>
                  </a:lnTo>
                  <a:lnTo>
                    <a:pt x="2248" y="2522"/>
                  </a:lnTo>
                  <a:lnTo>
                    <a:pt x="2252" y="2525"/>
                  </a:lnTo>
                  <a:lnTo>
                    <a:pt x="2256" y="2528"/>
                  </a:lnTo>
                  <a:lnTo>
                    <a:pt x="2258" y="2531"/>
                  </a:lnTo>
                  <a:lnTo>
                    <a:pt x="2260" y="2535"/>
                  </a:lnTo>
                  <a:lnTo>
                    <a:pt x="2260" y="2538"/>
                  </a:lnTo>
                  <a:lnTo>
                    <a:pt x="2260" y="2541"/>
                  </a:lnTo>
                  <a:lnTo>
                    <a:pt x="2260" y="2544"/>
                  </a:lnTo>
                  <a:lnTo>
                    <a:pt x="2257" y="2551"/>
                  </a:lnTo>
                  <a:lnTo>
                    <a:pt x="2251" y="2558"/>
                  </a:lnTo>
                  <a:lnTo>
                    <a:pt x="2244" y="2565"/>
                  </a:lnTo>
                  <a:lnTo>
                    <a:pt x="2237" y="2573"/>
                  </a:lnTo>
                  <a:lnTo>
                    <a:pt x="2220" y="2587"/>
                  </a:lnTo>
                  <a:lnTo>
                    <a:pt x="2203" y="2602"/>
                  </a:lnTo>
                  <a:lnTo>
                    <a:pt x="2196" y="2609"/>
                  </a:lnTo>
                  <a:lnTo>
                    <a:pt x="2191" y="2617"/>
                  </a:lnTo>
                  <a:lnTo>
                    <a:pt x="2187" y="2624"/>
                  </a:lnTo>
                  <a:lnTo>
                    <a:pt x="2185" y="2632"/>
                  </a:lnTo>
                  <a:lnTo>
                    <a:pt x="2181" y="2643"/>
                  </a:lnTo>
                  <a:lnTo>
                    <a:pt x="2180" y="2654"/>
                  </a:lnTo>
                  <a:lnTo>
                    <a:pt x="2180" y="2665"/>
                  </a:lnTo>
                  <a:lnTo>
                    <a:pt x="2181" y="2676"/>
                  </a:lnTo>
                  <a:lnTo>
                    <a:pt x="2185" y="2697"/>
                  </a:lnTo>
                  <a:lnTo>
                    <a:pt x="2190" y="2719"/>
                  </a:lnTo>
                  <a:lnTo>
                    <a:pt x="2192" y="2730"/>
                  </a:lnTo>
                  <a:lnTo>
                    <a:pt x="2193" y="2742"/>
                  </a:lnTo>
                  <a:lnTo>
                    <a:pt x="2193" y="2753"/>
                  </a:lnTo>
                  <a:lnTo>
                    <a:pt x="2191" y="2764"/>
                  </a:lnTo>
                  <a:lnTo>
                    <a:pt x="2188" y="2775"/>
                  </a:lnTo>
                  <a:lnTo>
                    <a:pt x="2183" y="2787"/>
                  </a:lnTo>
                  <a:lnTo>
                    <a:pt x="2174" y="2799"/>
                  </a:lnTo>
                  <a:lnTo>
                    <a:pt x="2164" y="2811"/>
                  </a:lnTo>
                  <a:lnTo>
                    <a:pt x="2157" y="2824"/>
                  </a:lnTo>
                  <a:lnTo>
                    <a:pt x="2151" y="2837"/>
                  </a:lnTo>
                  <a:lnTo>
                    <a:pt x="2147" y="2847"/>
                  </a:lnTo>
                  <a:lnTo>
                    <a:pt x="2146" y="2852"/>
                  </a:lnTo>
                  <a:lnTo>
                    <a:pt x="2143" y="2870"/>
                  </a:lnTo>
                  <a:lnTo>
                    <a:pt x="2142" y="2889"/>
                  </a:lnTo>
                  <a:lnTo>
                    <a:pt x="2141" y="2911"/>
                  </a:lnTo>
                  <a:lnTo>
                    <a:pt x="2142" y="2931"/>
                  </a:lnTo>
                  <a:lnTo>
                    <a:pt x="2143" y="2941"/>
                  </a:lnTo>
                  <a:lnTo>
                    <a:pt x="2145" y="2950"/>
                  </a:lnTo>
                  <a:lnTo>
                    <a:pt x="2147" y="2960"/>
                  </a:lnTo>
                  <a:lnTo>
                    <a:pt x="2149" y="2969"/>
                  </a:lnTo>
                  <a:lnTo>
                    <a:pt x="2152" y="2979"/>
                  </a:lnTo>
                  <a:lnTo>
                    <a:pt x="2155" y="2987"/>
                  </a:lnTo>
                  <a:lnTo>
                    <a:pt x="2159" y="2995"/>
                  </a:lnTo>
                  <a:lnTo>
                    <a:pt x="2164" y="3002"/>
                  </a:lnTo>
                  <a:lnTo>
                    <a:pt x="2147" y="3001"/>
                  </a:lnTo>
                  <a:lnTo>
                    <a:pt x="2101" y="2999"/>
                  </a:lnTo>
                  <a:lnTo>
                    <a:pt x="2032" y="2996"/>
                  </a:lnTo>
                  <a:lnTo>
                    <a:pt x="1948" y="2991"/>
                  </a:lnTo>
                  <a:lnTo>
                    <a:pt x="1854" y="2985"/>
                  </a:lnTo>
                  <a:lnTo>
                    <a:pt x="1760" y="2976"/>
                  </a:lnTo>
                  <a:lnTo>
                    <a:pt x="1715" y="2972"/>
                  </a:lnTo>
                  <a:lnTo>
                    <a:pt x="1671" y="2968"/>
                  </a:lnTo>
                  <a:lnTo>
                    <a:pt x="1630" y="2964"/>
                  </a:lnTo>
                  <a:lnTo>
                    <a:pt x="1593" y="2959"/>
                  </a:lnTo>
                  <a:lnTo>
                    <a:pt x="1566" y="2957"/>
                  </a:lnTo>
                  <a:lnTo>
                    <a:pt x="1537" y="2953"/>
                  </a:lnTo>
                  <a:lnTo>
                    <a:pt x="1509" y="2948"/>
                  </a:lnTo>
                  <a:lnTo>
                    <a:pt x="1481" y="2942"/>
                  </a:lnTo>
                  <a:lnTo>
                    <a:pt x="1454" y="2935"/>
                  </a:lnTo>
                  <a:lnTo>
                    <a:pt x="1427" y="2927"/>
                  </a:lnTo>
                  <a:lnTo>
                    <a:pt x="1399" y="2918"/>
                  </a:lnTo>
                  <a:lnTo>
                    <a:pt x="1372" y="2908"/>
                  </a:lnTo>
                  <a:lnTo>
                    <a:pt x="1319" y="2887"/>
                  </a:lnTo>
                  <a:lnTo>
                    <a:pt x="1267" y="2864"/>
                  </a:lnTo>
                  <a:lnTo>
                    <a:pt x="1217" y="2841"/>
                  </a:lnTo>
                  <a:lnTo>
                    <a:pt x="1168" y="2819"/>
                  </a:lnTo>
                  <a:lnTo>
                    <a:pt x="1148" y="2808"/>
                  </a:lnTo>
                  <a:lnTo>
                    <a:pt x="1130" y="2798"/>
                  </a:lnTo>
                  <a:lnTo>
                    <a:pt x="1114" y="2787"/>
                  </a:lnTo>
                  <a:lnTo>
                    <a:pt x="1100" y="2774"/>
                  </a:lnTo>
                  <a:lnTo>
                    <a:pt x="1085" y="2762"/>
                  </a:lnTo>
                  <a:lnTo>
                    <a:pt x="1073" y="2748"/>
                  </a:lnTo>
                  <a:lnTo>
                    <a:pt x="1062" y="2734"/>
                  </a:lnTo>
                  <a:lnTo>
                    <a:pt x="1053" y="2718"/>
                  </a:lnTo>
                  <a:lnTo>
                    <a:pt x="1044" y="2702"/>
                  </a:lnTo>
                  <a:lnTo>
                    <a:pt x="1035" y="2687"/>
                  </a:lnTo>
                  <a:lnTo>
                    <a:pt x="1028" y="2670"/>
                  </a:lnTo>
                  <a:lnTo>
                    <a:pt x="1021" y="2654"/>
                  </a:lnTo>
                  <a:lnTo>
                    <a:pt x="1007" y="2620"/>
                  </a:lnTo>
                  <a:lnTo>
                    <a:pt x="996" y="2586"/>
                  </a:lnTo>
                  <a:lnTo>
                    <a:pt x="984" y="2551"/>
                  </a:lnTo>
                  <a:lnTo>
                    <a:pt x="972" y="2519"/>
                  </a:lnTo>
                  <a:lnTo>
                    <a:pt x="965" y="2503"/>
                  </a:lnTo>
                  <a:lnTo>
                    <a:pt x="958" y="2487"/>
                  </a:lnTo>
                  <a:lnTo>
                    <a:pt x="950" y="2472"/>
                  </a:lnTo>
                  <a:lnTo>
                    <a:pt x="940" y="2457"/>
                  </a:lnTo>
                  <a:lnTo>
                    <a:pt x="930" y="2443"/>
                  </a:lnTo>
                  <a:lnTo>
                    <a:pt x="919" y="2430"/>
                  </a:lnTo>
                  <a:lnTo>
                    <a:pt x="908" y="2418"/>
                  </a:lnTo>
                  <a:lnTo>
                    <a:pt x="895" y="2405"/>
                  </a:lnTo>
                  <a:lnTo>
                    <a:pt x="880" y="2395"/>
                  </a:lnTo>
                  <a:lnTo>
                    <a:pt x="863" y="2385"/>
                  </a:lnTo>
                  <a:lnTo>
                    <a:pt x="846" y="2377"/>
                  </a:lnTo>
                  <a:lnTo>
                    <a:pt x="827" y="2369"/>
                  </a:lnTo>
                  <a:lnTo>
                    <a:pt x="811" y="2341"/>
                  </a:lnTo>
                  <a:lnTo>
                    <a:pt x="796" y="2314"/>
                  </a:lnTo>
                  <a:lnTo>
                    <a:pt x="788" y="2301"/>
                  </a:lnTo>
                  <a:lnTo>
                    <a:pt x="778" y="2289"/>
                  </a:lnTo>
                  <a:lnTo>
                    <a:pt x="770" y="2277"/>
                  </a:lnTo>
                  <a:lnTo>
                    <a:pt x="761" y="2266"/>
                  </a:lnTo>
                  <a:lnTo>
                    <a:pt x="751" y="2255"/>
                  </a:lnTo>
                  <a:lnTo>
                    <a:pt x="741" y="2244"/>
                  </a:lnTo>
                  <a:lnTo>
                    <a:pt x="730" y="2235"/>
                  </a:lnTo>
                  <a:lnTo>
                    <a:pt x="718" y="2226"/>
                  </a:lnTo>
                  <a:lnTo>
                    <a:pt x="704" y="2218"/>
                  </a:lnTo>
                  <a:lnTo>
                    <a:pt x="690" y="2211"/>
                  </a:lnTo>
                  <a:lnTo>
                    <a:pt x="675" y="2204"/>
                  </a:lnTo>
                  <a:lnTo>
                    <a:pt x="658" y="2199"/>
                  </a:lnTo>
                  <a:lnTo>
                    <a:pt x="651" y="2197"/>
                  </a:lnTo>
                  <a:lnTo>
                    <a:pt x="631" y="2195"/>
                  </a:lnTo>
                  <a:lnTo>
                    <a:pt x="619" y="2196"/>
                  </a:lnTo>
                  <a:lnTo>
                    <a:pt x="606" y="2199"/>
                  </a:lnTo>
                  <a:lnTo>
                    <a:pt x="600" y="2201"/>
                  </a:lnTo>
                  <a:lnTo>
                    <a:pt x="594" y="2205"/>
                  </a:lnTo>
                  <a:lnTo>
                    <a:pt x="588" y="2209"/>
                  </a:lnTo>
                  <a:lnTo>
                    <a:pt x="583" y="2213"/>
                  </a:lnTo>
                  <a:lnTo>
                    <a:pt x="580" y="2216"/>
                  </a:lnTo>
                  <a:lnTo>
                    <a:pt x="579" y="2219"/>
                  </a:lnTo>
                  <a:lnTo>
                    <a:pt x="577" y="2223"/>
                  </a:lnTo>
                  <a:lnTo>
                    <a:pt x="577" y="2227"/>
                  </a:lnTo>
                  <a:lnTo>
                    <a:pt x="576" y="2236"/>
                  </a:lnTo>
                  <a:lnTo>
                    <a:pt x="577" y="2248"/>
                  </a:lnTo>
                  <a:lnTo>
                    <a:pt x="583" y="2272"/>
                  </a:lnTo>
                  <a:lnTo>
                    <a:pt x="590" y="2299"/>
                  </a:lnTo>
                  <a:lnTo>
                    <a:pt x="599" y="2326"/>
                  </a:lnTo>
                  <a:lnTo>
                    <a:pt x="605" y="2354"/>
                  </a:lnTo>
                  <a:lnTo>
                    <a:pt x="608" y="2366"/>
                  </a:lnTo>
                  <a:lnTo>
                    <a:pt x="609" y="2377"/>
                  </a:lnTo>
                  <a:lnTo>
                    <a:pt x="609" y="2388"/>
                  </a:lnTo>
                  <a:lnTo>
                    <a:pt x="607" y="2396"/>
                  </a:lnTo>
                  <a:lnTo>
                    <a:pt x="602" y="2398"/>
                  </a:lnTo>
                  <a:lnTo>
                    <a:pt x="598" y="2400"/>
                  </a:lnTo>
                  <a:lnTo>
                    <a:pt x="594" y="2403"/>
                  </a:lnTo>
                  <a:lnTo>
                    <a:pt x="591" y="2406"/>
                  </a:lnTo>
                  <a:lnTo>
                    <a:pt x="587" y="2414"/>
                  </a:lnTo>
                  <a:lnTo>
                    <a:pt x="584" y="2422"/>
                  </a:lnTo>
                  <a:lnTo>
                    <a:pt x="582" y="2431"/>
                  </a:lnTo>
                  <a:lnTo>
                    <a:pt x="582" y="2440"/>
                  </a:lnTo>
                  <a:lnTo>
                    <a:pt x="581" y="2450"/>
                  </a:lnTo>
                  <a:lnTo>
                    <a:pt x="581" y="2460"/>
                  </a:lnTo>
                  <a:lnTo>
                    <a:pt x="581" y="2470"/>
                  </a:lnTo>
                  <a:lnTo>
                    <a:pt x="580" y="2479"/>
                  </a:lnTo>
                  <a:lnTo>
                    <a:pt x="578" y="2488"/>
                  </a:lnTo>
                  <a:lnTo>
                    <a:pt x="575" y="2497"/>
                  </a:lnTo>
                  <a:lnTo>
                    <a:pt x="573" y="2501"/>
                  </a:lnTo>
                  <a:lnTo>
                    <a:pt x="570" y="2505"/>
                  </a:lnTo>
                  <a:lnTo>
                    <a:pt x="567" y="2508"/>
                  </a:lnTo>
                  <a:lnTo>
                    <a:pt x="563" y="2510"/>
                  </a:lnTo>
                  <a:lnTo>
                    <a:pt x="558" y="2513"/>
                  </a:lnTo>
                  <a:lnTo>
                    <a:pt x="552" y="2515"/>
                  </a:lnTo>
                  <a:lnTo>
                    <a:pt x="546" y="2516"/>
                  </a:lnTo>
                  <a:lnTo>
                    <a:pt x="540" y="2517"/>
                  </a:lnTo>
                  <a:lnTo>
                    <a:pt x="529" y="2510"/>
                  </a:lnTo>
                  <a:lnTo>
                    <a:pt x="519" y="2502"/>
                  </a:lnTo>
                  <a:lnTo>
                    <a:pt x="509" y="2493"/>
                  </a:lnTo>
                  <a:lnTo>
                    <a:pt x="500" y="2482"/>
                  </a:lnTo>
                  <a:lnTo>
                    <a:pt x="481" y="2464"/>
                  </a:lnTo>
                  <a:lnTo>
                    <a:pt x="460" y="2448"/>
                  </a:lnTo>
                  <a:lnTo>
                    <a:pt x="450" y="2441"/>
                  </a:lnTo>
                  <a:lnTo>
                    <a:pt x="440" y="2435"/>
                  </a:lnTo>
                  <a:lnTo>
                    <a:pt x="428" y="2432"/>
                  </a:lnTo>
                  <a:lnTo>
                    <a:pt x="417" y="2430"/>
                  </a:lnTo>
                  <a:lnTo>
                    <a:pt x="411" y="2429"/>
                  </a:lnTo>
                  <a:lnTo>
                    <a:pt x="404" y="2430"/>
                  </a:lnTo>
                  <a:lnTo>
                    <a:pt x="397" y="2431"/>
                  </a:lnTo>
                  <a:lnTo>
                    <a:pt x="390" y="2433"/>
                  </a:lnTo>
                  <a:lnTo>
                    <a:pt x="383" y="2435"/>
                  </a:lnTo>
                  <a:lnTo>
                    <a:pt x="376" y="2438"/>
                  </a:lnTo>
                  <a:lnTo>
                    <a:pt x="369" y="2442"/>
                  </a:lnTo>
                  <a:lnTo>
                    <a:pt x="361" y="2446"/>
                  </a:lnTo>
                  <a:lnTo>
                    <a:pt x="347" y="2446"/>
                  </a:lnTo>
                  <a:lnTo>
                    <a:pt x="334" y="2446"/>
                  </a:lnTo>
                  <a:lnTo>
                    <a:pt x="320" y="2444"/>
                  </a:lnTo>
                  <a:lnTo>
                    <a:pt x="307" y="2442"/>
                  </a:lnTo>
                  <a:lnTo>
                    <a:pt x="281" y="2437"/>
                  </a:lnTo>
                  <a:lnTo>
                    <a:pt x="255" y="2431"/>
                  </a:lnTo>
                  <a:lnTo>
                    <a:pt x="241" y="2429"/>
                  </a:lnTo>
                  <a:lnTo>
                    <a:pt x="228" y="2427"/>
                  </a:lnTo>
                  <a:lnTo>
                    <a:pt x="215" y="2425"/>
                  </a:lnTo>
                  <a:lnTo>
                    <a:pt x="202" y="2424"/>
                  </a:lnTo>
                  <a:lnTo>
                    <a:pt x="189" y="2424"/>
                  </a:lnTo>
                  <a:lnTo>
                    <a:pt x="176" y="2425"/>
                  </a:lnTo>
                  <a:lnTo>
                    <a:pt x="162" y="2427"/>
                  </a:lnTo>
                  <a:lnTo>
                    <a:pt x="148" y="2430"/>
                  </a:lnTo>
                  <a:lnTo>
                    <a:pt x="135" y="2435"/>
                  </a:lnTo>
                  <a:lnTo>
                    <a:pt x="121" y="2442"/>
                  </a:lnTo>
                  <a:lnTo>
                    <a:pt x="106" y="2449"/>
                  </a:lnTo>
                  <a:lnTo>
                    <a:pt x="91" y="2458"/>
                  </a:lnTo>
                  <a:lnTo>
                    <a:pt x="78" y="2468"/>
                  </a:lnTo>
                  <a:lnTo>
                    <a:pt x="64" y="2479"/>
                  </a:lnTo>
                  <a:lnTo>
                    <a:pt x="52" y="2491"/>
                  </a:lnTo>
                  <a:lnTo>
                    <a:pt x="40" y="2503"/>
                  </a:lnTo>
                  <a:lnTo>
                    <a:pt x="29" y="2515"/>
                  </a:lnTo>
                  <a:lnTo>
                    <a:pt x="20" y="2526"/>
                  </a:lnTo>
                  <a:lnTo>
                    <a:pt x="12" y="2538"/>
                  </a:lnTo>
                  <a:lnTo>
                    <a:pt x="6" y="2549"/>
                  </a:lnTo>
                  <a:lnTo>
                    <a:pt x="2" y="2560"/>
                  </a:lnTo>
                  <a:lnTo>
                    <a:pt x="0" y="2569"/>
                  </a:lnTo>
                  <a:lnTo>
                    <a:pt x="0" y="2575"/>
                  </a:lnTo>
                  <a:lnTo>
                    <a:pt x="1" y="2579"/>
                  </a:lnTo>
                  <a:lnTo>
                    <a:pt x="2" y="2583"/>
                  </a:lnTo>
                  <a:lnTo>
                    <a:pt x="4" y="2587"/>
                  </a:lnTo>
                  <a:lnTo>
                    <a:pt x="29" y="2590"/>
                  </a:lnTo>
                  <a:lnTo>
                    <a:pt x="53" y="2594"/>
                  </a:lnTo>
                  <a:lnTo>
                    <a:pt x="75" y="2599"/>
                  </a:lnTo>
                  <a:lnTo>
                    <a:pt x="98" y="2606"/>
                  </a:lnTo>
                  <a:lnTo>
                    <a:pt x="119" y="2614"/>
                  </a:lnTo>
                  <a:lnTo>
                    <a:pt x="139" y="2624"/>
                  </a:lnTo>
                  <a:lnTo>
                    <a:pt x="149" y="2629"/>
                  </a:lnTo>
                  <a:lnTo>
                    <a:pt x="158" y="2636"/>
                  </a:lnTo>
                  <a:lnTo>
                    <a:pt x="167" y="2642"/>
                  </a:lnTo>
                  <a:lnTo>
                    <a:pt x="177" y="2649"/>
                  </a:lnTo>
                  <a:lnTo>
                    <a:pt x="173" y="2666"/>
                  </a:lnTo>
                  <a:lnTo>
                    <a:pt x="168" y="2682"/>
                  </a:lnTo>
                  <a:lnTo>
                    <a:pt x="166" y="2690"/>
                  </a:lnTo>
                  <a:lnTo>
                    <a:pt x="166" y="2700"/>
                  </a:lnTo>
                  <a:lnTo>
                    <a:pt x="166" y="2710"/>
                  </a:lnTo>
                  <a:lnTo>
                    <a:pt x="168" y="2723"/>
                  </a:lnTo>
                  <a:lnTo>
                    <a:pt x="169" y="2729"/>
                  </a:lnTo>
                  <a:lnTo>
                    <a:pt x="173" y="2737"/>
                  </a:lnTo>
                  <a:lnTo>
                    <a:pt x="177" y="2743"/>
                  </a:lnTo>
                  <a:lnTo>
                    <a:pt x="181" y="2749"/>
                  </a:lnTo>
                  <a:lnTo>
                    <a:pt x="186" y="2756"/>
                  </a:lnTo>
                  <a:lnTo>
                    <a:pt x="191" y="2761"/>
                  </a:lnTo>
                  <a:lnTo>
                    <a:pt x="197" y="2767"/>
                  </a:lnTo>
                  <a:lnTo>
                    <a:pt x="203" y="2772"/>
                  </a:lnTo>
                  <a:lnTo>
                    <a:pt x="217" y="2782"/>
                  </a:lnTo>
                  <a:lnTo>
                    <a:pt x="230" y="2790"/>
                  </a:lnTo>
                  <a:lnTo>
                    <a:pt x="243" y="2796"/>
                  </a:lnTo>
                  <a:lnTo>
                    <a:pt x="256" y="2800"/>
                  </a:lnTo>
                  <a:lnTo>
                    <a:pt x="252" y="2811"/>
                  </a:lnTo>
                  <a:lnTo>
                    <a:pt x="245" y="2823"/>
                  </a:lnTo>
                  <a:lnTo>
                    <a:pt x="239" y="2832"/>
                  </a:lnTo>
                  <a:lnTo>
                    <a:pt x="231" y="2841"/>
                  </a:lnTo>
                  <a:lnTo>
                    <a:pt x="222" y="2849"/>
                  </a:lnTo>
                  <a:lnTo>
                    <a:pt x="212" y="2856"/>
                  </a:lnTo>
                  <a:lnTo>
                    <a:pt x="201" y="2863"/>
                  </a:lnTo>
                  <a:lnTo>
                    <a:pt x="190" y="2869"/>
                  </a:lnTo>
                  <a:lnTo>
                    <a:pt x="178" y="2875"/>
                  </a:lnTo>
                  <a:lnTo>
                    <a:pt x="165" y="2880"/>
                  </a:lnTo>
                  <a:lnTo>
                    <a:pt x="153" y="2885"/>
                  </a:lnTo>
                  <a:lnTo>
                    <a:pt x="141" y="2889"/>
                  </a:lnTo>
                  <a:lnTo>
                    <a:pt x="117" y="2897"/>
                  </a:lnTo>
                  <a:lnTo>
                    <a:pt x="94" y="2902"/>
                  </a:lnTo>
                  <a:lnTo>
                    <a:pt x="81" y="2906"/>
                  </a:lnTo>
                  <a:lnTo>
                    <a:pt x="70" y="2911"/>
                  </a:lnTo>
                  <a:lnTo>
                    <a:pt x="61" y="2916"/>
                  </a:lnTo>
                  <a:lnTo>
                    <a:pt x="52" y="2923"/>
                  </a:lnTo>
                  <a:lnTo>
                    <a:pt x="44" y="2930"/>
                  </a:lnTo>
                  <a:lnTo>
                    <a:pt x="37" y="2937"/>
                  </a:lnTo>
                  <a:lnTo>
                    <a:pt x="32" y="2943"/>
                  </a:lnTo>
                  <a:lnTo>
                    <a:pt x="28" y="2948"/>
                  </a:lnTo>
                  <a:lnTo>
                    <a:pt x="21" y="2960"/>
                  </a:lnTo>
                  <a:lnTo>
                    <a:pt x="14" y="2972"/>
                  </a:lnTo>
                  <a:lnTo>
                    <a:pt x="8" y="2986"/>
                  </a:lnTo>
                  <a:lnTo>
                    <a:pt x="4" y="2998"/>
                  </a:lnTo>
                  <a:lnTo>
                    <a:pt x="3" y="3005"/>
                  </a:lnTo>
                  <a:lnTo>
                    <a:pt x="2" y="3011"/>
                  </a:lnTo>
                  <a:lnTo>
                    <a:pt x="2" y="3018"/>
                  </a:lnTo>
                  <a:lnTo>
                    <a:pt x="2" y="3024"/>
                  </a:lnTo>
                  <a:lnTo>
                    <a:pt x="3" y="3031"/>
                  </a:lnTo>
                  <a:lnTo>
                    <a:pt x="5" y="3038"/>
                  </a:lnTo>
                  <a:lnTo>
                    <a:pt x="8" y="3044"/>
                  </a:lnTo>
                  <a:lnTo>
                    <a:pt x="12" y="3051"/>
                  </a:lnTo>
                  <a:lnTo>
                    <a:pt x="45" y="3056"/>
                  </a:lnTo>
                  <a:lnTo>
                    <a:pt x="74" y="3062"/>
                  </a:lnTo>
                  <a:lnTo>
                    <a:pt x="103" y="3066"/>
                  </a:lnTo>
                  <a:lnTo>
                    <a:pt x="133" y="3071"/>
                  </a:lnTo>
                  <a:lnTo>
                    <a:pt x="136" y="3072"/>
                  </a:lnTo>
                  <a:lnTo>
                    <a:pt x="139" y="3073"/>
                  </a:lnTo>
                  <a:lnTo>
                    <a:pt x="142" y="3075"/>
                  </a:lnTo>
                  <a:lnTo>
                    <a:pt x="145" y="3078"/>
                  </a:lnTo>
                  <a:lnTo>
                    <a:pt x="149" y="3084"/>
                  </a:lnTo>
                  <a:lnTo>
                    <a:pt x="153" y="3091"/>
                  </a:lnTo>
                  <a:lnTo>
                    <a:pt x="161" y="3110"/>
                  </a:lnTo>
                  <a:lnTo>
                    <a:pt x="169" y="3131"/>
                  </a:lnTo>
                  <a:lnTo>
                    <a:pt x="174" y="3144"/>
                  </a:lnTo>
                  <a:lnTo>
                    <a:pt x="179" y="3155"/>
                  </a:lnTo>
                  <a:lnTo>
                    <a:pt x="185" y="3166"/>
                  </a:lnTo>
                  <a:lnTo>
                    <a:pt x="192" y="3177"/>
                  </a:lnTo>
                  <a:lnTo>
                    <a:pt x="201" y="3187"/>
                  </a:lnTo>
                  <a:lnTo>
                    <a:pt x="210" y="3196"/>
                  </a:lnTo>
                  <a:lnTo>
                    <a:pt x="215" y="3200"/>
                  </a:lnTo>
                  <a:lnTo>
                    <a:pt x="221" y="3204"/>
                  </a:lnTo>
                  <a:lnTo>
                    <a:pt x="227" y="3207"/>
                  </a:lnTo>
                  <a:lnTo>
                    <a:pt x="234" y="3210"/>
                  </a:lnTo>
                  <a:lnTo>
                    <a:pt x="252" y="3215"/>
                  </a:lnTo>
                  <a:lnTo>
                    <a:pt x="270" y="3218"/>
                  </a:lnTo>
                  <a:lnTo>
                    <a:pt x="288" y="3221"/>
                  </a:lnTo>
                  <a:lnTo>
                    <a:pt x="307" y="3221"/>
                  </a:lnTo>
                  <a:lnTo>
                    <a:pt x="327" y="3219"/>
                  </a:lnTo>
                  <a:lnTo>
                    <a:pt x="345" y="3216"/>
                  </a:lnTo>
                  <a:lnTo>
                    <a:pt x="362" y="3213"/>
                  </a:lnTo>
                  <a:lnTo>
                    <a:pt x="377" y="3208"/>
                  </a:lnTo>
                  <a:lnTo>
                    <a:pt x="400" y="3201"/>
                  </a:lnTo>
                  <a:lnTo>
                    <a:pt x="425" y="3195"/>
                  </a:lnTo>
                  <a:lnTo>
                    <a:pt x="436" y="3193"/>
                  </a:lnTo>
                  <a:lnTo>
                    <a:pt x="448" y="3192"/>
                  </a:lnTo>
                  <a:lnTo>
                    <a:pt x="459" y="3192"/>
                  </a:lnTo>
                  <a:lnTo>
                    <a:pt x="469" y="3194"/>
                  </a:lnTo>
                  <a:lnTo>
                    <a:pt x="465" y="3205"/>
                  </a:lnTo>
                  <a:lnTo>
                    <a:pt x="461" y="3218"/>
                  </a:lnTo>
                  <a:lnTo>
                    <a:pt x="459" y="3235"/>
                  </a:lnTo>
                  <a:lnTo>
                    <a:pt x="458" y="3252"/>
                  </a:lnTo>
                  <a:lnTo>
                    <a:pt x="456" y="3286"/>
                  </a:lnTo>
                  <a:lnTo>
                    <a:pt x="455" y="3317"/>
                  </a:lnTo>
                  <a:lnTo>
                    <a:pt x="455" y="3338"/>
                  </a:lnTo>
                  <a:lnTo>
                    <a:pt x="455" y="3361"/>
                  </a:lnTo>
                  <a:lnTo>
                    <a:pt x="455" y="3386"/>
                  </a:lnTo>
                  <a:lnTo>
                    <a:pt x="456" y="3409"/>
                  </a:lnTo>
                  <a:lnTo>
                    <a:pt x="458" y="3421"/>
                  </a:lnTo>
                  <a:lnTo>
                    <a:pt x="460" y="3433"/>
                  </a:lnTo>
                  <a:lnTo>
                    <a:pt x="464" y="3444"/>
                  </a:lnTo>
                  <a:lnTo>
                    <a:pt x="468" y="3456"/>
                  </a:lnTo>
                  <a:lnTo>
                    <a:pt x="474" y="3468"/>
                  </a:lnTo>
                  <a:lnTo>
                    <a:pt x="482" y="3478"/>
                  </a:lnTo>
                  <a:lnTo>
                    <a:pt x="490" y="3489"/>
                  </a:lnTo>
                  <a:lnTo>
                    <a:pt x="500" y="3498"/>
                  </a:lnTo>
                  <a:lnTo>
                    <a:pt x="504" y="3501"/>
                  </a:lnTo>
                  <a:lnTo>
                    <a:pt x="509" y="3502"/>
                  </a:lnTo>
                  <a:lnTo>
                    <a:pt x="513" y="3503"/>
                  </a:lnTo>
                  <a:lnTo>
                    <a:pt x="517" y="3503"/>
                  </a:lnTo>
                  <a:lnTo>
                    <a:pt x="524" y="3502"/>
                  </a:lnTo>
                  <a:lnTo>
                    <a:pt x="531" y="3499"/>
                  </a:lnTo>
                  <a:lnTo>
                    <a:pt x="536" y="3494"/>
                  </a:lnTo>
                  <a:lnTo>
                    <a:pt x="542" y="3488"/>
                  </a:lnTo>
                  <a:lnTo>
                    <a:pt x="546" y="3483"/>
                  </a:lnTo>
                  <a:lnTo>
                    <a:pt x="551" y="3477"/>
                  </a:lnTo>
                  <a:lnTo>
                    <a:pt x="560" y="3471"/>
                  </a:lnTo>
                  <a:lnTo>
                    <a:pt x="568" y="3468"/>
                  </a:lnTo>
                  <a:lnTo>
                    <a:pt x="576" y="3466"/>
                  </a:lnTo>
                  <a:lnTo>
                    <a:pt x="583" y="3465"/>
                  </a:lnTo>
                  <a:lnTo>
                    <a:pt x="591" y="3466"/>
                  </a:lnTo>
                  <a:lnTo>
                    <a:pt x="597" y="3468"/>
                  </a:lnTo>
                  <a:lnTo>
                    <a:pt x="604" y="3471"/>
                  </a:lnTo>
                  <a:lnTo>
                    <a:pt x="611" y="3475"/>
                  </a:lnTo>
                  <a:lnTo>
                    <a:pt x="624" y="3484"/>
                  </a:lnTo>
                  <a:lnTo>
                    <a:pt x="638" y="3494"/>
                  </a:lnTo>
                  <a:lnTo>
                    <a:pt x="645" y="3499"/>
                  </a:lnTo>
                  <a:lnTo>
                    <a:pt x="653" y="3503"/>
                  </a:lnTo>
                  <a:lnTo>
                    <a:pt x="660" y="3507"/>
                  </a:lnTo>
                  <a:lnTo>
                    <a:pt x="668" y="3510"/>
                  </a:lnTo>
                  <a:lnTo>
                    <a:pt x="685" y="3515"/>
                  </a:lnTo>
                  <a:lnTo>
                    <a:pt x="700" y="3517"/>
                  </a:lnTo>
                  <a:lnTo>
                    <a:pt x="715" y="3519"/>
                  </a:lnTo>
                  <a:lnTo>
                    <a:pt x="729" y="3519"/>
                  </a:lnTo>
                  <a:lnTo>
                    <a:pt x="741" y="3518"/>
                  </a:lnTo>
                  <a:lnTo>
                    <a:pt x="752" y="3515"/>
                  </a:lnTo>
                  <a:lnTo>
                    <a:pt x="763" y="3512"/>
                  </a:lnTo>
                  <a:lnTo>
                    <a:pt x="773" y="3508"/>
                  </a:lnTo>
                  <a:lnTo>
                    <a:pt x="782" y="3503"/>
                  </a:lnTo>
                  <a:lnTo>
                    <a:pt x="791" y="3497"/>
                  </a:lnTo>
                  <a:lnTo>
                    <a:pt x="799" y="3490"/>
                  </a:lnTo>
                  <a:lnTo>
                    <a:pt x="807" y="3483"/>
                  </a:lnTo>
                  <a:lnTo>
                    <a:pt x="821" y="3467"/>
                  </a:lnTo>
                  <a:lnTo>
                    <a:pt x="833" y="3449"/>
                  </a:lnTo>
                  <a:lnTo>
                    <a:pt x="845" y="3430"/>
                  </a:lnTo>
                  <a:lnTo>
                    <a:pt x="858" y="3412"/>
                  </a:lnTo>
                  <a:lnTo>
                    <a:pt x="872" y="3393"/>
                  </a:lnTo>
                  <a:lnTo>
                    <a:pt x="886" y="3375"/>
                  </a:lnTo>
                  <a:lnTo>
                    <a:pt x="893" y="3367"/>
                  </a:lnTo>
                  <a:lnTo>
                    <a:pt x="901" y="3360"/>
                  </a:lnTo>
                  <a:lnTo>
                    <a:pt x="910" y="3353"/>
                  </a:lnTo>
                  <a:lnTo>
                    <a:pt x="920" y="3347"/>
                  </a:lnTo>
                  <a:lnTo>
                    <a:pt x="930" y="3341"/>
                  </a:lnTo>
                  <a:lnTo>
                    <a:pt x="941" y="3336"/>
                  </a:lnTo>
                  <a:lnTo>
                    <a:pt x="954" y="3333"/>
                  </a:lnTo>
                  <a:lnTo>
                    <a:pt x="966" y="3330"/>
                  </a:lnTo>
                  <a:lnTo>
                    <a:pt x="984" y="3329"/>
                  </a:lnTo>
                  <a:lnTo>
                    <a:pt x="997" y="3329"/>
                  </a:lnTo>
                  <a:lnTo>
                    <a:pt x="1008" y="3329"/>
                  </a:lnTo>
                  <a:lnTo>
                    <a:pt x="1022" y="3330"/>
                  </a:lnTo>
                  <a:lnTo>
                    <a:pt x="1033" y="3331"/>
                  </a:lnTo>
                  <a:lnTo>
                    <a:pt x="1044" y="3332"/>
                  </a:lnTo>
                  <a:lnTo>
                    <a:pt x="1055" y="3334"/>
                  </a:lnTo>
                  <a:lnTo>
                    <a:pt x="1066" y="3336"/>
                  </a:lnTo>
                  <a:lnTo>
                    <a:pt x="1088" y="3342"/>
                  </a:lnTo>
                  <a:lnTo>
                    <a:pt x="1110" y="3350"/>
                  </a:lnTo>
                  <a:lnTo>
                    <a:pt x="1130" y="3359"/>
                  </a:lnTo>
                  <a:lnTo>
                    <a:pt x="1150" y="3368"/>
                  </a:lnTo>
                  <a:lnTo>
                    <a:pt x="1169" y="3377"/>
                  </a:lnTo>
                  <a:lnTo>
                    <a:pt x="1190" y="3387"/>
                  </a:lnTo>
                  <a:lnTo>
                    <a:pt x="1262" y="3422"/>
                  </a:lnTo>
                  <a:lnTo>
                    <a:pt x="1335" y="3455"/>
                  </a:lnTo>
                  <a:lnTo>
                    <a:pt x="1409" y="3489"/>
                  </a:lnTo>
                  <a:lnTo>
                    <a:pt x="1483" y="3522"/>
                  </a:lnTo>
                  <a:lnTo>
                    <a:pt x="1556" y="3557"/>
                  </a:lnTo>
                  <a:lnTo>
                    <a:pt x="1630" y="3593"/>
                  </a:lnTo>
                  <a:lnTo>
                    <a:pt x="1667" y="3612"/>
                  </a:lnTo>
                  <a:lnTo>
                    <a:pt x="1702" y="3632"/>
                  </a:lnTo>
                  <a:lnTo>
                    <a:pt x="1738" y="3652"/>
                  </a:lnTo>
                  <a:lnTo>
                    <a:pt x="1773" y="3673"/>
                  </a:lnTo>
                  <a:lnTo>
                    <a:pt x="1788" y="3679"/>
                  </a:lnTo>
                  <a:lnTo>
                    <a:pt x="1774" y="3695"/>
                  </a:lnTo>
                  <a:lnTo>
                    <a:pt x="1761" y="3710"/>
                  </a:lnTo>
                  <a:lnTo>
                    <a:pt x="1753" y="3717"/>
                  </a:lnTo>
                  <a:lnTo>
                    <a:pt x="1744" y="3722"/>
                  </a:lnTo>
                  <a:lnTo>
                    <a:pt x="1733" y="3727"/>
                  </a:lnTo>
                  <a:lnTo>
                    <a:pt x="1718" y="3731"/>
                  </a:lnTo>
                  <a:lnTo>
                    <a:pt x="1712" y="3733"/>
                  </a:lnTo>
                  <a:lnTo>
                    <a:pt x="1706" y="3734"/>
                  </a:lnTo>
                  <a:lnTo>
                    <a:pt x="1699" y="3734"/>
                  </a:lnTo>
                  <a:lnTo>
                    <a:pt x="1693" y="3734"/>
                  </a:lnTo>
                  <a:lnTo>
                    <a:pt x="1679" y="3734"/>
                  </a:lnTo>
                  <a:lnTo>
                    <a:pt x="1665" y="3734"/>
                  </a:lnTo>
                  <a:lnTo>
                    <a:pt x="1659" y="3734"/>
                  </a:lnTo>
                  <a:lnTo>
                    <a:pt x="1653" y="3734"/>
                  </a:lnTo>
                  <a:lnTo>
                    <a:pt x="1647" y="3735"/>
                  </a:lnTo>
                  <a:lnTo>
                    <a:pt x="1642" y="3737"/>
                  </a:lnTo>
                  <a:lnTo>
                    <a:pt x="1637" y="3739"/>
                  </a:lnTo>
                  <a:lnTo>
                    <a:pt x="1632" y="3742"/>
                  </a:lnTo>
                  <a:lnTo>
                    <a:pt x="1628" y="3747"/>
                  </a:lnTo>
                  <a:lnTo>
                    <a:pt x="1626" y="3752"/>
                  </a:lnTo>
                  <a:lnTo>
                    <a:pt x="1626" y="3755"/>
                  </a:lnTo>
                  <a:lnTo>
                    <a:pt x="1626" y="3758"/>
                  </a:lnTo>
                  <a:lnTo>
                    <a:pt x="1627" y="3761"/>
                  </a:lnTo>
                  <a:lnTo>
                    <a:pt x="1629" y="3764"/>
                  </a:lnTo>
                  <a:lnTo>
                    <a:pt x="1633" y="3770"/>
                  </a:lnTo>
                  <a:lnTo>
                    <a:pt x="1640" y="3777"/>
                  </a:lnTo>
                  <a:lnTo>
                    <a:pt x="1647" y="3783"/>
                  </a:lnTo>
                  <a:lnTo>
                    <a:pt x="1655" y="3790"/>
                  </a:lnTo>
                  <a:lnTo>
                    <a:pt x="1664" y="3796"/>
                  </a:lnTo>
                  <a:lnTo>
                    <a:pt x="1674" y="3802"/>
                  </a:lnTo>
                  <a:lnTo>
                    <a:pt x="1708" y="3820"/>
                  </a:lnTo>
                  <a:lnTo>
                    <a:pt x="1725" y="3827"/>
                  </a:lnTo>
                  <a:lnTo>
                    <a:pt x="1735" y="3831"/>
                  </a:lnTo>
                  <a:lnTo>
                    <a:pt x="1745" y="3835"/>
                  </a:lnTo>
                  <a:lnTo>
                    <a:pt x="1754" y="3838"/>
                  </a:lnTo>
                  <a:lnTo>
                    <a:pt x="1764" y="3840"/>
                  </a:lnTo>
                  <a:lnTo>
                    <a:pt x="1781" y="3843"/>
                  </a:lnTo>
                  <a:lnTo>
                    <a:pt x="1800" y="3844"/>
                  </a:lnTo>
                  <a:lnTo>
                    <a:pt x="1817" y="3843"/>
                  </a:lnTo>
                  <a:lnTo>
                    <a:pt x="1834" y="3841"/>
                  </a:lnTo>
                  <a:lnTo>
                    <a:pt x="1852" y="3839"/>
                  </a:lnTo>
                  <a:lnTo>
                    <a:pt x="1872" y="3836"/>
                  </a:lnTo>
                  <a:lnTo>
                    <a:pt x="1892" y="3831"/>
                  </a:lnTo>
                  <a:lnTo>
                    <a:pt x="1912" y="3826"/>
                  </a:lnTo>
                  <a:lnTo>
                    <a:pt x="1932" y="3820"/>
                  </a:lnTo>
                  <a:lnTo>
                    <a:pt x="1953" y="3814"/>
                  </a:lnTo>
                  <a:lnTo>
                    <a:pt x="1972" y="3807"/>
                  </a:lnTo>
                  <a:lnTo>
                    <a:pt x="1988" y="3799"/>
                  </a:lnTo>
                  <a:lnTo>
                    <a:pt x="1996" y="3796"/>
                  </a:lnTo>
                  <a:lnTo>
                    <a:pt x="2003" y="3791"/>
                  </a:lnTo>
                  <a:lnTo>
                    <a:pt x="2008" y="3786"/>
                  </a:lnTo>
                  <a:lnTo>
                    <a:pt x="2013" y="3782"/>
                  </a:lnTo>
                  <a:lnTo>
                    <a:pt x="2020" y="3780"/>
                  </a:lnTo>
                  <a:lnTo>
                    <a:pt x="2034" y="3779"/>
                  </a:lnTo>
                  <a:lnTo>
                    <a:pt x="2037" y="3779"/>
                  </a:lnTo>
                  <a:lnTo>
                    <a:pt x="2040" y="3780"/>
                  </a:lnTo>
                  <a:lnTo>
                    <a:pt x="2043" y="3781"/>
                  </a:lnTo>
                  <a:lnTo>
                    <a:pt x="2045" y="3783"/>
                  </a:lnTo>
                  <a:lnTo>
                    <a:pt x="2047" y="3786"/>
                  </a:lnTo>
                  <a:lnTo>
                    <a:pt x="2048" y="3791"/>
                  </a:lnTo>
                  <a:lnTo>
                    <a:pt x="2048" y="3795"/>
                  </a:lnTo>
                  <a:lnTo>
                    <a:pt x="2047" y="3800"/>
                  </a:lnTo>
                  <a:lnTo>
                    <a:pt x="2045" y="3807"/>
                  </a:lnTo>
                  <a:lnTo>
                    <a:pt x="2041" y="3813"/>
                  </a:lnTo>
                  <a:lnTo>
                    <a:pt x="2037" y="3821"/>
                  </a:lnTo>
                  <a:lnTo>
                    <a:pt x="2031" y="3828"/>
                  </a:lnTo>
                  <a:lnTo>
                    <a:pt x="2024" y="3836"/>
                  </a:lnTo>
                  <a:lnTo>
                    <a:pt x="2015" y="3844"/>
                  </a:lnTo>
                  <a:lnTo>
                    <a:pt x="2007" y="3851"/>
                  </a:lnTo>
                  <a:lnTo>
                    <a:pt x="1997" y="3858"/>
                  </a:lnTo>
                  <a:lnTo>
                    <a:pt x="1987" y="3865"/>
                  </a:lnTo>
                  <a:lnTo>
                    <a:pt x="1976" y="3873"/>
                  </a:lnTo>
                  <a:lnTo>
                    <a:pt x="1964" y="3879"/>
                  </a:lnTo>
                  <a:lnTo>
                    <a:pt x="1952" y="3884"/>
                  </a:lnTo>
                  <a:lnTo>
                    <a:pt x="1939" y="3888"/>
                  </a:lnTo>
                  <a:lnTo>
                    <a:pt x="1926" y="3891"/>
                  </a:lnTo>
                  <a:lnTo>
                    <a:pt x="1913" y="3893"/>
                  </a:lnTo>
                  <a:lnTo>
                    <a:pt x="1899" y="3893"/>
                  </a:lnTo>
                  <a:lnTo>
                    <a:pt x="1893" y="3895"/>
                  </a:lnTo>
                  <a:lnTo>
                    <a:pt x="1887" y="3897"/>
                  </a:lnTo>
                  <a:lnTo>
                    <a:pt x="1881" y="3899"/>
                  </a:lnTo>
                  <a:lnTo>
                    <a:pt x="1877" y="3902"/>
                  </a:lnTo>
                  <a:lnTo>
                    <a:pt x="1874" y="3905"/>
                  </a:lnTo>
                  <a:lnTo>
                    <a:pt x="1873" y="3910"/>
                  </a:lnTo>
                  <a:lnTo>
                    <a:pt x="1872" y="3915"/>
                  </a:lnTo>
                  <a:lnTo>
                    <a:pt x="1874" y="3921"/>
                  </a:lnTo>
                  <a:lnTo>
                    <a:pt x="1878" y="3930"/>
                  </a:lnTo>
                  <a:lnTo>
                    <a:pt x="1883" y="3939"/>
                  </a:lnTo>
                  <a:lnTo>
                    <a:pt x="1886" y="3942"/>
                  </a:lnTo>
                  <a:lnTo>
                    <a:pt x="1890" y="3946"/>
                  </a:lnTo>
                  <a:lnTo>
                    <a:pt x="1895" y="3949"/>
                  </a:lnTo>
                  <a:lnTo>
                    <a:pt x="1901" y="3952"/>
                  </a:lnTo>
                  <a:lnTo>
                    <a:pt x="1908" y="3954"/>
                  </a:lnTo>
                  <a:lnTo>
                    <a:pt x="1916" y="3956"/>
                  </a:lnTo>
                  <a:lnTo>
                    <a:pt x="1925" y="3957"/>
                  </a:lnTo>
                  <a:lnTo>
                    <a:pt x="1936" y="3958"/>
                  </a:lnTo>
                  <a:lnTo>
                    <a:pt x="1949" y="3958"/>
                  </a:lnTo>
                  <a:lnTo>
                    <a:pt x="1963" y="3958"/>
                  </a:lnTo>
                  <a:lnTo>
                    <a:pt x="1979" y="3957"/>
                  </a:lnTo>
                  <a:lnTo>
                    <a:pt x="1997" y="3956"/>
                  </a:lnTo>
                  <a:lnTo>
                    <a:pt x="2113" y="3931"/>
                  </a:lnTo>
                  <a:lnTo>
                    <a:pt x="2146" y="3928"/>
                  </a:lnTo>
                  <a:lnTo>
                    <a:pt x="2197" y="3924"/>
                  </a:lnTo>
                  <a:lnTo>
                    <a:pt x="2209" y="3924"/>
                  </a:lnTo>
                  <a:lnTo>
                    <a:pt x="2221" y="3925"/>
                  </a:lnTo>
                  <a:lnTo>
                    <a:pt x="2232" y="3926"/>
                  </a:lnTo>
                  <a:lnTo>
                    <a:pt x="2242" y="3928"/>
                  </a:lnTo>
                  <a:lnTo>
                    <a:pt x="2250" y="3931"/>
                  </a:lnTo>
                  <a:lnTo>
                    <a:pt x="2258" y="3935"/>
                  </a:lnTo>
                  <a:lnTo>
                    <a:pt x="2261" y="3937"/>
                  </a:lnTo>
                  <a:lnTo>
                    <a:pt x="2263" y="3940"/>
                  </a:lnTo>
                  <a:lnTo>
                    <a:pt x="2264" y="3943"/>
                  </a:lnTo>
                  <a:lnTo>
                    <a:pt x="2265" y="3947"/>
                  </a:lnTo>
                  <a:lnTo>
                    <a:pt x="2265" y="3949"/>
                  </a:lnTo>
                  <a:lnTo>
                    <a:pt x="2264" y="3952"/>
                  </a:lnTo>
                  <a:lnTo>
                    <a:pt x="2263" y="3955"/>
                  </a:lnTo>
                  <a:lnTo>
                    <a:pt x="2261" y="3957"/>
                  </a:lnTo>
                  <a:lnTo>
                    <a:pt x="2255" y="3961"/>
                  </a:lnTo>
                  <a:lnTo>
                    <a:pt x="2247" y="3965"/>
                  </a:lnTo>
                  <a:lnTo>
                    <a:pt x="2229" y="3972"/>
                  </a:lnTo>
                  <a:lnTo>
                    <a:pt x="2208" y="3979"/>
                  </a:lnTo>
                  <a:lnTo>
                    <a:pt x="2163" y="3989"/>
                  </a:lnTo>
                  <a:lnTo>
                    <a:pt x="2134" y="3995"/>
                  </a:lnTo>
                  <a:lnTo>
                    <a:pt x="2128" y="3998"/>
                  </a:lnTo>
                  <a:lnTo>
                    <a:pt x="2123" y="4001"/>
                  </a:lnTo>
                  <a:lnTo>
                    <a:pt x="2119" y="4006"/>
                  </a:lnTo>
                  <a:lnTo>
                    <a:pt x="2117" y="4012"/>
                  </a:lnTo>
                  <a:lnTo>
                    <a:pt x="2116" y="4018"/>
                  </a:lnTo>
                  <a:lnTo>
                    <a:pt x="2116" y="4024"/>
                  </a:lnTo>
                  <a:lnTo>
                    <a:pt x="2117" y="4027"/>
                  </a:lnTo>
                  <a:lnTo>
                    <a:pt x="2118" y="4029"/>
                  </a:lnTo>
                  <a:lnTo>
                    <a:pt x="2120" y="4031"/>
                  </a:lnTo>
                  <a:lnTo>
                    <a:pt x="2123" y="4035"/>
                  </a:lnTo>
                  <a:lnTo>
                    <a:pt x="2126" y="4039"/>
                  </a:lnTo>
                  <a:lnTo>
                    <a:pt x="2129" y="4042"/>
                  </a:lnTo>
                  <a:lnTo>
                    <a:pt x="2133" y="4045"/>
                  </a:lnTo>
                  <a:lnTo>
                    <a:pt x="2138" y="4048"/>
                  </a:lnTo>
                  <a:lnTo>
                    <a:pt x="2148" y="4052"/>
                  </a:lnTo>
                  <a:lnTo>
                    <a:pt x="2159" y="4055"/>
                  </a:lnTo>
                  <a:lnTo>
                    <a:pt x="2172" y="4058"/>
                  </a:lnTo>
                  <a:lnTo>
                    <a:pt x="2187" y="4059"/>
                  </a:lnTo>
                  <a:lnTo>
                    <a:pt x="2202" y="4059"/>
                  </a:lnTo>
                  <a:lnTo>
                    <a:pt x="2218" y="4058"/>
                  </a:lnTo>
                  <a:lnTo>
                    <a:pt x="2251" y="4056"/>
                  </a:lnTo>
                  <a:lnTo>
                    <a:pt x="2286" y="4053"/>
                  </a:lnTo>
                  <a:lnTo>
                    <a:pt x="2320" y="4050"/>
                  </a:lnTo>
                  <a:lnTo>
                    <a:pt x="2353" y="4049"/>
                  </a:lnTo>
                  <a:lnTo>
                    <a:pt x="2379" y="4049"/>
                  </a:lnTo>
                  <a:lnTo>
                    <a:pt x="2414" y="4047"/>
                  </a:lnTo>
                  <a:lnTo>
                    <a:pt x="2448" y="4045"/>
                  </a:lnTo>
                  <a:lnTo>
                    <a:pt x="2475" y="4045"/>
                  </a:lnTo>
                  <a:lnTo>
                    <a:pt x="2482" y="4046"/>
                  </a:lnTo>
                  <a:lnTo>
                    <a:pt x="2495" y="4049"/>
                  </a:lnTo>
                  <a:lnTo>
                    <a:pt x="2498" y="4051"/>
                  </a:lnTo>
                  <a:lnTo>
                    <a:pt x="2500" y="4053"/>
                  </a:lnTo>
                  <a:lnTo>
                    <a:pt x="2501" y="4056"/>
                  </a:lnTo>
                  <a:lnTo>
                    <a:pt x="2502" y="4058"/>
                  </a:lnTo>
                  <a:lnTo>
                    <a:pt x="2502" y="4062"/>
                  </a:lnTo>
                  <a:lnTo>
                    <a:pt x="2500" y="4066"/>
                  </a:lnTo>
                  <a:lnTo>
                    <a:pt x="2497" y="4071"/>
                  </a:lnTo>
                  <a:lnTo>
                    <a:pt x="2493" y="4076"/>
                  </a:lnTo>
                  <a:lnTo>
                    <a:pt x="2489" y="4080"/>
                  </a:lnTo>
                  <a:lnTo>
                    <a:pt x="2483" y="4083"/>
                  </a:lnTo>
                  <a:lnTo>
                    <a:pt x="2477" y="4087"/>
                  </a:lnTo>
                  <a:lnTo>
                    <a:pt x="2471" y="4090"/>
                  </a:lnTo>
                  <a:lnTo>
                    <a:pt x="2456" y="4095"/>
                  </a:lnTo>
                  <a:lnTo>
                    <a:pt x="2439" y="4099"/>
                  </a:lnTo>
                  <a:lnTo>
                    <a:pt x="2420" y="4103"/>
                  </a:lnTo>
                  <a:lnTo>
                    <a:pt x="2400" y="4105"/>
                  </a:lnTo>
                  <a:lnTo>
                    <a:pt x="2380" y="4106"/>
                  </a:lnTo>
                  <a:lnTo>
                    <a:pt x="2361" y="4107"/>
                  </a:lnTo>
                  <a:lnTo>
                    <a:pt x="2355" y="4106"/>
                  </a:lnTo>
                  <a:lnTo>
                    <a:pt x="2348" y="4108"/>
                  </a:lnTo>
                  <a:lnTo>
                    <a:pt x="2342" y="4110"/>
                  </a:lnTo>
                  <a:lnTo>
                    <a:pt x="2337" y="4115"/>
                  </a:lnTo>
                  <a:lnTo>
                    <a:pt x="2332" y="4120"/>
                  </a:lnTo>
                  <a:lnTo>
                    <a:pt x="2328" y="4126"/>
                  </a:lnTo>
                  <a:lnTo>
                    <a:pt x="2327" y="4129"/>
                  </a:lnTo>
                  <a:lnTo>
                    <a:pt x="2326" y="4133"/>
                  </a:lnTo>
                  <a:lnTo>
                    <a:pt x="2326" y="4137"/>
                  </a:lnTo>
                  <a:lnTo>
                    <a:pt x="2327" y="4140"/>
                  </a:lnTo>
                  <a:lnTo>
                    <a:pt x="2328" y="4144"/>
                  </a:lnTo>
                  <a:lnTo>
                    <a:pt x="2330" y="4148"/>
                  </a:lnTo>
                  <a:lnTo>
                    <a:pt x="2334" y="4152"/>
                  </a:lnTo>
                  <a:lnTo>
                    <a:pt x="2338" y="4156"/>
                  </a:lnTo>
                  <a:lnTo>
                    <a:pt x="2342" y="4160"/>
                  </a:lnTo>
                  <a:lnTo>
                    <a:pt x="2347" y="4164"/>
                  </a:lnTo>
                  <a:lnTo>
                    <a:pt x="2353" y="4168"/>
                  </a:lnTo>
                  <a:lnTo>
                    <a:pt x="2361" y="4172"/>
                  </a:lnTo>
                  <a:lnTo>
                    <a:pt x="2369" y="4176"/>
                  </a:lnTo>
                  <a:lnTo>
                    <a:pt x="2378" y="4180"/>
                  </a:lnTo>
                  <a:lnTo>
                    <a:pt x="2388" y="4184"/>
                  </a:lnTo>
                  <a:lnTo>
                    <a:pt x="2400" y="4188"/>
                  </a:lnTo>
                  <a:lnTo>
                    <a:pt x="2428" y="4195"/>
                  </a:lnTo>
                  <a:lnTo>
                    <a:pt x="2460" y="4202"/>
                  </a:lnTo>
                  <a:lnTo>
                    <a:pt x="2476" y="4204"/>
                  </a:lnTo>
                  <a:lnTo>
                    <a:pt x="2493" y="4206"/>
                  </a:lnTo>
                  <a:lnTo>
                    <a:pt x="2510" y="4207"/>
                  </a:lnTo>
                  <a:lnTo>
                    <a:pt x="2528" y="4207"/>
                  </a:lnTo>
                  <a:lnTo>
                    <a:pt x="2545" y="4207"/>
                  </a:lnTo>
                  <a:lnTo>
                    <a:pt x="2564" y="4206"/>
                  </a:lnTo>
                  <a:lnTo>
                    <a:pt x="2581" y="4204"/>
                  </a:lnTo>
                  <a:lnTo>
                    <a:pt x="2599" y="4201"/>
                  </a:lnTo>
                  <a:lnTo>
                    <a:pt x="2616" y="4197"/>
                  </a:lnTo>
                  <a:lnTo>
                    <a:pt x="2633" y="4192"/>
                  </a:lnTo>
                  <a:lnTo>
                    <a:pt x="2650" y="4186"/>
                  </a:lnTo>
                  <a:lnTo>
                    <a:pt x="2665" y="4180"/>
                  </a:lnTo>
                  <a:lnTo>
                    <a:pt x="2680" y="4173"/>
                  </a:lnTo>
                  <a:lnTo>
                    <a:pt x="2694" y="4164"/>
                  </a:lnTo>
                  <a:lnTo>
                    <a:pt x="2707" y="4155"/>
                  </a:lnTo>
                  <a:lnTo>
                    <a:pt x="2719" y="4145"/>
                  </a:lnTo>
                  <a:lnTo>
                    <a:pt x="2733" y="4153"/>
                  </a:lnTo>
                  <a:lnTo>
                    <a:pt x="2744" y="4160"/>
                  </a:lnTo>
                  <a:lnTo>
                    <a:pt x="2748" y="4164"/>
                  </a:lnTo>
                  <a:lnTo>
                    <a:pt x="2751" y="4167"/>
                  </a:lnTo>
                  <a:lnTo>
                    <a:pt x="2753" y="4171"/>
                  </a:lnTo>
                  <a:lnTo>
                    <a:pt x="2754" y="4175"/>
                  </a:lnTo>
                  <a:lnTo>
                    <a:pt x="2755" y="4178"/>
                  </a:lnTo>
                  <a:lnTo>
                    <a:pt x="2756" y="4182"/>
                  </a:lnTo>
                  <a:lnTo>
                    <a:pt x="2755" y="4185"/>
                  </a:lnTo>
                  <a:lnTo>
                    <a:pt x="2755" y="4189"/>
                  </a:lnTo>
                  <a:lnTo>
                    <a:pt x="2752" y="4197"/>
                  </a:lnTo>
                  <a:lnTo>
                    <a:pt x="2748" y="4204"/>
                  </a:lnTo>
                  <a:lnTo>
                    <a:pt x="2738" y="4218"/>
                  </a:lnTo>
                  <a:lnTo>
                    <a:pt x="2728" y="4233"/>
                  </a:lnTo>
                  <a:lnTo>
                    <a:pt x="2724" y="4240"/>
                  </a:lnTo>
                  <a:lnTo>
                    <a:pt x="2721" y="4248"/>
                  </a:lnTo>
                  <a:lnTo>
                    <a:pt x="2721" y="4252"/>
                  </a:lnTo>
                  <a:lnTo>
                    <a:pt x="2721" y="4257"/>
                  </a:lnTo>
                  <a:lnTo>
                    <a:pt x="2721" y="4261"/>
                  </a:lnTo>
                  <a:lnTo>
                    <a:pt x="2722" y="4265"/>
                  </a:lnTo>
                  <a:lnTo>
                    <a:pt x="2724" y="4270"/>
                  </a:lnTo>
                  <a:lnTo>
                    <a:pt x="2726" y="4274"/>
                  </a:lnTo>
                  <a:lnTo>
                    <a:pt x="2728" y="4278"/>
                  </a:lnTo>
                  <a:lnTo>
                    <a:pt x="2731" y="4281"/>
                  </a:lnTo>
                  <a:lnTo>
                    <a:pt x="2734" y="4283"/>
                  </a:lnTo>
                  <a:lnTo>
                    <a:pt x="2737" y="4285"/>
                  </a:lnTo>
                  <a:lnTo>
                    <a:pt x="2741" y="4286"/>
                  </a:lnTo>
                  <a:lnTo>
                    <a:pt x="2744" y="4286"/>
                  </a:lnTo>
                  <a:lnTo>
                    <a:pt x="2752" y="4287"/>
                  </a:lnTo>
                  <a:lnTo>
                    <a:pt x="2761" y="4285"/>
                  </a:lnTo>
                  <a:lnTo>
                    <a:pt x="2770" y="4284"/>
                  </a:lnTo>
                  <a:lnTo>
                    <a:pt x="2779" y="4281"/>
                  </a:lnTo>
                  <a:lnTo>
                    <a:pt x="2789" y="4279"/>
                  </a:lnTo>
                  <a:lnTo>
                    <a:pt x="2800" y="4276"/>
                  </a:lnTo>
                  <a:lnTo>
                    <a:pt x="2810" y="4274"/>
                  </a:lnTo>
                  <a:lnTo>
                    <a:pt x="2820" y="4273"/>
                  </a:lnTo>
                  <a:lnTo>
                    <a:pt x="2829" y="4274"/>
                  </a:lnTo>
                  <a:lnTo>
                    <a:pt x="2838" y="4278"/>
                  </a:lnTo>
                  <a:lnTo>
                    <a:pt x="2842" y="4280"/>
                  </a:lnTo>
                  <a:lnTo>
                    <a:pt x="2847" y="4283"/>
                  </a:lnTo>
                  <a:lnTo>
                    <a:pt x="2851" y="4286"/>
                  </a:lnTo>
                  <a:lnTo>
                    <a:pt x="2855" y="4290"/>
                  </a:lnTo>
                  <a:lnTo>
                    <a:pt x="2856" y="4295"/>
                  </a:lnTo>
                  <a:lnTo>
                    <a:pt x="2857" y="4299"/>
                  </a:lnTo>
                  <a:lnTo>
                    <a:pt x="2857" y="4303"/>
                  </a:lnTo>
                  <a:lnTo>
                    <a:pt x="2856" y="4307"/>
                  </a:lnTo>
                  <a:lnTo>
                    <a:pt x="2854" y="4314"/>
                  </a:lnTo>
                  <a:lnTo>
                    <a:pt x="2850" y="4321"/>
                  </a:lnTo>
                  <a:lnTo>
                    <a:pt x="2844" y="4327"/>
                  </a:lnTo>
                  <a:lnTo>
                    <a:pt x="2838" y="4333"/>
                  </a:lnTo>
                  <a:lnTo>
                    <a:pt x="2830" y="4338"/>
                  </a:lnTo>
                  <a:lnTo>
                    <a:pt x="2822" y="4343"/>
                  </a:lnTo>
                  <a:lnTo>
                    <a:pt x="2813" y="4349"/>
                  </a:lnTo>
                  <a:lnTo>
                    <a:pt x="2805" y="4355"/>
                  </a:lnTo>
                  <a:lnTo>
                    <a:pt x="2797" y="4362"/>
                  </a:lnTo>
                  <a:lnTo>
                    <a:pt x="2789" y="4369"/>
                  </a:lnTo>
                  <a:lnTo>
                    <a:pt x="2782" y="4376"/>
                  </a:lnTo>
                  <a:lnTo>
                    <a:pt x="2777" y="4385"/>
                  </a:lnTo>
                  <a:lnTo>
                    <a:pt x="2775" y="4389"/>
                  </a:lnTo>
                  <a:lnTo>
                    <a:pt x="2774" y="4394"/>
                  </a:lnTo>
                  <a:lnTo>
                    <a:pt x="2772" y="4399"/>
                  </a:lnTo>
                  <a:lnTo>
                    <a:pt x="2772" y="4405"/>
                  </a:lnTo>
                  <a:lnTo>
                    <a:pt x="2775" y="4410"/>
                  </a:lnTo>
                  <a:lnTo>
                    <a:pt x="2818" y="4422"/>
                  </a:lnTo>
                  <a:lnTo>
                    <a:pt x="2862" y="4435"/>
                  </a:lnTo>
                  <a:lnTo>
                    <a:pt x="2886" y="4443"/>
                  </a:lnTo>
                  <a:lnTo>
                    <a:pt x="2909" y="4449"/>
                  </a:lnTo>
                  <a:lnTo>
                    <a:pt x="2932" y="4455"/>
                  </a:lnTo>
                  <a:lnTo>
                    <a:pt x="2956" y="4460"/>
                  </a:lnTo>
                  <a:lnTo>
                    <a:pt x="2979" y="4463"/>
                  </a:lnTo>
                  <a:lnTo>
                    <a:pt x="3001" y="4465"/>
                  </a:lnTo>
                  <a:lnTo>
                    <a:pt x="3012" y="4465"/>
                  </a:lnTo>
                  <a:lnTo>
                    <a:pt x="3023" y="4465"/>
                  </a:lnTo>
                  <a:lnTo>
                    <a:pt x="3035" y="4464"/>
                  </a:lnTo>
                  <a:lnTo>
                    <a:pt x="3046" y="4463"/>
                  </a:lnTo>
                  <a:lnTo>
                    <a:pt x="3056" y="4461"/>
                  </a:lnTo>
                  <a:lnTo>
                    <a:pt x="3066" y="4458"/>
                  </a:lnTo>
                  <a:lnTo>
                    <a:pt x="3076" y="4455"/>
                  </a:lnTo>
                  <a:lnTo>
                    <a:pt x="3086" y="4451"/>
                  </a:lnTo>
                  <a:lnTo>
                    <a:pt x="3096" y="4446"/>
                  </a:lnTo>
                  <a:lnTo>
                    <a:pt x="3106" y="4440"/>
                  </a:lnTo>
                  <a:lnTo>
                    <a:pt x="3115" y="4433"/>
                  </a:lnTo>
                  <a:lnTo>
                    <a:pt x="3124" y="4426"/>
                  </a:lnTo>
                  <a:lnTo>
                    <a:pt x="3128" y="4421"/>
                  </a:lnTo>
                  <a:lnTo>
                    <a:pt x="3131" y="4416"/>
                  </a:lnTo>
                  <a:lnTo>
                    <a:pt x="3135" y="4411"/>
                  </a:lnTo>
                  <a:lnTo>
                    <a:pt x="3138" y="4405"/>
                  </a:lnTo>
                  <a:lnTo>
                    <a:pt x="3143" y="4391"/>
                  </a:lnTo>
                  <a:lnTo>
                    <a:pt x="3148" y="4377"/>
                  </a:lnTo>
                  <a:lnTo>
                    <a:pt x="3153" y="4363"/>
                  </a:lnTo>
                  <a:lnTo>
                    <a:pt x="3158" y="4349"/>
                  </a:lnTo>
                  <a:lnTo>
                    <a:pt x="3163" y="4337"/>
                  </a:lnTo>
                  <a:lnTo>
                    <a:pt x="3168" y="4328"/>
                  </a:lnTo>
                  <a:lnTo>
                    <a:pt x="3172" y="4320"/>
                  </a:lnTo>
                  <a:lnTo>
                    <a:pt x="3177" y="4313"/>
                  </a:lnTo>
                  <a:lnTo>
                    <a:pt x="3184" y="4307"/>
                  </a:lnTo>
                  <a:lnTo>
                    <a:pt x="3190" y="4301"/>
                  </a:lnTo>
                  <a:lnTo>
                    <a:pt x="3202" y="4292"/>
                  </a:lnTo>
                  <a:lnTo>
                    <a:pt x="3215" y="4284"/>
                  </a:lnTo>
                  <a:lnTo>
                    <a:pt x="3244" y="4270"/>
                  </a:lnTo>
                  <a:lnTo>
                    <a:pt x="3275" y="4255"/>
                  </a:lnTo>
                  <a:lnTo>
                    <a:pt x="3295" y="4278"/>
                  </a:lnTo>
                  <a:lnTo>
                    <a:pt x="3316" y="4299"/>
                  </a:lnTo>
                  <a:lnTo>
                    <a:pt x="3338" y="4319"/>
                  </a:lnTo>
                  <a:lnTo>
                    <a:pt x="3361" y="4338"/>
                  </a:lnTo>
                  <a:lnTo>
                    <a:pt x="3384" y="4358"/>
                  </a:lnTo>
                  <a:lnTo>
                    <a:pt x="3408" y="4376"/>
                  </a:lnTo>
                  <a:lnTo>
                    <a:pt x="3434" y="4393"/>
                  </a:lnTo>
                  <a:lnTo>
                    <a:pt x="3460" y="4410"/>
                  </a:lnTo>
                  <a:lnTo>
                    <a:pt x="3487" y="4427"/>
                  </a:lnTo>
                  <a:lnTo>
                    <a:pt x="3514" y="4443"/>
                  </a:lnTo>
                  <a:lnTo>
                    <a:pt x="3542" y="4459"/>
                  </a:lnTo>
                  <a:lnTo>
                    <a:pt x="3571" y="4474"/>
                  </a:lnTo>
                  <a:lnTo>
                    <a:pt x="3628" y="4502"/>
                  </a:lnTo>
                  <a:lnTo>
                    <a:pt x="3688" y="4531"/>
                  </a:lnTo>
                  <a:lnTo>
                    <a:pt x="3748" y="4557"/>
                  </a:lnTo>
                  <a:lnTo>
                    <a:pt x="3809" y="4583"/>
                  </a:lnTo>
                  <a:lnTo>
                    <a:pt x="3870" y="4609"/>
                  </a:lnTo>
                  <a:lnTo>
                    <a:pt x="3930" y="4635"/>
                  </a:lnTo>
                  <a:lnTo>
                    <a:pt x="3991" y="4661"/>
                  </a:lnTo>
                  <a:lnTo>
                    <a:pt x="4050" y="4689"/>
                  </a:lnTo>
                  <a:lnTo>
                    <a:pt x="4107" y="4716"/>
                  </a:lnTo>
                  <a:lnTo>
                    <a:pt x="4161" y="4745"/>
                  </a:lnTo>
                  <a:lnTo>
                    <a:pt x="4123" y="4755"/>
                  </a:lnTo>
                  <a:lnTo>
                    <a:pt x="4084" y="4767"/>
                  </a:lnTo>
                  <a:lnTo>
                    <a:pt x="4045" y="4778"/>
                  </a:lnTo>
                  <a:lnTo>
                    <a:pt x="4006" y="4789"/>
                  </a:lnTo>
                  <a:lnTo>
                    <a:pt x="3969" y="4802"/>
                  </a:lnTo>
                  <a:lnTo>
                    <a:pt x="3933" y="4815"/>
                  </a:lnTo>
                  <a:lnTo>
                    <a:pt x="3916" y="4823"/>
                  </a:lnTo>
                  <a:lnTo>
                    <a:pt x="3900" y="4831"/>
                  </a:lnTo>
                  <a:lnTo>
                    <a:pt x="3884" y="4840"/>
                  </a:lnTo>
                  <a:lnTo>
                    <a:pt x="3867" y="4850"/>
                  </a:lnTo>
                  <a:lnTo>
                    <a:pt x="3854" y="4859"/>
                  </a:lnTo>
                  <a:lnTo>
                    <a:pt x="3841" y="4868"/>
                  </a:lnTo>
                  <a:lnTo>
                    <a:pt x="3828" y="4878"/>
                  </a:lnTo>
                  <a:lnTo>
                    <a:pt x="3816" y="4889"/>
                  </a:lnTo>
                  <a:lnTo>
                    <a:pt x="3804" y="4899"/>
                  </a:lnTo>
                  <a:lnTo>
                    <a:pt x="3792" y="4911"/>
                  </a:lnTo>
                  <a:lnTo>
                    <a:pt x="3781" y="4922"/>
                  </a:lnTo>
                  <a:lnTo>
                    <a:pt x="3771" y="4935"/>
                  </a:lnTo>
                  <a:lnTo>
                    <a:pt x="3761" y="4947"/>
                  </a:lnTo>
                  <a:lnTo>
                    <a:pt x="3751" y="4959"/>
                  </a:lnTo>
                  <a:lnTo>
                    <a:pt x="3742" y="4972"/>
                  </a:lnTo>
                  <a:lnTo>
                    <a:pt x="3734" y="4985"/>
                  </a:lnTo>
                  <a:lnTo>
                    <a:pt x="3725" y="4998"/>
                  </a:lnTo>
                  <a:lnTo>
                    <a:pt x="3717" y="5012"/>
                  </a:lnTo>
                  <a:lnTo>
                    <a:pt x="3710" y="5026"/>
                  </a:lnTo>
                  <a:lnTo>
                    <a:pt x="3704" y="5040"/>
                  </a:lnTo>
                  <a:lnTo>
                    <a:pt x="3698" y="5054"/>
                  </a:lnTo>
                  <a:lnTo>
                    <a:pt x="3693" y="5068"/>
                  </a:lnTo>
                  <a:lnTo>
                    <a:pt x="3688" y="5083"/>
                  </a:lnTo>
                  <a:lnTo>
                    <a:pt x="3684" y="5099"/>
                  </a:lnTo>
                  <a:lnTo>
                    <a:pt x="3681" y="5113"/>
                  </a:lnTo>
                  <a:lnTo>
                    <a:pt x="3678" y="5128"/>
                  </a:lnTo>
                  <a:lnTo>
                    <a:pt x="3676" y="5144"/>
                  </a:lnTo>
                  <a:lnTo>
                    <a:pt x="3674" y="5159"/>
                  </a:lnTo>
                  <a:lnTo>
                    <a:pt x="3673" y="5175"/>
                  </a:lnTo>
                  <a:lnTo>
                    <a:pt x="3673" y="5191"/>
                  </a:lnTo>
                  <a:lnTo>
                    <a:pt x="3674" y="5207"/>
                  </a:lnTo>
                  <a:lnTo>
                    <a:pt x="3675" y="5222"/>
                  </a:lnTo>
                  <a:lnTo>
                    <a:pt x="3677" y="5238"/>
                  </a:lnTo>
                  <a:lnTo>
                    <a:pt x="3680" y="5255"/>
                  </a:lnTo>
                  <a:lnTo>
                    <a:pt x="3683" y="5271"/>
                  </a:lnTo>
                  <a:lnTo>
                    <a:pt x="3687" y="5287"/>
                  </a:lnTo>
                  <a:lnTo>
                    <a:pt x="3701" y="5315"/>
                  </a:lnTo>
                  <a:lnTo>
                    <a:pt x="3715" y="5344"/>
                  </a:lnTo>
                  <a:lnTo>
                    <a:pt x="3717" y="5350"/>
                  </a:lnTo>
                  <a:lnTo>
                    <a:pt x="3719" y="5355"/>
                  </a:lnTo>
                  <a:lnTo>
                    <a:pt x="3721" y="5360"/>
                  </a:lnTo>
                  <a:lnTo>
                    <a:pt x="3721" y="5365"/>
                  </a:lnTo>
                  <a:lnTo>
                    <a:pt x="3718" y="5369"/>
                  </a:lnTo>
                  <a:lnTo>
                    <a:pt x="3716" y="5372"/>
                  </a:lnTo>
                  <a:lnTo>
                    <a:pt x="3712" y="5374"/>
                  </a:lnTo>
                  <a:lnTo>
                    <a:pt x="3706" y="5375"/>
                  </a:lnTo>
                  <a:lnTo>
                    <a:pt x="3658" y="5372"/>
                  </a:lnTo>
                  <a:lnTo>
                    <a:pt x="3609" y="5367"/>
                  </a:lnTo>
                  <a:lnTo>
                    <a:pt x="3559" y="5361"/>
                  </a:lnTo>
                  <a:lnTo>
                    <a:pt x="3511" y="5353"/>
                  </a:lnTo>
                  <a:lnTo>
                    <a:pt x="3486" y="5349"/>
                  </a:lnTo>
                  <a:lnTo>
                    <a:pt x="3463" y="5343"/>
                  </a:lnTo>
                  <a:lnTo>
                    <a:pt x="3440" y="5338"/>
                  </a:lnTo>
                  <a:lnTo>
                    <a:pt x="3417" y="5331"/>
                  </a:lnTo>
                  <a:lnTo>
                    <a:pt x="3394" y="5323"/>
                  </a:lnTo>
                  <a:lnTo>
                    <a:pt x="3372" y="5314"/>
                  </a:lnTo>
                  <a:lnTo>
                    <a:pt x="3351" y="5305"/>
                  </a:lnTo>
                  <a:lnTo>
                    <a:pt x="3329" y="5295"/>
                  </a:lnTo>
                  <a:lnTo>
                    <a:pt x="3317" y="5289"/>
                  </a:lnTo>
                  <a:lnTo>
                    <a:pt x="3305" y="5282"/>
                  </a:lnTo>
                  <a:lnTo>
                    <a:pt x="3295" y="5275"/>
                  </a:lnTo>
                  <a:lnTo>
                    <a:pt x="3287" y="5268"/>
                  </a:lnTo>
                  <a:lnTo>
                    <a:pt x="3279" y="5260"/>
                  </a:lnTo>
                  <a:lnTo>
                    <a:pt x="3273" y="5252"/>
                  </a:lnTo>
                  <a:lnTo>
                    <a:pt x="3267" y="5243"/>
                  </a:lnTo>
                  <a:lnTo>
                    <a:pt x="3262" y="5235"/>
                  </a:lnTo>
                  <a:lnTo>
                    <a:pt x="3259" y="5226"/>
                  </a:lnTo>
                  <a:lnTo>
                    <a:pt x="3254" y="5217"/>
                  </a:lnTo>
                  <a:lnTo>
                    <a:pt x="3252" y="5208"/>
                  </a:lnTo>
                  <a:lnTo>
                    <a:pt x="3250" y="5199"/>
                  </a:lnTo>
                  <a:lnTo>
                    <a:pt x="3248" y="5180"/>
                  </a:lnTo>
                  <a:lnTo>
                    <a:pt x="3248" y="5159"/>
                  </a:lnTo>
                  <a:lnTo>
                    <a:pt x="3250" y="5117"/>
                  </a:lnTo>
                  <a:lnTo>
                    <a:pt x="3252" y="5074"/>
                  </a:lnTo>
                  <a:lnTo>
                    <a:pt x="3251" y="5052"/>
                  </a:lnTo>
                  <a:lnTo>
                    <a:pt x="3249" y="5031"/>
                  </a:lnTo>
                  <a:lnTo>
                    <a:pt x="3247" y="5020"/>
                  </a:lnTo>
                  <a:lnTo>
                    <a:pt x="3244" y="5009"/>
                  </a:lnTo>
                  <a:lnTo>
                    <a:pt x="3240" y="4998"/>
                  </a:lnTo>
                  <a:lnTo>
                    <a:pt x="3236" y="4987"/>
                  </a:lnTo>
                  <a:lnTo>
                    <a:pt x="3227" y="4976"/>
                  </a:lnTo>
                  <a:lnTo>
                    <a:pt x="3217" y="4965"/>
                  </a:lnTo>
                  <a:lnTo>
                    <a:pt x="3206" y="4956"/>
                  </a:lnTo>
                  <a:lnTo>
                    <a:pt x="3194" y="4947"/>
                  </a:lnTo>
                  <a:lnTo>
                    <a:pt x="3188" y="4944"/>
                  </a:lnTo>
                  <a:lnTo>
                    <a:pt x="3181" y="4941"/>
                  </a:lnTo>
                  <a:lnTo>
                    <a:pt x="3174" y="4939"/>
                  </a:lnTo>
                  <a:lnTo>
                    <a:pt x="3166" y="4938"/>
                  </a:lnTo>
                  <a:lnTo>
                    <a:pt x="3159" y="4938"/>
                  </a:lnTo>
                  <a:lnTo>
                    <a:pt x="3151" y="4939"/>
                  </a:lnTo>
                  <a:lnTo>
                    <a:pt x="3143" y="4940"/>
                  </a:lnTo>
                  <a:lnTo>
                    <a:pt x="3134" y="4943"/>
                  </a:lnTo>
                  <a:lnTo>
                    <a:pt x="3127" y="4931"/>
                  </a:lnTo>
                  <a:lnTo>
                    <a:pt x="3122" y="4918"/>
                  </a:lnTo>
                  <a:lnTo>
                    <a:pt x="3117" y="4908"/>
                  </a:lnTo>
                  <a:lnTo>
                    <a:pt x="3112" y="4897"/>
                  </a:lnTo>
                  <a:lnTo>
                    <a:pt x="3107" y="4888"/>
                  </a:lnTo>
                  <a:lnTo>
                    <a:pt x="3100" y="4878"/>
                  </a:lnTo>
                  <a:lnTo>
                    <a:pt x="3093" y="4870"/>
                  </a:lnTo>
                  <a:lnTo>
                    <a:pt x="3083" y="4862"/>
                  </a:lnTo>
                  <a:lnTo>
                    <a:pt x="3075" y="4855"/>
                  </a:lnTo>
                  <a:lnTo>
                    <a:pt x="3064" y="4848"/>
                  </a:lnTo>
                  <a:lnTo>
                    <a:pt x="3052" y="4841"/>
                  </a:lnTo>
                  <a:lnTo>
                    <a:pt x="3040" y="4834"/>
                  </a:lnTo>
                  <a:lnTo>
                    <a:pt x="3025" y="4829"/>
                  </a:lnTo>
                  <a:lnTo>
                    <a:pt x="3010" y="4824"/>
                  </a:lnTo>
                  <a:lnTo>
                    <a:pt x="2995" y="4820"/>
                  </a:lnTo>
                  <a:lnTo>
                    <a:pt x="2979" y="4817"/>
                  </a:lnTo>
                  <a:lnTo>
                    <a:pt x="2964" y="4816"/>
                  </a:lnTo>
                  <a:lnTo>
                    <a:pt x="2947" y="4816"/>
                  </a:lnTo>
                  <a:lnTo>
                    <a:pt x="2931" y="4818"/>
                  </a:lnTo>
                  <a:lnTo>
                    <a:pt x="2916" y="4822"/>
                  </a:lnTo>
                  <a:lnTo>
                    <a:pt x="2909" y="4824"/>
                  </a:lnTo>
                  <a:lnTo>
                    <a:pt x="2902" y="4827"/>
                  </a:lnTo>
                  <a:lnTo>
                    <a:pt x="2895" y="4831"/>
                  </a:lnTo>
                  <a:lnTo>
                    <a:pt x="2888" y="4836"/>
                  </a:lnTo>
                  <a:lnTo>
                    <a:pt x="2882" y="4841"/>
                  </a:lnTo>
                  <a:lnTo>
                    <a:pt x="2876" y="4847"/>
                  </a:lnTo>
                  <a:lnTo>
                    <a:pt x="2869" y="4853"/>
                  </a:lnTo>
                  <a:lnTo>
                    <a:pt x="2863" y="4860"/>
                  </a:lnTo>
                  <a:lnTo>
                    <a:pt x="2861" y="4865"/>
                  </a:lnTo>
                  <a:lnTo>
                    <a:pt x="2860" y="4870"/>
                  </a:lnTo>
                  <a:lnTo>
                    <a:pt x="2860" y="4875"/>
                  </a:lnTo>
                  <a:lnTo>
                    <a:pt x="2862" y="4879"/>
                  </a:lnTo>
                  <a:lnTo>
                    <a:pt x="2869" y="4887"/>
                  </a:lnTo>
                  <a:lnTo>
                    <a:pt x="2879" y="4896"/>
                  </a:lnTo>
                  <a:lnTo>
                    <a:pt x="2889" y="4907"/>
                  </a:lnTo>
                  <a:lnTo>
                    <a:pt x="2898" y="4919"/>
                  </a:lnTo>
                  <a:lnTo>
                    <a:pt x="2902" y="4927"/>
                  </a:lnTo>
                  <a:lnTo>
                    <a:pt x="2906" y="4935"/>
                  </a:lnTo>
                  <a:lnTo>
                    <a:pt x="2908" y="4944"/>
                  </a:lnTo>
                  <a:lnTo>
                    <a:pt x="2909" y="4955"/>
                  </a:lnTo>
                  <a:lnTo>
                    <a:pt x="2910" y="4961"/>
                  </a:lnTo>
                  <a:lnTo>
                    <a:pt x="2910" y="4969"/>
                  </a:lnTo>
                  <a:lnTo>
                    <a:pt x="2909" y="4978"/>
                  </a:lnTo>
                  <a:lnTo>
                    <a:pt x="2906" y="4987"/>
                  </a:lnTo>
                  <a:lnTo>
                    <a:pt x="2904" y="4991"/>
                  </a:lnTo>
                  <a:lnTo>
                    <a:pt x="2902" y="4995"/>
                  </a:lnTo>
                  <a:lnTo>
                    <a:pt x="2899" y="4999"/>
                  </a:lnTo>
                  <a:lnTo>
                    <a:pt x="2895" y="5002"/>
                  </a:lnTo>
                  <a:lnTo>
                    <a:pt x="2891" y="5006"/>
                  </a:lnTo>
                  <a:lnTo>
                    <a:pt x="2886" y="5008"/>
                  </a:lnTo>
                  <a:lnTo>
                    <a:pt x="2880" y="5010"/>
                  </a:lnTo>
                  <a:lnTo>
                    <a:pt x="2874" y="5011"/>
                  </a:lnTo>
                  <a:lnTo>
                    <a:pt x="2864" y="5016"/>
                  </a:lnTo>
                  <a:lnTo>
                    <a:pt x="2857" y="5023"/>
                  </a:lnTo>
                  <a:lnTo>
                    <a:pt x="2851" y="5030"/>
                  </a:lnTo>
                  <a:lnTo>
                    <a:pt x="2846" y="5038"/>
                  </a:lnTo>
                  <a:lnTo>
                    <a:pt x="2843" y="5047"/>
                  </a:lnTo>
                  <a:lnTo>
                    <a:pt x="2841" y="5056"/>
                  </a:lnTo>
                  <a:lnTo>
                    <a:pt x="2840" y="5065"/>
                  </a:lnTo>
                  <a:lnTo>
                    <a:pt x="2840" y="5075"/>
                  </a:lnTo>
                  <a:lnTo>
                    <a:pt x="2841" y="5095"/>
                  </a:lnTo>
                  <a:lnTo>
                    <a:pt x="2845" y="5115"/>
                  </a:lnTo>
                  <a:lnTo>
                    <a:pt x="2850" y="5133"/>
                  </a:lnTo>
                  <a:lnTo>
                    <a:pt x="2854" y="5149"/>
                  </a:lnTo>
                  <a:lnTo>
                    <a:pt x="2844" y="5144"/>
                  </a:lnTo>
                  <a:lnTo>
                    <a:pt x="2836" y="5141"/>
                  </a:lnTo>
                  <a:lnTo>
                    <a:pt x="2828" y="5138"/>
                  </a:lnTo>
                  <a:lnTo>
                    <a:pt x="2820" y="5136"/>
                  </a:lnTo>
                  <a:lnTo>
                    <a:pt x="2813" y="5135"/>
                  </a:lnTo>
                  <a:lnTo>
                    <a:pt x="2807" y="5135"/>
                  </a:lnTo>
                  <a:lnTo>
                    <a:pt x="2801" y="5135"/>
                  </a:lnTo>
                  <a:lnTo>
                    <a:pt x="2796" y="5136"/>
                  </a:lnTo>
                  <a:lnTo>
                    <a:pt x="2790" y="5138"/>
                  </a:lnTo>
                  <a:lnTo>
                    <a:pt x="2785" y="5140"/>
                  </a:lnTo>
                  <a:lnTo>
                    <a:pt x="2781" y="5142"/>
                  </a:lnTo>
                  <a:lnTo>
                    <a:pt x="2776" y="5145"/>
                  </a:lnTo>
                  <a:lnTo>
                    <a:pt x="2769" y="5151"/>
                  </a:lnTo>
                  <a:lnTo>
                    <a:pt x="2761" y="5159"/>
                  </a:lnTo>
                  <a:lnTo>
                    <a:pt x="2753" y="5166"/>
                  </a:lnTo>
                  <a:lnTo>
                    <a:pt x="2745" y="5174"/>
                  </a:lnTo>
                  <a:lnTo>
                    <a:pt x="2736" y="5180"/>
                  </a:lnTo>
                  <a:lnTo>
                    <a:pt x="2726" y="5185"/>
                  </a:lnTo>
                  <a:lnTo>
                    <a:pt x="2721" y="5187"/>
                  </a:lnTo>
                  <a:lnTo>
                    <a:pt x="2714" y="5189"/>
                  </a:lnTo>
                  <a:lnTo>
                    <a:pt x="2707" y="5189"/>
                  </a:lnTo>
                  <a:lnTo>
                    <a:pt x="2700" y="5190"/>
                  </a:lnTo>
                  <a:lnTo>
                    <a:pt x="2692" y="5189"/>
                  </a:lnTo>
                  <a:lnTo>
                    <a:pt x="2684" y="5188"/>
                  </a:lnTo>
                  <a:lnTo>
                    <a:pt x="2675" y="5186"/>
                  </a:lnTo>
                  <a:lnTo>
                    <a:pt x="2665" y="5183"/>
                  </a:lnTo>
                  <a:lnTo>
                    <a:pt x="2638" y="5179"/>
                  </a:lnTo>
                  <a:lnTo>
                    <a:pt x="2614" y="5177"/>
                  </a:lnTo>
                  <a:lnTo>
                    <a:pt x="2603" y="5178"/>
                  </a:lnTo>
                  <a:lnTo>
                    <a:pt x="2593" y="5178"/>
                  </a:lnTo>
                  <a:lnTo>
                    <a:pt x="2583" y="5179"/>
                  </a:lnTo>
                  <a:lnTo>
                    <a:pt x="2574" y="5181"/>
                  </a:lnTo>
                  <a:lnTo>
                    <a:pt x="2565" y="5183"/>
                  </a:lnTo>
                  <a:lnTo>
                    <a:pt x="2556" y="5186"/>
                  </a:lnTo>
                  <a:lnTo>
                    <a:pt x="2548" y="5189"/>
                  </a:lnTo>
                  <a:lnTo>
                    <a:pt x="2541" y="5193"/>
                  </a:lnTo>
                  <a:lnTo>
                    <a:pt x="2534" y="5197"/>
                  </a:lnTo>
                  <a:lnTo>
                    <a:pt x="2528" y="5202"/>
                  </a:lnTo>
                  <a:lnTo>
                    <a:pt x="2522" y="5207"/>
                  </a:lnTo>
                  <a:lnTo>
                    <a:pt x="2517" y="5212"/>
                  </a:lnTo>
                  <a:lnTo>
                    <a:pt x="2512" y="5218"/>
                  </a:lnTo>
                  <a:lnTo>
                    <a:pt x="2507" y="5224"/>
                  </a:lnTo>
                  <a:lnTo>
                    <a:pt x="2503" y="5231"/>
                  </a:lnTo>
                  <a:lnTo>
                    <a:pt x="2499" y="5238"/>
                  </a:lnTo>
                  <a:lnTo>
                    <a:pt x="2492" y="5254"/>
                  </a:lnTo>
                  <a:lnTo>
                    <a:pt x="2486" y="5270"/>
                  </a:lnTo>
                  <a:lnTo>
                    <a:pt x="2480" y="5288"/>
                  </a:lnTo>
                  <a:lnTo>
                    <a:pt x="2477" y="5307"/>
                  </a:lnTo>
                  <a:lnTo>
                    <a:pt x="2474" y="5326"/>
                  </a:lnTo>
                  <a:lnTo>
                    <a:pt x="2471" y="5348"/>
                  </a:lnTo>
                  <a:lnTo>
                    <a:pt x="2487" y="5352"/>
                  </a:lnTo>
                  <a:lnTo>
                    <a:pt x="2502" y="5355"/>
                  </a:lnTo>
                  <a:lnTo>
                    <a:pt x="2516" y="5358"/>
                  </a:lnTo>
                  <a:lnTo>
                    <a:pt x="2531" y="5360"/>
                  </a:lnTo>
                  <a:lnTo>
                    <a:pt x="2562" y="5362"/>
                  </a:lnTo>
                  <a:lnTo>
                    <a:pt x="2596" y="5363"/>
                  </a:lnTo>
                  <a:lnTo>
                    <a:pt x="2605" y="5364"/>
                  </a:lnTo>
                  <a:lnTo>
                    <a:pt x="2614" y="5366"/>
                  </a:lnTo>
                  <a:lnTo>
                    <a:pt x="2621" y="5368"/>
                  </a:lnTo>
                  <a:lnTo>
                    <a:pt x="2628" y="5372"/>
                  </a:lnTo>
                  <a:lnTo>
                    <a:pt x="2634" y="5376"/>
                  </a:lnTo>
                  <a:lnTo>
                    <a:pt x="2639" y="5380"/>
                  </a:lnTo>
                  <a:lnTo>
                    <a:pt x="2645" y="5385"/>
                  </a:lnTo>
                  <a:lnTo>
                    <a:pt x="2649" y="5391"/>
                  </a:lnTo>
                  <a:lnTo>
                    <a:pt x="2656" y="5404"/>
                  </a:lnTo>
                  <a:lnTo>
                    <a:pt x="2661" y="5419"/>
                  </a:lnTo>
                  <a:lnTo>
                    <a:pt x="2665" y="5434"/>
                  </a:lnTo>
                  <a:lnTo>
                    <a:pt x="2669" y="5449"/>
                  </a:lnTo>
                  <a:lnTo>
                    <a:pt x="2672" y="5465"/>
                  </a:lnTo>
                  <a:lnTo>
                    <a:pt x="2677" y="5480"/>
                  </a:lnTo>
                  <a:lnTo>
                    <a:pt x="2682" y="5495"/>
                  </a:lnTo>
                  <a:lnTo>
                    <a:pt x="2689" y="5508"/>
                  </a:lnTo>
                  <a:lnTo>
                    <a:pt x="2693" y="5515"/>
                  </a:lnTo>
                  <a:lnTo>
                    <a:pt x="2697" y="5520"/>
                  </a:lnTo>
                  <a:lnTo>
                    <a:pt x="2703" y="5525"/>
                  </a:lnTo>
                  <a:lnTo>
                    <a:pt x="2709" y="5529"/>
                  </a:lnTo>
                  <a:lnTo>
                    <a:pt x="2715" y="5533"/>
                  </a:lnTo>
                  <a:lnTo>
                    <a:pt x="2724" y="5536"/>
                  </a:lnTo>
                  <a:lnTo>
                    <a:pt x="2732" y="5539"/>
                  </a:lnTo>
                  <a:lnTo>
                    <a:pt x="2742" y="5540"/>
                  </a:lnTo>
                  <a:lnTo>
                    <a:pt x="2762" y="5542"/>
                  </a:lnTo>
                  <a:lnTo>
                    <a:pt x="2781" y="5542"/>
                  </a:lnTo>
                  <a:lnTo>
                    <a:pt x="2800" y="5540"/>
                  </a:lnTo>
                  <a:lnTo>
                    <a:pt x="2818" y="5537"/>
                  </a:lnTo>
                  <a:lnTo>
                    <a:pt x="2851" y="5531"/>
                  </a:lnTo>
                  <a:lnTo>
                    <a:pt x="2888" y="5527"/>
                  </a:lnTo>
                  <a:lnTo>
                    <a:pt x="2907" y="5526"/>
                  </a:lnTo>
                  <a:lnTo>
                    <a:pt x="2934" y="5526"/>
                  </a:lnTo>
                  <a:lnTo>
                    <a:pt x="2948" y="5528"/>
                  </a:lnTo>
                  <a:lnTo>
                    <a:pt x="2963" y="5530"/>
                  </a:lnTo>
                  <a:lnTo>
                    <a:pt x="2969" y="5532"/>
                  </a:lnTo>
                  <a:lnTo>
                    <a:pt x="2975" y="5535"/>
                  </a:lnTo>
                  <a:lnTo>
                    <a:pt x="2979" y="5538"/>
                  </a:lnTo>
                  <a:lnTo>
                    <a:pt x="2983" y="5542"/>
                  </a:lnTo>
                  <a:lnTo>
                    <a:pt x="2959" y="5556"/>
                  </a:lnTo>
                  <a:lnTo>
                    <a:pt x="2931" y="5570"/>
                  </a:lnTo>
                  <a:lnTo>
                    <a:pt x="2905" y="5586"/>
                  </a:lnTo>
                  <a:lnTo>
                    <a:pt x="2880" y="5600"/>
                  </a:lnTo>
                  <a:lnTo>
                    <a:pt x="2861" y="5615"/>
                  </a:lnTo>
                  <a:lnTo>
                    <a:pt x="2842" y="5632"/>
                  </a:lnTo>
                  <a:lnTo>
                    <a:pt x="2833" y="5641"/>
                  </a:lnTo>
                  <a:lnTo>
                    <a:pt x="2824" y="5650"/>
                  </a:lnTo>
                  <a:lnTo>
                    <a:pt x="2815" y="5661"/>
                  </a:lnTo>
                  <a:lnTo>
                    <a:pt x="2807" y="5672"/>
                  </a:lnTo>
                  <a:lnTo>
                    <a:pt x="2799" y="5683"/>
                  </a:lnTo>
                  <a:lnTo>
                    <a:pt x="2792" y="5695"/>
                  </a:lnTo>
                  <a:lnTo>
                    <a:pt x="2786" y="5707"/>
                  </a:lnTo>
                  <a:lnTo>
                    <a:pt x="2781" y="5720"/>
                  </a:lnTo>
                  <a:lnTo>
                    <a:pt x="2777" y="5733"/>
                  </a:lnTo>
                  <a:lnTo>
                    <a:pt x="2774" y="5748"/>
                  </a:lnTo>
                  <a:lnTo>
                    <a:pt x="2772" y="5763"/>
                  </a:lnTo>
                  <a:lnTo>
                    <a:pt x="2772" y="5778"/>
                  </a:lnTo>
                  <a:lnTo>
                    <a:pt x="2777" y="5782"/>
                  </a:lnTo>
                  <a:lnTo>
                    <a:pt x="2784" y="5785"/>
                  </a:lnTo>
                  <a:lnTo>
                    <a:pt x="2793" y="5788"/>
                  </a:lnTo>
                  <a:lnTo>
                    <a:pt x="2805" y="5790"/>
                  </a:lnTo>
                  <a:lnTo>
                    <a:pt x="2828" y="5793"/>
                  </a:lnTo>
                  <a:lnTo>
                    <a:pt x="2850" y="5794"/>
                  </a:lnTo>
                  <a:lnTo>
                    <a:pt x="2878" y="5795"/>
                  </a:lnTo>
                  <a:lnTo>
                    <a:pt x="2898" y="5798"/>
                  </a:lnTo>
                  <a:lnTo>
                    <a:pt x="2916" y="5802"/>
                  </a:lnTo>
                  <a:lnTo>
                    <a:pt x="2937" y="5807"/>
                  </a:lnTo>
                  <a:lnTo>
                    <a:pt x="2944" y="5809"/>
                  </a:lnTo>
                  <a:lnTo>
                    <a:pt x="2950" y="5811"/>
                  </a:lnTo>
                  <a:lnTo>
                    <a:pt x="2953" y="5813"/>
                  </a:lnTo>
                  <a:lnTo>
                    <a:pt x="2955" y="5816"/>
                  </a:lnTo>
                  <a:lnTo>
                    <a:pt x="2959" y="5824"/>
                  </a:lnTo>
                  <a:lnTo>
                    <a:pt x="2967" y="5835"/>
                  </a:lnTo>
                  <a:lnTo>
                    <a:pt x="2975" y="5852"/>
                  </a:lnTo>
                  <a:lnTo>
                    <a:pt x="2983" y="5867"/>
                  </a:lnTo>
                  <a:lnTo>
                    <a:pt x="2992" y="5879"/>
                  </a:lnTo>
                  <a:lnTo>
                    <a:pt x="3001" y="5890"/>
                  </a:lnTo>
                  <a:lnTo>
                    <a:pt x="3010" y="5900"/>
                  </a:lnTo>
                  <a:lnTo>
                    <a:pt x="3020" y="5907"/>
                  </a:lnTo>
                  <a:lnTo>
                    <a:pt x="3031" y="5912"/>
                  </a:lnTo>
                  <a:lnTo>
                    <a:pt x="3041" y="5916"/>
                  </a:lnTo>
                  <a:lnTo>
                    <a:pt x="3051" y="5918"/>
                  </a:lnTo>
                  <a:lnTo>
                    <a:pt x="3062" y="5920"/>
                  </a:lnTo>
                  <a:lnTo>
                    <a:pt x="3073" y="5920"/>
                  </a:lnTo>
                  <a:lnTo>
                    <a:pt x="3084" y="5918"/>
                  </a:lnTo>
                  <a:lnTo>
                    <a:pt x="3095" y="5916"/>
                  </a:lnTo>
                  <a:lnTo>
                    <a:pt x="3107" y="5913"/>
                  </a:lnTo>
                  <a:lnTo>
                    <a:pt x="3118" y="5910"/>
                  </a:lnTo>
                  <a:lnTo>
                    <a:pt x="3130" y="5905"/>
                  </a:lnTo>
                  <a:lnTo>
                    <a:pt x="3177" y="5882"/>
                  </a:lnTo>
                  <a:lnTo>
                    <a:pt x="3226" y="5859"/>
                  </a:lnTo>
                  <a:lnTo>
                    <a:pt x="3238" y="5854"/>
                  </a:lnTo>
                  <a:lnTo>
                    <a:pt x="3250" y="5850"/>
                  </a:lnTo>
                  <a:lnTo>
                    <a:pt x="3263" y="5846"/>
                  </a:lnTo>
                  <a:lnTo>
                    <a:pt x="3275" y="5842"/>
                  </a:lnTo>
                  <a:lnTo>
                    <a:pt x="3286" y="5840"/>
                  </a:lnTo>
                  <a:lnTo>
                    <a:pt x="3298" y="5838"/>
                  </a:lnTo>
                  <a:lnTo>
                    <a:pt x="3310" y="5837"/>
                  </a:lnTo>
                  <a:lnTo>
                    <a:pt x="3321" y="5838"/>
                  </a:lnTo>
                  <a:lnTo>
                    <a:pt x="3314" y="5856"/>
                  </a:lnTo>
                  <a:lnTo>
                    <a:pt x="3307" y="5874"/>
                  </a:lnTo>
                  <a:lnTo>
                    <a:pt x="3304" y="5885"/>
                  </a:lnTo>
                  <a:lnTo>
                    <a:pt x="3303" y="5896"/>
                  </a:lnTo>
                  <a:lnTo>
                    <a:pt x="3303" y="5904"/>
                  </a:lnTo>
                  <a:lnTo>
                    <a:pt x="3303" y="5910"/>
                  </a:lnTo>
                  <a:lnTo>
                    <a:pt x="3304" y="5918"/>
                  </a:lnTo>
                  <a:lnTo>
                    <a:pt x="3306" y="5925"/>
                  </a:lnTo>
                  <a:lnTo>
                    <a:pt x="3314" y="5939"/>
                  </a:lnTo>
                  <a:lnTo>
                    <a:pt x="3323" y="5951"/>
                  </a:lnTo>
                  <a:lnTo>
                    <a:pt x="3335" y="5962"/>
                  </a:lnTo>
                  <a:lnTo>
                    <a:pt x="3346" y="5973"/>
                  </a:lnTo>
                  <a:lnTo>
                    <a:pt x="3369" y="5993"/>
                  </a:lnTo>
                  <a:lnTo>
                    <a:pt x="3390" y="6010"/>
                  </a:lnTo>
                  <a:lnTo>
                    <a:pt x="3388" y="6021"/>
                  </a:lnTo>
                  <a:lnTo>
                    <a:pt x="3385" y="6033"/>
                  </a:lnTo>
                  <a:lnTo>
                    <a:pt x="3380" y="6045"/>
                  </a:lnTo>
                  <a:lnTo>
                    <a:pt x="3373" y="6056"/>
                  </a:lnTo>
                  <a:lnTo>
                    <a:pt x="3369" y="6062"/>
                  </a:lnTo>
                  <a:lnTo>
                    <a:pt x="3364" y="6068"/>
                  </a:lnTo>
                  <a:lnTo>
                    <a:pt x="3358" y="6073"/>
                  </a:lnTo>
                  <a:lnTo>
                    <a:pt x="3351" y="6078"/>
                  </a:lnTo>
                  <a:lnTo>
                    <a:pt x="3344" y="6082"/>
                  </a:lnTo>
                  <a:lnTo>
                    <a:pt x="3336" y="6087"/>
                  </a:lnTo>
                  <a:lnTo>
                    <a:pt x="3326" y="6090"/>
                  </a:lnTo>
                  <a:lnTo>
                    <a:pt x="3316" y="6094"/>
                  </a:lnTo>
                  <a:lnTo>
                    <a:pt x="3319" y="6100"/>
                  </a:lnTo>
                  <a:lnTo>
                    <a:pt x="3323" y="6106"/>
                  </a:lnTo>
                  <a:lnTo>
                    <a:pt x="3328" y="6111"/>
                  </a:lnTo>
                  <a:lnTo>
                    <a:pt x="3333" y="6116"/>
                  </a:lnTo>
                  <a:lnTo>
                    <a:pt x="3340" y="6121"/>
                  </a:lnTo>
                  <a:lnTo>
                    <a:pt x="3347" y="6125"/>
                  </a:lnTo>
                  <a:lnTo>
                    <a:pt x="3354" y="6129"/>
                  </a:lnTo>
                  <a:lnTo>
                    <a:pt x="3361" y="6133"/>
                  </a:lnTo>
                  <a:lnTo>
                    <a:pt x="3377" y="6139"/>
                  </a:lnTo>
                  <a:lnTo>
                    <a:pt x="3393" y="6145"/>
                  </a:lnTo>
                  <a:lnTo>
                    <a:pt x="3408" y="6149"/>
                  </a:lnTo>
                  <a:lnTo>
                    <a:pt x="3424" y="6151"/>
                  </a:lnTo>
                  <a:lnTo>
                    <a:pt x="3442" y="6153"/>
                  </a:lnTo>
                  <a:lnTo>
                    <a:pt x="3459" y="6154"/>
                  </a:lnTo>
                  <a:lnTo>
                    <a:pt x="3476" y="6154"/>
                  </a:lnTo>
                  <a:lnTo>
                    <a:pt x="3493" y="6153"/>
                  </a:lnTo>
                  <a:lnTo>
                    <a:pt x="3509" y="6151"/>
                  </a:lnTo>
                  <a:lnTo>
                    <a:pt x="3525" y="6148"/>
                  </a:lnTo>
                  <a:lnTo>
                    <a:pt x="3541" y="6144"/>
                  </a:lnTo>
                  <a:lnTo>
                    <a:pt x="3556" y="6137"/>
                  </a:lnTo>
                  <a:lnTo>
                    <a:pt x="3571" y="6131"/>
                  </a:lnTo>
                  <a:lnTo>
                    <a:pt x="3585" y="6125"/>
                  </a:lnTo>
                  <a:lnTo>
                    <a:pt x="3599" y="6117"/>
                  </a:lnTo>
                  <a:lnTo>
                    <a:pt x="3612" y="6109"/>
                  </a:lnTo>
                  <a:lnTo>
                    <a:pt x="3624" y="6100"/>
                  </a:lnTo>
                  <a:lnTo>
                    <a:pt x="3636" y="6091"/>
                  </a:lnTo>
                  <a:lnTo>
                    <a:pt x="3648" y="6080"/>
                  </a:lnTo>
                  <a:lnTo>
                    <a:pt x="3659" y="6070"/>
                  </a:lnTo>
                  <a:lnTo>
                    <a:pt x="3677" y="6051"/>
                  </a:lnTo>
                  <a:lnTo>
                    <a:pt x="3694" y="6032"/>
                  </a:lnTo>
                  <a:lnTo>
                    <a:pt x="3702" y="6022"/>
                  </a:lnTo>
                  <a:lnTo>
                    <a:pt x="3709" y="6012"/>
                  </a:lnTo>
                  <a:lnTo>
                    <a:pt x="3716" y="6002"/>
                  </a:lnTo>
                  <a:lnTo>
                    <a:pt x="3724" y="5991"/>
                  </a:lnTo>
                  <a:lnTo>
                    <a:pt x="3729" y="5980"/>
                  </a:lnTo>
                  <a:lnTo>
                    <a:pt x="3735" y="5967"/>
                  </a:lnTo>
                  <a:lnTo>
                    <a:pt x="3739" y="5955"/>
                  </a:lnTo>
                  <a:lnTo>
                    <a:pt x="3743" y="5942"/>
                  </a:lnTo>
                  <a:lnTo>
                    <a:pt x="3746" y="5929"/>
                  </a:lnTo>
                  <a:lnTo>
                    <a:pt x="3748" y="5915"/>
                  </a:lnTo>
                  <a:lnTo>
                    <a:pt x="3750" y="5901"/>
                  </a:lnTo>
                  <a:lnTo>
                    <a:pt x="3750" y="5884"/>
                  </a:lnTo>
                  <a:lnTo>
                    <a:pt x="3771" y="5882"/>
                  </a:lnTo>
                  <a:lnTo>
                    <a:pt x="3793" y="5881"/>
                  </a:lnTo>
                  <a:lnTo>
                    <a:pt x="3816" y="5880"/>
                  </a:lnTo>
                  <a:lnTo>
                    <a:pt x="3838" y="5880"/>
                  </a:lnTo>
                  <a:lnTo>
                    <a:pt x="3860" y="5881"/>
                  </a:lnTo>
                  <a:lnTo>
                    <a:pt x="3883" y="5883"/>
                  </a:lnTo>
                  <a:lnTo>
                    <a:pt x="3904" y="5885"/>
                  </a:lnTo>
                  <a:lnTo>
                    <a:pt x="3925" y="5888"/>
                  </a:lnTo>
                  <a:lnTo>
                    <a:pt x="3953" y="5892"/>
                  </a:lnTo>
                  <a:lnTo>
                    <a:pt x="3981" y="5895"/>
                  </a:lnTo>
                  <a:lnTo>
                    <a:pt x="4011" y="5900"/>
                  </a:lnTo>
                  <a:lnTo>
                    <a:pt x="4043" y="5904"/>
                  </a:lnTo>
                  <a:lnTo>
                    <a:pt x="4074" y="5909"/>
                  </a:lnTo>
                  <a:lnTo>
                    <a:pt x="4105" y="5916"/>
                  </a:lnTo>
                  <a:lnTo>
                    <a:pt x="4135" y="5923"/>
                  </a:lnTo>
                  <a:lnTo>
                    <a:pt x="4164" y="5932"/>
                  </a:lnTo>
                  <a:lnTo>
                    <a:pt x="4162" y="5947"/>
                  </a:lnTo>
                  <a:lnTo>
                    <a:pt x="4161" y="5961"/>
                  </a:lnTo>
                  <a:lnTo>
                    <a:pt x="4160" y="5969"/>
                  </a:lnTo>
                  <a:lnTo>
                    <a:pt x="4159" y="5975"/>
                  </a:lnTo>
                  <a:lnTo>
                    <a:pt x="4157" y="5983"/>
                  </a:lnTo>
                  <a:lnTo>
                    <a:pt x="4155" y="5990"/>
                  </a:lnTo>
                  <a:lnTo>
                    <a:pt x="4152" y="5996"/>
                  </a:lnTo>
                  <a:lnTo>
                    <a:pt x="4148" y="6002"/>
                  </a:lnTo>
                  <a:lnTo>
                    <a:pt x="4143" y="6007"/>
                  </a:lnTo>
                  <a:lnTo>
                    <a:pt x="4137" y="6012"/>
                  </a:lnTo>
                  <a:lnTo>
                    <a:pt x="4130" y="6016"/>
                  </a:lnTo>
                  <a:lnTo>
                    <a:pt x="4121" y="6020"/>
                  </a:lnTo>
                  <a:lnTo>
                    <a:pt x="4111" y="6024"/>
                  </a:lnTo>
                  <a:lnTo>
                    <a:pt x="4099" y="6027"/>
                  </a:lnTo>
                  <a:lnTo>
                    <a:pt x="4081" y="6033"/>
                  </a:lnTo>
                  <a:lnTo>
                    <a:pt x="4063" y="6039"/>
                  </a:lnTo>
                  <a:lnTo>
                    <a:pt x="4046" y="6047"/>
                  </a:lnTo>
                  <a:lnTo>
                    <a:pt x="4028" y="6056"/>
                  </a:lnTo>
                  <a:lnTo>
                    <a:pt x="4020" y="6062"/>
                  </a:lnTo>
                  <a:lnTo>
                    <a:pt x="4013" y="6068"/>
                  </a:lnTo>
                  <a:lnTo>
                    <a:pt x="4006" y="6073"/>
                  </a:lnTo>
                  <a:lnTo>
                    <a:pt x="3999" y="6079"/>
                  </a:lnTo>
                  <a:lnTo>
                    <a:pt x="3993" y="6085"/>
                  </a:lnTo>
                  <a:lnTo>
                    <a:pt x="3988" y="6092"/>
                  </a:lnTo>
                  <a:lnTo>
                    <a:pt x="3983" y="6099"/>
                  </a:lnTo>
                  <a:lnTo>
                    <a:pt x="3979" y="6106"/>
                  </a:lnTo>
                  <a:lnTo>
                    <a:pt x="3996" y="6107"/>
                  </a:lnTo>
                  <a:lnTo>
                    <a:pt x="4012" y="6110"/>
                  </a:lnTo>
                  <a:lnTo>
                    <a:pt x="4027" y="6112"/>
                  </a:lnTo>
                  <a:lnTo>
                    <a:pt x="4042" y="6116"/>
                  </a:lnTo>
                  <a:lnTo>
                    <a:pt x="4055" y="6120"/>
                  </a:lnTo>
                  <a:lnTo>
                    <a:pt x="4067" y="6125"/>
                  </a:lnTo>
                  <a:lnTo>
                    <a:pt x="4079" y="6130"/>
                  </a:lnTo>
                  <a:lnTo>
                    <a:pt x="4090" y="6135"/>
                  </a:lnTo>
                  <a:lnTo>
                    <a:pt x="4113" y="6148"/>
                  </a:lnTo>
                  <a:lnTo>
                    <a:pt x="4133" y="6161"/>
                  </a:lnTo>
                  <a:lnTo>
                    <a:pt x="4154" y="6173"/>
                  </a:lnTo>
                  <a:lnTo>
                    <a:pt x="4176" y="6185"/>
                  </a:lnTo>
                  <a:lnTo>
                    <a:pt x="4182" y="6187"/>
                  </a:lnTo>
                  <a:lnTo>
                    <a:pt x="4189" y="6188"/>
                  </a:lnTo>
                  <a:lnTo>
                    <a:pt x="4195" y="6189"/>
                  </a:lnTo>
                  <a:lnTo>
                    <a:pt x="4201" y="6188"/>
                  </a:lnTo>
                  <a:lnTo>
                    <a:pt x="4214" y="6187"/>
                  </a:lnTo>
                  <a:lnTo>
                    <a:pt x="4226" y="6184"/>
                  </a:lnTo>
                  <a:lnTo>
                    <a:pt x="4239" y="6183"/>
                  </a:lnTo>
                  <a:lnTo>
                    <a:pt x="4253" y="6182"/>
                  </a:lnTo>
                  <a:lnTo>
                    <a:pt x="4260" y="6183"/>
                  </a:lnTo>
                  <a:lnTo>
                    <a:pt x="4268" y="6185"/>
                  </a:lnTo>
                  <a:lnTo>
                    <a:pt x="4275" y="6188"/>
                  </a:lnTo>
                  <a:lnTo>
                    <a:pt x="4283" y="6191"/>
                  </a:lnTo>
                  <a:lnTo>
                    <a:pt x="4316" y="6228"/>
                  </a:lnTo>
                  <a:lnTo>
                    <a:pt x="4350" y="6264"/>
                  </a:lnTo>
                  <a:lnTo>
                    <a:pt x="4359" y="6273"/>
                  </a:lnTo>
                  <a:lnTo>
                    <a:pt x="4367" y="6281"/>
                  </a:lnTo>
                  <a:lnTo>
                    <a:pt x="4376" y="6288"/>
                  </a:lnTo>
                  <a:lnTo>
                    <a:pt x="4386" y="6295"/>
                  </a:lnTo>
                  <a:lnTo>
                    <a:pt x="4396" y="6301"/>
                  </a:lnTo>
                  <a:lnTo>
                    <a:pt x="4406" y="6307"/>
                  </a:lnTo>
                  <a:lnTo>
                    <a:pt x="4417" y="6312"/>
                  </a:lnTo>
                  <a:lnTo>
                    <a:pt x="4429" y="6315"/>
                  </a:lnTo>
                  <a:lnTo>
                    <a:pt x="4451" y="6319"/>
                  </a:lnTo>
                  <a:lnTo>
                    <a:pt x="4475" y="6324"/>
                  </a:lnTo>
                  <a:lnTo>
                    <a:pt x="4486" y="6325"/>
                  </a:lnTo>
                  <a:lnTo>
                    <a:pt x="4499" y="6327"/>
                  </a:lnTo>
                  <a:lnTo>
                    <a:pt x="4511" y="6327"/>
                  </a:lnTo>
                  <a:lnTo>
                    <a:pt x="4523" y="6327"/>
                  </a:lnTo>
                  <a:lnTo>
                    <a:pt x="4534" y="6327"/>
                  </a:lnTo>
                  <a:lnTo>
                    <a:pt x="4545" y="6325"/>
                  </a:lnTo>
                  <a:lnTo>
                    <a:pt x="4556" y="6323"/>
                  </a:lnTo>
                  <a:lnTo>
                    <a:pt x="4566" y="6319"/>
                  </a:lnTo>
                  <a:lnTo>
                    <a:pt x="4577" y="6314"/>
                  </a:lnTo>
                  <a:lnTo>
                    <a:pt x="4585" y="6308"/>
                  </a:lnTo>
                  <a:lnTo>
                    <a:pt x="4594" y="6299"/>
                  </a:lnTo>
                  <a:lnTo>
                    <a:pt x="4601" y="6290"/>
                  </a:lnTo>
                  <a:lnTo>
                    <a:pt x="4587" y="6281"/>
                  </a:lnTo>
                  <a:lnTo>
                    <a:pt x="4573" y="6271"/>
                  </a:lnTo>
                  <a:lnTo>
                    <a:pt x="4565" y="6265"/>
                  </a:lnTo>
                  <a:lnTo>
                    <a:pt x="4558" y="6259"/>
                  </a:lnTo>
                  <a:lnTo>
                    <a:pt x="4551" y="6252"/>
                  </a:lnTo>
                  <a:lnTo>
                    <a:pt x="4544" y="6245"/>
                  </a:lnTo>
                  <a:lnTo>
                    <a:pt x="4539" y="6238"/>
                  </a:lnTo>
                  <a:lnTo>
                    <a:pt x="4533" y="6230"/>
                  </a:lnTo>
                  <a:lnTo>
                    <a:pt x="4529" y="6221"/>
                  </a:lnTo>
                  <a:lnTo>
                    <a:pt x="4526" y="6212"/>
                  </a:lnTo>
                  <a:lnTo>
                    <a:pt x="4524" y="6203"/>
                  </a:lnTo>
                  <a:lnTo>
                    <a:pt x="4523" y="6193"/>
                  </a:lnTo>
                  <a:lnTo>
                    <a:pt x="4523" y="6183"/>
                  </a:lnTo>
                  <a:lnTo>
                    <a:pt x="4525" y="6173"/>
                  </a:lnTo>
                  <a:lnTo>
                    <a:pt x="4533" y="6156"/>
                  </a:lnTo>
                  <a:lnTo>
                    <a:pt x="4543" y="6138"/>
                  </a:lnTo>
                  <a:lnTo>
                    <a:pt x="4554" y="6122"/>
                  </a:lnTo>
                  <a:lnTo>
                    <a:pt x="4566" y="6106"/>
                  </a:lnTo>
                  <a:lnTo>
                    <a:pt x="4593" y="6075"/>
                  </a:lnTo>
                  <a:lnTo>
                    <a:pt x="4619" y="6042"/>
                  </a:lnTo>
                  <a:lnTo>
                    <a:pt x="4631" y="6025"/>
                  </a:lnTo>
                  <a:lnTo>
                    <a:pt x="4643" y="6009"/>
                  </a:lnTo>
                  <a:lnTo>
                    <a:pt x="4654" y="5992"/>
                  </a:lnTo>
                  <a:lnTo>
                    <a:pt x="4664" y="5973"/>
                  </a:lnTo>
                  <a:lnTo>
                    <a:pt x="4667" y="5964"/>
                  </a:lnTo>
                  <a:lnTo>
                    <a:pt x="4671" y="5955"/>
                  </a:lnTo>
                  <a:lnTo>
                    <a:pt x="4674" y="5946"/>
                  </a:lnTo>
                  <a:lnTo>
                    <a:pt x="4677" y="5936"/>
                  </a:lnTo>
                  <a:lnTo>
                    <a:pt x="4679" y="5926"/>
                  </a:lnTo>
                  <a:lnTo>
                    <a:pt x="4680" y="5916"/>
                  </a:lnTo>
                  <a:lnTo>
                    <a:pt x="4681" y="5906"/>
                  </a:lnTo>
                  <a:lnTo>
                    <a:pt x="4681" y="5895"/>
                  </a:lnTo>
                  <a:lnTo>
                    <a:pt x="4681" y="5886"/>
                  </a:lnTo>
                  <a:lnTo>
                    <a:pt x="4680" y="5877"/>
                  </a:lnTo>
                  <a:lnTo>
                    <a:pt x="4679" y="5868"/>
                  </a:lnTo>
                  <a:lnTo>
                    <a:pt x="4678" y="5860"/>
                  </a:lnTo>
                  <a:lnTo>
                    <a:pt x="4676" y="5852"/>
                  </a:lnTo>
                  <a:lnTo>
                    <a:pt x="4673" y="5844"/>
                  </a:lnTo>
                  <a:lnTo>
                    <a:pt x="4670" y="5836"/>
                  </a:lnTo>
                  <a:lnTo>
                    <a:pt x="4666" y="5829"/>
                  </a:lnTo>
                  <a:lnTo>
                    <a:pt x="4658" y="5815"/>
                  </a:lnTo>
                  <a:lnTo>
                    <a:pt x="4648" y="5802"/>
                  </a:lnTo>
                  <a:lnTo>
                    <a:pt x="4636" y="5790"/>
                  </a:lnTo>
                  <a:lnTo>
                    <a:pt x="4624" y="5779"/>
                  </a:lnTo>
                  <a:lnTo>
                    <a:pt x="4611" y="5768"/>
                  </a:lnTo>
                  <a:lnTo>
                    <a:pt x="4597" y="5758"/>
                  </a:lnTo>
                  <a:lnTo>
                    <a:pt x="4583" y="5748"/>
                  </a:lnTo>
                  <a:lnTo>
                    <a:pt x="4568" y="5738"/>
                  </a:lnTo>
                  <a:lnTo>
                    <a:pt x="4538" y="5719"/>
                  </a:lnTo>
                  <a:lnTo>
                    <a:pt x="4510" y="5700"/>
                  </a:lnTo>
                  <a:lnTo>
                    <a:pt x="4503" y="5694"/>
                  </a:lnTo>
                  <a:lnTo>
                    <a:pt x="4497" y="5687"/>
                  </a:lnTo>
                  <a:lnTo>
                    <a:pt x="4491" y="5681"/>
                  </a:lnTo>
                  <a:lnTo>
                    <a:pt x="4487" y="5674"/>
                  </a:lnTo>
                  <a:lnTo>
                    <a:pt x="4483" y="5667"/>
                  </a:lnTo>
                  <a:lnTo>
                    <a:pt x="4481" y="5660"/>
                  </a:lnTo>
                  <a:lnTo>
                    <a:pt x="4479" y="5652"/>
                  </a:lnTo>
                  <a:lnTo>
                    <a:pt x="4477" y="5645"/>
                  </a:lnTo>
                  <a:lnTo>
                    <a:pt x="4477" y="5638"/>
                  </a:lnTo>
                  <a:lnTo>
                    <a:pt x="4477" y="5630"/>
                  </a:lnTo>
                  <a:lnTo>
                    <a:pt x="4477" y="5622"/>
                  </a:lnTo>
                  <a:lnTo>
                    <a:pt x="4478" y="5615"/>
                  </a:lnTo>
                  <a:lnTo>
                    <a:pt x="4482" y="5599"/>
                  </a:lnTo>
                  <a:lnTo>
                    <a:pt x="4488" y="5583"/>
                  </a:lnTo>
                  <a:lnTo>
                    <a:pt x="4497" y="5571"/>
                  </a:lnTo>
                  <a:lnTo>
                    <a:pt x="4506" y="5561"/>
                  </a:lnTo>
                  <a:lnTo>
                    <a:pt x="4516" y="5550"/>
                  </a:lnTo>
                  <a:lnTo>
                    <a:pt x="4527" y="5541"/>
                  </a:lnTo>
                  <a:lnTo>
                    <a:pt x="4540" y="5532"/>
                  </a:lnTo>
                  <a:lnTo>
                    <a:pt x="4553" y="5523"/>
                  </a:lnTo>
                  <a:lnTo>
                    <a:pt x="4568" y="5516"/>
                  </a:lnTo>
                  <a:lnTo>
                    <a:pt x="4585" y="5510"/>
                  </a:lnTo>
                  <a:lnTo>
                    <a:pt x="4605" y="5508"/>
                  </a:lnTo>
                  <a:lnTo>
                    <a:pt x="4624" y="5506"/>
                  </a:lnTo>
                  <a:lnTo>
                    <a:pt x="4644" y="5505"/>
                  </a:lnTo>
                  <a:lnTo>
                    <a:pt x="4664" y="5505"/>
                  </a:lnTo>
                  <a:lnTo>
                    <a:pt x="4684" y="5506"/>
                  </a:lnTo>
                  <a:lnTo>
                    <a:pt x="4703" y="5507"/>
                  </a:lnTo>
                  <a:lnTo>
                    <a:pt x="4723" y="5509"/>
                  </a:lnTo>
                  <a:lnTo>
                    <a:pt x="4743" y="5512"/>
                  </a:lnTo>
                  <a:lnTo>
                    <a:pt x="4762" y="5515"/>
                  </a:lnTo>
                  <a:lnTo>
                    <a:pt x="4782" y="5519"/>
                  </a:lnTo>
                  <a:lnTo>
                    <a:pt x="4802" y="5523"/>
                  </a:lnTo>
                  <a:lnTo>
                    <a:pt x="4821" y="5528"/>
                  </a:lnTo>
                  <a:lnTo>
                    <a:pt x="4859" y="5540"/>
                  </a:lnTo>
                  <a:lnTo>
                    <a:pt x="4898" y="5554"/>
                  </a:lnTo>
                  <a:lnTo>
                    <a:pt x="4935" y="5569"/>
                  </a:lnTo>
                  <a:lnTo>
                    <a:pt x="4973" y="5586"/>
                  </a:lnTo>
                  <a:lnTo>
                    <a:pt x="5009" y="5604"/>
                  </a:lnTo>
                  <a:lnTo>
                    <a:pt x="5045" y="5623"/>
                  </a:lnTo>
                  <a:lnTo>
                    <a:pt x="5080" y="5643"/>
                  </a:lnTo>
                  <a:lnTo>
                    <a:pt x="5115" y="5664"/>
                  </a:lnTo>
                  <a:lnTo>
                    <a:pt x="5148" y="5684"/>
                  </a:lnTo>
                  <a:lnTo>
                    <a:pt x="5180" y="5705"/>
                  </a:lnTo>
                  <a:lnTo>
                    <a:pt x="5199" y="5718"/>
                  </a:lnTo>
                  <a:lnTo>
                    <a:pt x="5219" y="5732"/>
                  </a:lnTo>
                  <a:lnTo>
                    <a:pt x="5240" y="5747"/>
                  </a:lnTo>
                  <a:lnTo>
                    <a:pt x="5262" y="5760"/>
                  </a:lnTo>
                  <a:lnTo>
                    <a:pt x="5284" y="5775"/>
                  </a:lnTo>
                  <a:lnTo>
                    <a:pt x="5304" y="5790"/>
                  </a:lnTo>
                  <a:lnTo>
                    <a:pt x="5314" y="5798"/>
                  </a:lnTo>
                  <a:lnTo>
                    <a:pt x="5323" y="5806"/>
                  </a:lnTo>
                  <a:lnTo>
                    <a:pt x="5332" y="5814"/>
                  </a:lnTo>
                  <a:lnTo>
                    <a:pt x="5340" y="5824"/>
                  </a:lnTo>
                  <a:lnTo>
                    <a:pt x="5336" y="5937"/>
                  </a:lnTo>
                  <a:lnTo>
                    <a:pt x="5331" y="5976"/>
                  </a:lnTo>
                  <a:lnTo>
                    <a:pt x="5328" y="6016"/>
                  </a:lnTo>
                  <a:lnTo>
                    <a:pt x="5325" y="6055"/>
                  </a:lnTo>
                  <a:lnTo>
                    <a:pt x="5323" y="6095"/>
                  </a:lnTo>
                  <a:lnTo>
                    <a:pt x="5323" y="6134"/>
                  </a:lnTo>
                  <a:lnTo>
                    <a:pt x="5323" y="6173"/>
                  </a:lnTo>
                  <a:lnTo>
                    <a:pt x="5324" y="6212"/>
                  </a:lnTo>
                  <a:lnTo>
                    <a:pt x="5326" y="6251"/>
                  </a:lnTo>
                  <a:lnTo>
                    <a:pt x="5329" y="6290"/>
                  </a:lnTo>
                  <a:lnTo>
                    <a:pt x="5333" y="6329"/>
                  </a:lnTo>
                  <a:lnTo>
                    <a:pt x="5338" y="6367"/>
                  </a:lnTo>
                  <a:lnTo>
                    <a:pt x="5345" y="6405"/>
                  </a:lnTo>
                  <a:lnTo>
                    <a:pt x="5352" y="6443"/>
                  </a:lnTo>
                  <a:lnTo>
                    <a:pt x="5360" y="6481"/>
                  </a:lnTo>
                  <a:lnTo>
                    <a:pt x="5369" y="6517"/>
                  </a:lnTo>
                  <a:lnTo>
                    <a:pt x="5378" y="6555"/>
                  </a:lnTo>
                  <a:lnTo>
                    <a:pt x="5389" y="6591"/>
                  </a:lnTo>
                  <a:lnTo>
                    <a:pt x="5401" y="6626"/>
                  </a:lnTo>
                  <a:lnTo>
                    <a:pt x="5413" y="6662"/>
                  </a:lnTo>
                  <a:lnTo>
                    <a:pt x="5428" y="6697"/>
                  </a:lnTo>
                  <a:lnTo>
                    <a:pt x="5442" y="6732"/>
                  </a:lnTo>
                  <a:lnTo>
                    <a:pt x="5458" y="6766"/>
                  </a:lnTo>
                  <a:lnTo>
                    <a:pt x="5474" y="6800"/>
                  </a:lnTo>
                  <a:lnTo>
                    <a:pt x="5492" y="6833"/>
                  </a:lnTo>
                  <a:lnTo>
                    <a:pt x="5511" y="6865"/>
                  </a:lnTo>
                  <a:lnTo>
                    <a:pt x="5531" y="6898"/>
                  </a:lnTo>
                  <a:lnTo>
                    <a:pt x="5551" y="6929"/>
                  </a:lnTo>
                  <a:lnTo>
                    <a:pt x="5572" y="6960"/>
                  </a:lnTo>
                  <a:lnTo>
                    <a:pt x="5595" y="6989"/>
                  </a:lnTo>
                  <a:lnTo>
                    <a:pt x="5618" y="7018"/>
                  </a:lnTo>
                  <a:lnTo>
                    <a:pt x="5643" y="7047"/>
                  </a:lnTo>
                  <a:lnTo>
                    <a:pt x="5669" y="7075"/>
                  </a:lnTo>
                  <a:lnTo>
                    <a:pt x="5682" y="7089"/>
                  </a:lnTo>
                  <a:lnTo>
                    <a:pt x="5687" y="7095"/>
                  </a:lnTo>
                  <a:lnTo>
                    <a:pt x="5692" y="7100"/>
                  </a:lnTo>
                  <a:lnTo>
                    <a:pt x="5694" y="7104"/>
                  </a:lnTo>
                  <a:lnTo>
                    <a:pt x="5695" y="7107"/>
                  </a:lnTo>
                  <a:lnTo>
                    <a:pt x="5695" y="7109"/>
                  </a:lnTo>
                  <a:lnTo>
                    <a:pt x="5693" y="7112"/>
                  </a:lnTo>
                  <a:lnTo>
                    <a:pt x="5690" y="7116"/>
                  </a:lnTo>
                  <a:lnTo>
                    <a:pt x="5645" y="7130"/>
                  </a:lnTo>
                  <a:lnTo>
                    <a:pt x="5597" y="7144"/>
                  </a:lnTo>
                  <a:lnTo>
                    <a:pt x="5546" y="7158"/>
                  </a:lnTo>
                  <a:lnTo>
                    <a:pt x="5497" y="7171"/>
                  </a:lnTo>
                  <a:lnTo>
                    <a:pt x="5471" y="7176"/>
                  </a:lnTo>
                  <a:lnTo>
                    <a:pt x="5448" y="7181"/>
                  </a:lnTo>
                  <a:lnTo>
                    <a:pt x="5425" y="7184"/>
                  </a:lnTo>
                  <a:lnTo>
                    <a:pt x="5402" y="7187"/>
                  </a:lnTo>
                  <a:lnTo>
                    <a:pt x="5381" y="7188"/>
                  </a:lnTo>
                  <a:lnTo>
                    <a:pt x="5361" y="7187"/>
                  </a:lnTo>
                  <a:lnTo>
                    <a:pt x="5352" y="7186"/>
                  </a:lnTo>
                  <a:lnTo>
                    <a:pt x="5344" y="7185"/>
                  </a:lnTo>
                  <a:lnTo>
                    <a:pt x="5334" y="7184"/>
                  </a:lnTo>
                  <a:lnTo>
                    <a:pt x="5327" y="7182"/>
                  </a:lnTo>
                  <a:lnTo>
                    <a:pt x="5311" y="7174"/>
                  </a:lnTo>
                  <a:lnTo>
                    <a:pt x="5297" y="7166"/>
                  </a:lnTo>
                  <a:lnTo>
                    <a:pt x="5285" y="7157"/>
                  </a:lnTo>
                  <a:lnTo>
                    <a:pt x="5273" y="7147"/>
                  </a:lnTo>
                  <a:lnTo>
                    <a:pt x="5261" y="7136"/>
                  </a:lnTo>
                  <a:lnTo>
                    <a:pt x="5251" y="7124"/>
                  </a:lnTo>
                  <a:lnTo>
                    <a:pt x="5242" y="7111"/>
                  </a:lnTo>
                  <a:lnTo>
                    <a:pt x="5234" y="7098"/>
                  </a:lnTo>
                  <a:lnTo>
                    <a:pt x="5226" y="7085"/>
                  </a:lnTo>
                  <a:lnTo>
                    <a:pt x="5219" y="7072"/>
                  </a:lnTo>
                  <a:lnTo>
                    <a:pt x="5213" y="7058"/>
                  </a:lnTo>
                  <a:lnTo>
                    <a:pt x="5207" y="7044"/>
                  </a:lnTo>
                  <a:lnTo>
                    <a:pt x="5195" y="7014"/>
                  </a:lnTo>
                  <a:lnTo>
                    <a:pt x="5183" y="6984"/>
                  </a:lnTo>
                  <a:lnTo>
                    <a:pt x="5172" y="6955"/>
                  </a:lnTo>
                  <a:lnTo>
                    <a:pt x="5160" y="6926"/>
                  </a:lnTo>
                  <a:lnTo>
                    <a:pt x="5154" y="6912"/>
                  </a:lnTo>
                  <a:lnTo>
                    <a:pt x="5147" y="6899"/>
                  </a:lnTo>
                  <a:lnTo>
                    <a:pt x="5140" y="6886"/>
                  </a:lnTo>
                  <a:lnTo>
                    <a:pt x="5132" y="6874"/>
                  </a:lnTo>
                  <a:lnTo>
                    <a:pt x="5123" y="6861"/>
                  </a:lnTo>
                  <a:lnTo>
                    <a:pt x="5113" y="6850"/>
                  </a:lnTo>
                  <a:lnTo>
                    <a:pt x="5102" y="6840"/>
                  </a:lnTo>
                  <a:lnTo>
                    <a:pt x="5090" y="6830"/>
                  </a:lnTo>
                  <a:lnTo>
                    <a:pt x="5078" y="6821"/>
                  </a:lnTo>
                  <a:lnTo>
                    <a:pt x="5064" y="6813"/>
                  </a:lnTo>
                  <a:lnTo>
                    <a:pt x="5049" y="6807"/>
                  </a:lnTo>
                  <a:lnTo>
                    <a:pt x="5032" y="6801"/>
                  </a:lnTo>
                  <a:lnTo>
                    <a:pt x="5021" y="6799"/>
                  </a:lnTo>
                  <a:lnTo>
                    <a:pt x="5003" y="6798"/>
                  </a:lnTo>
                  <a:lnTo>
                    <a:pt x="4993" y="6798"/>
                  </a:lnTo>
                  <a:lnTo>
                    <a:pt x="4984" y="6799"/>
                  </a:lnTo>
                  <a:lnTo>
                    <a:pt x="4976" y="6801"/>
                  </a:lnTo>
                  <a:lnTo>
                    <a:pt x="4970" y="6804"/>
                  </a:lnTo>
                  <a:lnTo>
                    <a:pt x="4958" y="6807"/>
                  </a:lnTo>
                  <a:lnTo>
                    <a:pt x="4946" y="6809"/>
                  </a:lnTo>
                  <a:lnTo>
                    <a:pt x="4937" y="6811"/>
                  </a:lnTo>
                  <a:lnTo>
                    <a:pt x="4929" y="6811"/>
                  </a:lnTo>
                  <a:lnTo>
                    <a:pt x="4922" y="6811"/>
                  </a:lnTo>
                  <a:lnTo>
                    <a:pt x="4916" y="6810"/>
                  </a:lnTo>
                  <a:lnTo>
                    <a:pt x="4910" y="6808"/>
                  </a:lnTo>
                  <a:lnTo>
                    <a:pt x="4904" y="6806"/>
                  </a:lnTo>
                  <a:lnTo>
                    <a:pt x="4892" y="6799"/>
                  </a:lnTo>
                  <a:lnTo>
                    <a:pt x="4875" y="6788"/>
                  </a:lnTo>
                  <a:lnTo>
                    <a:pt x="4854" y="6775"/>
                  </a:lnTo>
                  <a:lnTo>
                    <a:pt x="4825" y="6760"/>
                  </a:lnTo>
                  <a:lnTo>
                    <a:pt x="4810" y="6757"/>
                  </a:lnTo>
                  <a:lnTo>
                    <a:pt x="4793" y="6755"/>
                  </a:lnTo>
                  <a:lnTo>
                    <a:pt x="4778" y="6754"/>
                  </a:lnTo>
                  <a:lnTo>
                    <a:pt x="4763" y="6755"/>
                  </a:lnTo>
                  <a:lnTo>
                    <a:pt x="4747" y="6757"/>
                  </a:lnTo>
                  <a:lnTo>
                    <a:pt x="4732" y="6760"/>
                  </a:lnTo>
                  <a:lnTo>
                    <a:pt x="4717" y="6764"/>
                  </a:lnTo>
                  <a:lnTo>
                    <a:pt x="4703" y="6770"/>
                  </a:lnTo>
                  <a:lnTo>
                    <a:pt x="4690" y="6776"/>
                  </a:lnTo>
                  <a:lnTo>
                    <a:pt x="4678" y="6783"/>
                  </a:lnTo>
                  <a:lnTo>
                    <a:pt x="4667" y="6792"/>
                  </a:lnTo>
                  <a:lnTo>
                    <a:pt x="4656" y="6801"/>
                  </a:lnTo>
                  <a:lnTo>
                    <a:pt x="4648" y="6811"/>
                  </a:lnTo>
                  <a:lnTo>
                    <a:pt x="4639" y="6821"/>
                  </a:lnTo>
                  <a:lnTo>
                    <a:pt x="4633" y="6832"/>
                  </a:lnTo>
                  <a:lnTo>
                    <a:pt x="4629" y="6843"/>
                  </a:lnTo>
                  <a:lnTo>
                    <a:pt x="4629" y="6848"/>
                  </a:lnTo>
                  <a:lnTo>
                    <a:pt x="4630" y="6852"/>
                  </a:lnTo>
                  <a:lnTo>
                    <a:pt x="4631" y="6855"/>
                  </a:lnTo>
                  <a:lnTo>
                    <a:pt x="4633" y="6859"/>
                  </a:lnTo>
                  <a:lnTo>
                    <a:pt x="4638" y="6865"/>
                  </a:lnTo>
                  <a:lnTo>
                    <a:pt x="4644" y="6871"/>
                  </a:lnTo>
                  <a:lnTo>
                    <a:pt x="4654" y="6877"/>
                  </a:lnTo>
                  <a:lnTo>
                    <a:pt x="4663" y="6882"/>
                  </a:lnTo>
                  <a:lnTo>
                    <a:pt x="4673" y="6887"/>
                  </a:lnTo>
                  <a:lnTo>
                    <a:pt x="4684" y="6892"/>
                  </a:lnTo>
                  <a:lnTo>
                    <a:pt x="4695" y="6896"/>
                  </a:lnTo>
                  <a:lnTo>
                    <a:pt x="4706" y="6902"/>
                  </a:lnTo>
                  <a:lnTo>
                    <a:pt x="4716" y="6907"/>
                  </a:lnTo>
                  <a:lnTo>
                    <a:pt x="4727" y="6914"/>
                  </a:lnTo>
                  <a:lnTo>
                    <a:pt x="4736" y="6921"/>
                  </a:lnTo>
                  <a:lnTo>
                    <a:pt x="4744" y="6930"/>
                  </a:lnTo>
                  <a:lnTo>
                    <a:pt x="4747" y="6934"/>
                  </a:lnTo>
                  <a:lnTo>
                    <a:pt x="4750" y="6939"/>
                  </a:lnTo>
                  <a:lnTo>
                    <a:pt x="4752" y="6944"/>
                  </a:lnTo>
                  <a:lnTo>
                    <a:pt x="4754" y="6950"/>
                  </a:lnTo>
                  <a:lnTo>
                    <a:pt x="4756" y="6958"/>
                  </a:lnTo>
                  <a:lnTo>
                    <a:pt x="4759" y="6964"/>
                  </a:lnTo>
                  <a:lnTo>
                    <a:pt x="4760" y="6971"/>
                  </a:lnTo>
                  <a:lnTo>
                    <a:pt x="4761" y="6978"/>
                  </a:lnTo>
                  <a:lnTo>
                    <a:pt x="4762" y="6984"/>
                  </a:lnTo>
                  <a:lnTo>
                    <a:pt x="4762" y="6991"/>
                  </a:lnTo>
                  <a:lnTo>
                    <a:pt x="4762" y="6998"/>
                  </a:lnTo>
                  <a:lnTo>
                    <a:pt x="4761" y="7005"/>
                  </a:lnTo>
                  <a:lnTo>
                    <a:pt x="4760" y="7011"/>
                  </a:lnTo>
                  <a:lnTo>
                    <a:pt x="4758" y="7017"/>
                  </a:lnTo>
                  <a:lnTo>
                    <a:pt x="4755" y="7023"/>
                  </a:lnTo>
                  <a:lnTo>
                    <a:pt x="4752" y="7029"/>
                  </a:lnTo>
                  <a:lnTo>
                    <a:pt x="4749" y="7036"/>
                  </a:lnTo>
                  <a:lnTo>
                    <a:pt x="4745" y="7041"/>
                  </a:lnTo>
                  <a:lnTo>
                    <a:pt x="4740" y="7045"/>
                  </a:lnTo>
                  <a:lnTo>
                    <a:pt x="4735" y="7050"/>
                  </a:lnTo>
                  <a:lnTo>
                    <a:pt x="4707" y="7049"/>
                  </a:lnTo>
                  <a:lnTo>
                    <a:pt x="4680" y="7050"/>
                  </a:lnTo>
                  <a:lnTo>
                    <a:pt x="4652" y="7051"/>
                  </a:lnTo>
                  <a:lnTo>
                    <a:pt x="4623" y="7055"/>
                  </a:lnTo>
                  <a:lnTo>
                    <a:pt x="4609" y="7057"/>
                  </a:lnTo>
                  <a:lnTo>
                    <a:pt x="4596" y="7060"/>
                  </a:lnTo>
                  <a:lnTo>
                    <a:pt x="4583" y="7064"/>
                  </a:lnTo>
                  <a:lnTo>
                    <a:pt x="4569" y="7068"/>
                  </a:lnTo>
                  <a:lnTo>
                    <a:pt x="4557" y="7074"/>
                  </a:lnTo>
                  <a:lnTo>
                    <a:pt x="4546" y="7080"/>
                  </a:lnTo>
                  <a:lnTo>
                    <a:pt x="4535" y="7087"/>
                  </a:lnTo>
                  <a:lnTo>
                    <a:pt x="4525" y="7095"/>
                  </a:lnTo>
                  <a:lnTo>
                    <a:pt x="4514" y="7105"/>
                  </a:lnTo>
                  <a:lnTo>
                    <a:pt x="4502" y="7119"/>
                  </a:lnTo>
                  <a:lnTo>
                    <a:pt x="4487" y="7135"/>
                  </a:lnTo>
                  <a:lnTo>
                    <a:pt x="4475" y="7153"/>
                  </a:lnTo>
                  <a:lnTo>
                    <a:pt x="4469" y="7163"/>
                  </a:lnTo>
                  <a:lnTo>
                    <a:pt x="4464" y="7173"/>
                  </a:lnTo>
                  <a:lnTo>
                    <a:pt x="4460" y="7184"/>
                  </a:lnTo>
                  <a:lnTo>
                    <a:pt x="4457" y="7195"/>
                  </a:lnTo>
                  <a:lnTo>
                    <a:pt x="4455" y="7207"/>
                  </a:lnTo>
                  <a:lnTo>
                    <a:pt x="4455" y="7218"/>
                  </a:lnTo>
                  <a:lnTo>
                    <a:pt x="4456" y="7230"/>
                  </a:lnTo>
                  <a:lnTo>
                    <a:pt x="4458" y="7241"/>
                  </a:lnTo>
                  <a:lnTo>
                    <a:pt x="4478" y="7237"/>
                  </a:lnTo>
                  <a:lnTo>
                    <a:pt x="4499" y="7234"/>
                  </a:lnTo>
                  <a:lnTo>
                    <a:pt x="4519" y="7232"/>
                  </a:lnTo>
                  <a:lnTo>
                    <a:pt x="4539" y="7231"/>
                  </a:lnTo>
                  <a:lnTo>
                    <a:pt x="4549" y="7232"/>
                  </a:lnTo>
                  <a:lnTo>
                    <a:pt x="4560" y="7234"/>
                  </a:lnTo>
                  <a:lnTo>
                    <a:pt x="4571" y="7236"/>
                  </a:lnTo>
                  <a:lnTo>
                    <a:pt x="4581" y="7238"/>
                  </a:lnTo>
                  <a:lnTo>
                    <a:pt x="4591" y="7242"/>
                  </a:lnTo>
                  <a:lnTo>
                    <a:pt x="4601" y="7246"/>
                  </a:lnTo>
                  <a:lnTo>
                    <a:pt x="4611" y="7252"/>
                  </a:lnTo>
                  <a:lnTo>
                    <a:pt x="4621" y="7258"/>
                  </a:lnTo>
                  <a:lnTo>
                    <a:pt x="4622" y="7291"/>
                  </a:lnTo>
                  <a:lnTo>
                    <a:pt x="4623" y="7325"/>
                  </a:lnTo>
                  <a:lnTo>
                    <a:pt x="4624" y="7334"/>
                  </a:lnTo>
                  <a:lnTo>
                    <a:pt x="4626" y="7343"/>
                  </a:lnTo>
                  <a:lnTo>
                    <a:pt x="4628" y="7351"/>
                  </a:lnTo>
                  <a:lnTo>
                    <a:pt x="4631" y="7361"/>
                  </a:lnTo>
                  <a:lnTo>
                    <a:pt x="4635" y="7369"/>
                  </a:lnTo>
                  <a:lnTo>
                    <a:pt x="4639" y="7377"/>
                  </a:lnTo>
                  <a:lnTo>
                    <a:pt x="4644" y="7385"/>
                  </a:lnTo>
                  <a:lnTo>
                    <a:pt x="4652" y="7393"/>
                  </a:lnTo>
                  <a:lnTo>
                    <a:pt x="4661" y="7401"/>
                  </a:lnTo>
                  <a:lnTo>
                    <a:pt x="4671" y="7408"/>
                  </a:lnTo>
                  <a:lnTo>
                    <a:pt x="4682" y="7413"/>
                  </a:lnTo>
                  <a:lnTo>
                    <a:pt x="4694" y="7417"/>
                  </a:lnTo>
                  <a:lnTo>
                    <a:pt x="4706" y="7419"/>
                  </a:lnTo>
                  <a:lnTo>
                    <a:pt x="4719" y="7421"/>
                  </a:lnTo>
                  <a:lnTo>
                    <a:pt x="4733" y="7422"/>
                  </a:lnTo>
                  <a:lnTo>
                    <a:pt x="4747" y="7422"/>
                  </a:lnTo>
                  <a:lnTo>
                    <a:pt x="4773" y="7421"/>
                  </a:lnTo>
                  <a:lnTo>
                    <a:pt x="4799" y="7419"/>
                  </a:lnTo>
                  <a:lnTo>
                    <a:pt x="4824" y="7417"/>
                  </a:lnTo>
                  <a:lnTo>
                    <a:pt x="4845" y="7416"/>
                  </a:lnTo>
                  <a:lnTo>
                    <a:pt x="4845" y="7423"/>
                  </a:lnTo>
                  <a:lnTo>
                    <a:pt x="4844" y="7429"/>
                  </a:lnTo>
                  <a:lnTo>
                    <a:pt x="4843" y="7436"/>
                  </a:lnTo>
                  <a:lnTo>
                    <a:pt x="4841" y="7442"/>
                  </a:lnTo>
                  <a:lnTo>
                    <a:pt x="4839" y="7448"/>
                  </a:lnTo>
                  <a:lnTo>
                    <a:pt x="4837" y="7452"/>
                  </a:lnTo>
                  <a:lnTo>
                    <a:pt x="4833" y="7457"/>
                  </a:lnTo>
                  <a:lnTo>
                    <a:pt x="4830" y="7461"/>
                  </a:lnTo>
                  <a:lnTo>
                    <a:pt x="4822" y="7469"/>
                  </a:lnTo>
                  <a:lnTo>
                    <a:pt x="4813" y="7476"/>
                  </a:lnTo>
                  <a:lnTo>
                    <a:pt x="4803" y="7482"/>
                  </a:lnTo>
                  <a:lnTo>
                    <a:pt x="4791" y="7488"/>
                  </a:lnTo>
                  <a:lnTo>
                    <a:pt x="4769" y="7498"/>
                  </a:lnTo>
                  <a:lnTo>
                    <a:pt x="4747" y="7508"/>
                  </a:lnTo>
                  <a:lnTo>
                    <a:pt x="4738" y="7513"/>
                  </a:lnTo>
                  <a:lnTo>
                    <a:pt x="4729" y="7519"/>
                  </a:lnTo>
                  <a:lnTo>
                    <a:pt x="4721" y="7526"/>
                  </a:lnTo>
                  <a:lnTo>
                    <a:pt x="4715" y="7534"/>
                  </a:lnTo>
                  <a:lnTo>
                    <a:pt x="4710" y="7540"/>
                  </a:lnTo>
                  <a:lnTo>
                    <a:pt x="4706" y="7547"/>
                  </a:lnTo>
                  <a:lnTo>
                    <a:pt x="4703" y="7555"/>
                  </a:lnTo>
                  <a:lnTo>
                    <a:pt x="4700" y="7563"/>
                  </a:lnTo>
                  <a:lnTo>
                    <a:pt x="4697" y="7572"/>
                  </a:lnTo>
                  <a:lnTo>
                    <a:pt x="4696" y="7581"/>
                  </a:lnTo>
                  <a:lnTo>
                    <a:pt x="4694" y="7590"/>
                  </a:lnTo>
                  <a:lnTo>
                    <a:pt x="4694" y="7600"/>
                  </a:lnTo>
                  <a:lnTo>
                    <a:pt x="4694" y="7610"/>
                  </a:lnTo>
                  <a:lnTo>
                    <a:pt x="4694" y="7620"/>
                  </a:lnTo>
                  <a:lnTo>
                    <a:pt x="4696" y="7630"/>
                  </a:lnTo>
                  <a:lnTo>
                    <a:pt x="4697" y="7639"/>
                  </a:lnTo>
                  <a:lnTo>
                    <a:pt x="4700" y="7649"/>
                  </a:lnTo>
                  <a:lnTo>
                    <a:pt x="4703" y="7658"/>
                  </a:lnTo>
                  <a:lnTo>
                    <a:pt x="4707" y="7667"/>
                  </a:lnTo>
                  <a:lnTo>
                    <a:pt x="4711" y="7675"/>
                  </a:lnTo>
                  <a:lnTo>
                    <a:pt x="4718" y="7672"/>
                  </a:lnTo>
                  <a:lnTo>
                    <a:pt x="4737" y="7666"/>
                  </a:lnTo>
                  <a:lnTo>
                    <a:pt x="4764" y="7658"/>
                  </a:lnTo>
                  <a:lnTo>
                    <a:pt x="4795" y="7651"/>
                  </a:lnTo>
                  <a:lnTo>
                    <a:pt x="4811" y="7648"/>
                  </a:lnTo>
                  <a:lnTo>
                    <a:pt x="4827" y="7646"/>
                  </a:lnTo>
                  <a:lnTo>
                    <a:pt x="4842" y="7645"/>
                  </a:lnTo>
                  <a:lnTo>
                    <a:pt x="4855" y="7646"/>
                  </a:lnTo>
                  <a:lnTo>
                    <a:pt x="4861" y="7647"/>
                  </a:lnTo>
                  <a:lnTo>
                    <a:pt x="4867" y="7649"/>
                  </a:lnTo>
                  <a:lnTo>
                    <a:pt x="4872" y="7651"/>
                  </a:lnTo>
                  <a:lnTo>
                    <a:pt x="4877" y="7653"/>
                  </a:lnTo>
                  <a:lnTo>
                    <a:pt x="4882" y="7656"/>
                  </a:lnTo>
                  <a:lnTo>
                    <a:pt x="4885" y="7660"/>
                  </a:lnTo>
                  <a:lnTo>
                    <a:pt x="4888" y="7664"/>
                  </a:lnTo>
                  <a:lnTo>
                    <a:pt x="4889" y="7669"/>
                  </a:lnTo>
                  <a:lnTo>
                    <a:pt x="4892" y="7679"/>
                  </a:lnTo>
                  <a:lnTo>
                    <a:pt x="4896" y="7690"/>
                  </a:lnTo>
                  <a:lnTo>
                    <a:pt x="4900" y="7698"/>
                  </a:lnTo>
                  <a:lnTo>
                    <a:pt x="4905" y="7706"/>
                  </a:lnTo>
                  <a:lnTo>
                    <a:pt x="4910" y="7713"/>
                  </a:lnTo>
                  <a:lnTo>
                    <a:pt x="4915" y="7719"/>
                  </a:lnTo>
                  <a:lnTo>
                    <a:pt x="4921" y="7725"/>
                  </a:lnTo>
                  <a:lnTo>
                    <a:pt x="4926" y="7729"/>
                  </a:lnTo>
                  <a:lnTo>
                    <a:pt x="4944" y="7743"/>
                  </a:lnTo>
                  <a:lnTo>
                    <a:pt x="4952" y="7746"/>
                  </a:lnTo>
                  <a:lnTo>
                    <a:pt x="4962" y="7751"/>
                  </a:lnTo>
                  <a:lnTo>
                    <a:pt x="4971" y="7754"/>
                  </a:lnTo>
                  <a:lnTo>
                    <a:pt x="4980" y="7756"/>
                  </a:lnTo>
                  <a:lnTo>
                    <a:pt x="4989" y="7758"/>
                  </a:lnTo>
                  <a:lnTo>
                    <a:pt x="4997" y="7759"/>
                  </a:lnTo>
                  <a:lnTo>
                    <a:pt x="5006" y="7760"/>
                  </a:lnTo>
                  <a:lnTo>
                    <a:pt x="5014" y="7760"/>
                  </a:lnTo>
                  <a:lnTo>
                    <a:pt x="5022" y="7759"/>
                  </a:lnTo>
                  <a:lnTo>
                    <a:pt x="5039" y="7756"/>
                  </a:lnTo>
                  <a:lnTo>
                    <a:pt x="5054" y="7751"/>
                  </a:lnTo>
                  <a:lnTo>
                    <a:pt x="5068" y="7745"/>
                  </a:lnTo>
                  <a:lnTo>
                    <a:pt x="5083" y="7738"/>
                  </a:lnTo>
                  <a:lnTo>
                    <a:pt x="5111" y="7723"/>
                  </a:lnTo>
                  <a:lnTo>
                    <a:pt x="5139" y="7707"/>
                  </a:lnTo>
                  <a:lnTo>
                    <a:pt x="5152" y="7700"/>
                  </a:lnTo>
                  <a:lnTo>
                    <a:pt x="5166" y="7694"/>
                  </a:lnTo>
                  <a:lnTo>
                    <a:pt x="5180" y="7690"/>
                  </a:lnTo>
                  <a:lnTo>
                    <a:pt x="5195" y="7687"/>
                  </a:lnTo>
                  <a:lnTo>
                    <a:pt x="5202" y="7689"/>
                  </a:lnTo>
                  <a:lnTo>
                    <a:pt x="5207" y="7691"/>
                  </a:lnTo>
                  <a:lnTo>
                    <a:pt x="5211" y="7695"/>
                  </a:lnTo>
                  <a:lnTo>
                    <a:pt x="5213" y="7699"/>
                  </a:lnTo>
                  <a:lnTo>
                    <a:pt x="5214" y="7705"/>
                  </a:lnTo>
                  <a:lnTo>
                    <a:pt x="5214" y="7710"/>
                  </a:lnTo>
                  <a:lnTo>
                    <a:pt x="5213" y="7716"/>
                  </a:lnTo>
                  <a:lnTo>
                    <a:pt x="5211" y="7723"/>
                  </a:lnTo>
                  <a:lnTo>
                    <a:pt x="5208" y="7737"/>
                  </a:lnTo>
                  <a:lnTo>
                    <a:pt x="5206" y="7753"/>
                  </a:lnTo>
                  <a:lnTo>
                    <a:pt x="5205" y="7760"/>
                  </a:lnTo>
                  <a:lnTo>
                    <a:pt x="5206" y="7769"/>
                  </a:lnTo>
                  <a:lnTo>
                    <a:pt x="5208" y="7777"/>
                  </a:lnTo>
                  <a:lnTo>
                    <a:pt x="5211" y="7784"/>
                  </a:lnTo>
                  <a:lnTo>
                    <a:pt x="5215" y="7793"/>
                  </a:lnTo>
                  <a:lnTo>
                    <a:pt x="5221" y="7801"/>
                  </a:lnTo>
                  <a:lnTo>
                    <a:pt x="5227" y="7808"/>
                  </a:lnTo>
                  <a:lnTo>
                    <a:pt x="5234" y="7814"/>
                  </a:lnTo>
                  <a:lnTo>
                    <a:pt x="5241" y="7819"/>
                  </a:lnTo>
                  <a:lnTo>
                    <a:pt x="5249" y="7823"/>
                  </a:lnTo>
                  <a:lnTo>
                    <a:pt x="5257" y="7826"/>
                  </a:lnTo>
                  <a:lnTo>
                    <a:pt x="5268" y="7829"/>
                  </a:lnTo>
                  <a:lnTo>
                    <a:pt x="5272" y="7832"/>
                  </a:lnTo>
                  <a:lnTo>
                    <a:pt x="5276" y="7836"/>
                  </a:lnTo>
                  <a:lnTo>
                    <a:pt x="5279" y="7839"/>
                  </a:lnTo>
                  <a:lnTo>
                    <a:pt x="5282" y="7844"/>
                  </a:lnTo>
                  <a:lnTo>
                    <a:pt x="5283" y="7849"/>
                  </a:lnTo>
                  <a:lnTo>
                    <a:pt x="5284" y="7853"/>
                  </a:lnTo>
                  <a:lnTo>
                    <a:pt x="5284" y="7858"/>
                  </a:lnTo>
                  <a:lnTo>
                    <a:pt x="5284" y="7863"/>
                  </a:lnTo>
                  <a:lnTo>
                    <a:pt x="5281" y="7873"/>
                  </a:lnTo>
                  <a:lnTo>
                    <a:pt x="5278" y="7882"/>
                  </a:lnTo>
                  <a:lnTo>
                    <a:pt x="5273" y="7891"/>
                  </a:lnTo>
                  <a:lnTo>
                    <a:pt x="5267" y="7899"/>
                  </a:lnTo>
                  <a:lnTo>
                    <a:pt x="5259" y="7910"/>
                  </a:lnTo>
                  <a:lnTo>
                    <a:pt x="5251" y="7920"/>
                  </a:lnTo>
                  <a:lnTo>
                    <a:pt x="5242" y="7930"/>
                  </a:lnTo>
                  <a:lnTo>
                    <a:pt x="5233" y="7940"/>
                  </a:lnTo>
                  <a:lnTo>
                    <a:pt x="5229" y="7945"/>
                  </a:lnTo>
                  <a:lnTo>
                    <a:pt x="5226" y="7950"/>
                  </a:lnTo>
                  <a:lnTo>
                    <a:pt x="5223" y="7955"/>
                  </a:lnTo>
                  <a:lnTo>
                    <a:pt x="5221" y="7960"/>
                  </a:lnTo>
                  <a:lnTo>
                    <a:pt x="5219" y="7966"/>
                  </a:lnTo>
                  <a:lnTo>
                    <a:pt x="5219" y="7971"/>
                  </a:lnTo>
                  <a:lnTo>
                    <a:pt x="5220" y="7977"/>
                  </a:lnTo>
                  <a:lnTo>
                    <a:pt x="5222" y="7983"/>
                  </a:lnTo>
                  <a:lnTo>
                    <a:pt x="5236" y="7990"/>
                  </a:lnTo>
                  <a:lnTo>
                    <a:pt x="5249" y="7996"/>
                  </a:lnTo>
                  <a:lnTo>
                    <a:pt x="5263" y="8000"/>
                  </a:lnTo>
                  <a:lnTo>
                    <a:pt x="5277" y="8003"/>
                  </a:lnTo>
                  <a:lnTo>
                    <a:pt x="5290" y="8005"/>
                  </a:lnTo>
                  <a:lnTo>
                    <a:pt x="5303" y="8006"/>
                  </a:lnTo>
                  <a:lnTo>
                    <a:pt x="5316" y="8006"/>
                  </a:lnTo>
                  <a:lnTo>
                    <a:pt x="5328" y="8005"/>
                  </a:lnTo>
                  <a:lnTo>
                    <a:pt x="5340" y="8003"/>
                  </a:lnTo>
                  <a:lnTo>
                    <a:pt x="5353" y="8000"/>
                  </a:lnTo>
                  <a:lnTo>
                    <a:pt x="5364" y="7996"/>
                  </a:lnTo>
                  <a:lnTo>
                    <a:pt x="5376" y="7992"/>
                  </a:lnTo>
                  <a:lnTo>
                    <a:pt x="5387" y="7986"/>
                  </a:lnTo>
                  <a:lnTo>
                    <a:pt x="5397" y="7981"/>
                  </a:lnTo>
                  <a:lnTo>
                    <a:pt x="5408" y="7974"/>
                  </a:lnTo>
                  <a:lnTo>
                    <a:pt x="5418" y="7968"/>
                  </a:lnTo>
                  <a:lnTo>
                    <a:pt x="5437" y="7953"/>
                  </a:lnTo>
                  <a:lnTo>
                    <a:pt x="5454" y="7937"/>
                  </a:lnTo>
                  <a:lnTo>
                    <a:pt x="5470" y="7920"/>
                  </a:lnTo>
                  <a:lnTo>
                    <a:pt x="5483" y="7904"/>
                  </a:lnTo>
                  <a:lnTo>
                    <a:pt x="5494" y="7888"/>
                  </a:lnTo>
                  <a:lnTo>
                    <a:pt x="5505" y="7874"/>
                  </a:lnTo>
                  <a:lnTo>
                    <a:pt x="5512" y="7861"/>
                  </a:lnTo>
                  <a:lnTo>
                    <a:pt x="5516" y="7850"/>
                  </a:lnTo>
                  <a:lnTo>
                    <a:pt x="5526" y="7849"/>
                  </a:lnTo>
                  <a:lnTo>
                    <a:pt x="5535" y="7848"/>
                  </a:lnTo>
                  <a:lnTo>
                    <a:pt x="5543" y="7845"/>
                  </a:lnTo>
                  <a:lnTo>
                    <a:pt x="5551" y="7843"/>
                  </a:lnTo>
                  <a:lnTo>
                    <a:pt x="5559" y="7840"/>
                  </a:lnTo>
                  <a:lnTo>
                    <a:pt x="5567" y="7837"/>
                  </a:lnTo>
                  <a:lnTo>
                    <a:pt x="5575" y="7833"/>
                  </a:lnTo>
                  <a:lnTo>
                    <a:pt x="5581" y="7828"/>
                  </a:lnTo>
                  <a:lnTo>
                    <a:pt x="5587" y="7824"/>
                  </a:lnTo>
                  <a:lnTo>
                    <a:pt x="5593" y="7819"/>
                  </a:lnTo>
                  <a:lnTo>
                    <a:pt x="5598" y="7813"/>
                  </a:lnTo>
                  <a:lnTo>
                    <a:pt x="5603" y="7807"/>
                  </a:lnTo>
                  <a:lnTo>
                    <a:pt x="5607" y="7800"/>
                  </a:lnTo>
                  <a:lnTo>
                    <a:pt x="5610" y="7793"/>
                  </a:lnTo>
                  <a:lnTo>
                    <a:pt x="5613" y="7786"/>
                  </a:lnTo>
                  <a:lnTo>
                    <a:pt x="5615" y="7778"/>
                  </a:lnTo>
                  <a:lnTo>
                    <a:pt x="5615" y="7750"/>
                  </a:lnTo>
                  <a:lnTo>
                    <a:pt x="5614" y="7721"/>
                  </a:lnTo>
                  <a:lnTo>
                    <a:pt x="5614" y="7714"/>
                  </a:lnTo>
                  <a:lnTo>
                    <a:pt x="5614" y="7707"/>
                  </a:lnTo>
                  <a:lnTo>
                    <a:pt x="5615" y="7701"/>
                  </a:lnTo>
                  <a:lnTo>
                    <a:pt x="5617" y="7694"/>
                  </a:lnTo>
                  <a:lnTo>
                    <a:pt x="5619" y="7688"/>
                  </a:lnTo>
                  <a:lnTo>
                    <a:pt x="5622" y="7681"/>
                  </a:lnTo>
                  <a:lnTo>
                    <a:pt x="5626" y="7676"/>
                  </a:lnTo>
                  <a:lnTo>
                    <a:pt x="5631" y="7671"/>
                  </a:lnTo>
                  <a:lnTo>
                    <a:pt x="5662" y="7668"/>
                  </a:lnTo>
                  <a:lnTo>
                    <a:pt x="5693" y="7664"/>
                  </a:lnTo>
                  <a:lnTo>
                    <a:pt x="5723" y="7660"/>
                  </a:lnTo>
                  <a:lnTo>
                    <a:pt x="5754" y="7655"/>
                  </a:lnTo>
                  <a:lnTo>
                    <a:pt x="5815" y="7643"/>
                  </a:lnTo>
                  <a:lnTo>
                    <a:pt x="5875" y="7630"/>
                  </a:lnTo>
                  <a:lnTo>
                    <a:pt x="5935" y="7616"/>
                  </a:lnTo>
                  <a:lnTo>
                    <a:pt x="5995" y="7603"/>
                  </a:lnTo>
                  <a:lnTo>
                    <a:pt x="6054" y="7590"/>
                  </a:lnTo>
                  <a:lnTo>
                    <a:pt x="6111" y="7579"/>
                  </a:lnTo>
                  <a:lnTo>
                    <a:pt x="6116" y="7585"/>
                  </a:lnTo>
                  <a:lnTo>
                    <a:pt x="6119" y="7592"/>
                  </a:lnTo>
                  <a:lnTo>
                    <a:pt x="6121" y="7599"/>
                  </a:lnTo>
                  <a:lnTo>
                    <a:pt x="6123" y="7607"/>
                  </a:lnTo>
                  <a:lnTo>
                    <a:pt x="6126" y="7623"/>
                  </a:lnTo>
                  <a:lnTo>
                    <a:pt x="6126" y="7639"/>
                  </a:lnTo>
                  <a:lnTo>
                    <a:pt x="6125" y="7656"/>
                  </a:lnTo>
                  <a:lnTo>
                    <a:pt x="6124" y="7673"/>
                  </a:lnTo>
                  <a:lnTo>
                    <a:pt x="6121" y="7690"/>
                  </a:lnTo>
                  <a:lnTo>
                    <a:pt x="6119" y="7704"/>
                  </a:lnTo>
                  <a:lnTo>
                    <a:pt x="6103" y="7744"/>
                  </a:lnTo>
                  <a:lnTo>
                    <a:pt x="6087" y="7782"/>
                  </a:lnTo>
                  <a:lnTo>
                    <a:pt x="6085" y="7791"/>
                  </a:lnTo>
                  <a:lnTo>
                    <a:pt x="6084" y="7799"/>
                  </a:lnTo>
                  <a:lnTo>
                    <a:pt x="6084" y="7808"/>
                  </a:lnTo>
                  <a:lnTo>
                    <a:pt x="6086" y="7816"/>
                  </a:lnTo>
                  <a:lnTo>
                    <a:pt x="6089" y="7824"/>
                  </a:lnTo>
                  <a:lnTo>
                    <a:pt x="6094" y="7831"/>
                  </a:lnTo>
                  <a:lnTo>
                    <a:pt x="6102" y="7838"/>
                  </a:lnTo>
                  <a:lnTo>
                    <a:pt x="6112" y="7845"/>
                  </a:lnTo>
                  <a:lnTo>
                    <a:pt x="6118" y="7841"/>
                  </a:lnTo>
                  <a:lnTo>
                    <a:pt x="6131" y="7828"/>
                  </a:lnTo>
                  <a:lnTo>
                    <a:pt x="6140" y="7820"/>
                  </a:lnTo>
                  <a:lnTo>
                    <a:pt x="6151" y="7812"/>
                  </a:lnTo>
                  <a:lnTo>
                    <a:pt x="6163" y="7803"/>
                  </a:lnTo>
                  <a:lnTo>
                    <a:pt x="6176" y="7795"/>
                  </a:lnTo>
                  <a:lnTo>
                    <a:pt x="6190" y="7787"/>
                  </a:lnTo>
                  <a:lnTo>
                    <a:pt x="6206" y="7781"/>
                  </a:lnTo>
                  <a:lnTo>
                    <a:pt x="6213" y="7779"/>
                  </a:lnTo>
                  <a:lnTo>
                    <a:pt x="6221" y="7776"/>
                  </a:lnTo>
                  <a:lnTo>
                    <a:pt x="6229" y="7775"/>
                  </a:lnTo>
                  <a:lnTo>
                    <a:pt x="6237" y="7774"/>
                  </a:lnTo>
                  <a:lnTo>
                    <a:pt x="6245" y="7774"/>
                  </a:lnTo>
                  <a:lnTo>
                    <a:pt x="6253" y="7774"/>
                  </a:lnTo>
                  <a:lnTo>
                    <a:pt x="6261" y="7775"/>
                  </a:lnTo>
                  <a:lnTo>
                    <a:pt x="6270" y="7777"/>
                  </a:lnTo>
                  <a:lnTo>
                    <a:pt x="6278" y="7780"/>
                  </a:lnTo>
                  <a:lnTo>
                    <a:pt x="6285" y="7783"/>
                  </a:lnTo>
                  <a:lnTo>
                    <a:pt x="6293" y="7788"/>
                  </a:lnTo>
                  <a:lnTo>
                    <a:pt x="6301" y="7794"/>
                  </a:lnTo>
                  <a:lnTo>
                    <a:pt x="6312" y="7803"/>
                  </a:lnTo>
                  <a:lnTo>
                    <a:pt x="6324" y="7811"/>
                  </a:lnTo>
                  <a:lnTo>
                    <a:pt x="6336" y="7819"/>
                  </a:lnTo>
                  <a:lnTo>
                    <a:pt x="6350" y="7826"/>
                  </a:lnTo>
                  <a:lnTo>
                    <a:pt x="6362" y="7833"/>
                  </a:lnTo>
                  <a:lnTo>
                    <a:pt x="6375" y="7838"/>
                  </a:lnTo>
                  <a:lnTo>
                    <a:pt x="6387" y="7843"/>
                  </a:lnTo>
                  <a:lnTo>
                    <a:pt x="6400" y="7848"/>
                  </a:lnTo>
                  <a:lnTo>
                    <a:pt x="6413" y="7851"/>
                  </a:lnTo>
                  <a:lnTo>
                    <a:pt x="6426" y="7853"/>
                  </a:lnTo>
                  <a:lnTo>
                    <a:pt x="6439" y="7854"/>
                  </a:lnTo>
                  <a:lnTo>
                    <a:pt x="6452" y="7854"/>
                  </a:lnTo>
                  <a:lnTo>
                    <a:pt x="6464" y="7853"/>
                  </a:lnTo>
                  <a:lnTo>
                    <a:pt x="6477" y="7851"/>
                  </a:lnTo>
                  <a:lnTo>
                    <a:pt x="6489" y="7848"/>
                  </a:lnTo>
                  <a:lnTo>
                    <a:pt x="6502" y="7842"/>
                  </a:lnTo>
                  <a:lnTo>
                    <a:pt x="6516" y="7837"/>
                  </a:lnTo>
                  <a:lnTo>
                    <a:pt x="6530" y="7831"/>
                  </a:lnTo>
                  <a:lnTo>
                    <a:pt x="6542" y="7823"/>
                  </a:lnTo>
                  <a:lnTo>
                    <a:pt x="6554" y="7815"/>
                  </a:lnTo>
                  <a:lnTo>
                    <a:pt x="6566" y="7806"/>
                  </a:lnTo>
                  <a:lnTo>
                    <a:pt x="6577" y="7796"/>
                  </a:lnTo>
                  <a:lnTo>
                    <a:pt x="6587" y="7785"/>
                  </a:lnTo>
                  <a:lnTo>
                    <a:pt x="6596" y="7774"/>
                  </a:lnTo>
                  <a:lnTo>
                    <a:pt x="6604" y="7761"/>
                  </a:lnTo>
                  <a:lnTo>
                    <a:pt x="6611" y="7748"/>
                  </a:lnTo>
                  <a:lnTo>
                    <a:pt x="6618" y="7736"/>
                  </a:lnTo>
                  <a:lnTo>
                    <a:pt x="6623" y="7723"/>
                  </a:lnTo>
                  <a:lnTo>
                    <a:pt x="6628" y="7709"/>
                  </a:lnTo>
                  <a:lnTo>
                    <a:pt x="6631" y="7696"/>
                  </a:lnTo>
                  <a:lnTo>
                    <a:pt x="6633" y="7681"/>
                  </a:lnTo>
                  <a:lnTo>
                    <a:pt x="6635" y="7668"/>
                  </a:lnTo>
                  <a:lnTo>
                    <a:pt x="6636" y="7655"/>
                  </a:lnTo>
                  <a:lnTo>
                    <a:pt x="6637" y="7642"/>
                  </a:lnTo>
                  <a:lnTo>
                    <a:pt x="6639" y="7630"/>
                  </a:lnTo>
                  <a:lnTo>
                    <a:pt x="6642" y="7618"/>
                  </a:lnTo>
                  <a:lnTo>
                    <a:pt x="6649" y="7596"/>
                  </a:lnTo>
                  <a:lnTo>
                    <a:pt x="6658" y="7575"/>
                  </a:lnTo>
                  <a:lnTo>
                    <a:pt x="6667" y="7556"/>
                  </a:lnTo>
                  <a:lnTo>
                    <a:pt x="6677" y="7537"/>
                  </a:lnTo>
                  <a:lnTo>
                    <a:pt x="6688" y="7519"/>
                  </a:lnTo>
                  <a:lnTo>
                    <a:pt x="6698" y="7502"/>
                  </a:lnTo>
                  <a:lnTo>
                    <a:pt x="6708" y="7485"/>
                  </a:lnTo>
                  <a:lnTo>
                    <a:pt x="6717" y="7468"/>
                  </a:lnTo>
                  <a:lnTo>
                    <a:pt x="6725" y="7451"/>
                  </a:lnTo>
                  <a:lnTo>
                    <a:pt x="6732" y="7432"/>
                  </a:lnTo>
                  <a:lnTo>
                    <a:pt x="6735" y="7423"/>
                  </a:lnTo>
                  <a:lnTo>
                    <a:pt x="6737" y="7413"/>
                  </a:lnTo>
                  <a:lnTo>
                    <a:pt x="6738" y="7404"/>
                  </a:lnTo>
                  <a:lnTo>
                    <a:pt x="6738" y="7394"/>
                  </a:lnTo>
                  <a:lnTo>
                    <a:pt x="6738" y="7383"/>
                  </a:lnTo>
                  <a:lnTo>
                    <a:pt x="6737" y="7373"/>
                  </a:lnTo>
                  <a:lnTo>
                    <a:pt x="6736" y="7362"/>
                  </a:lnTo>
                  <a:lnTo>
                    <a:pt x="6733" y="7350"/>
                  </a:lnTo>
                  <a:lnTo>
                    <a:pt x="6729" y="7340"/>
                  </a:lnTo>
                  <a:lnTo>
                    <a:pt x="6725" y="7332"/>
                  </a:lnTo>
                  <a:lnTo>
                    <a:pt x="6720" y="7325"/>
                  </a:lnTo>
                  <a:lnTo>
                    <a:pt x="6715" y="7318"/>
                  </a:lnTo>
                  <a:lnTo>
                    <a:pt x="6710" y="7312"/>
                  </a:lnTo>
                  <a:lnTo>
                    <a:pt x="6704" y="7306"/>
                  </a:lnTo>
                  <a:lnTo>
                    <a:pt x="6698" y="7301"/>
                  </a:lnTo>
                  <a:lnTo>
                    <a:pt x="6691" y="7297"/>
                  </a:lnTo>
                  <a:lnTo>
                    <a:pt x="6677" y="7289"/>
                  </a:lnTo>
                  <a:lnTo>
                    <a:pt x="6662" y="7283"/>
                  </a:lnTo>
                  <a:lnTo>
                    <a:pt x="6645" y="7279"/>
                  </a:lnTo>
                  <a:lnTo>
                    <a:pt x="6628" y="7274"/>
                  </a:lnTo>
                  <a:lnTo>
                    <a:pt x="6594" y="7268"/>
                  </a:lnTo>
                  <a:lnTo>
                    <a:pt x="6558" y="7261"/>
                  </a:lnTo>
                  <a:lnTo>
                    <a:pt x="6540" y="7257"/>
                  </a:lnTo>
                  <a:lnTo>
                    <a:pt x="6524" y="7251"/>
                  </a:lnTo>
                  <a:lnTo>
                    <a:pt x="6515" y="7248"/>
                  </a:lnTo>
                  <a:lnTo>
                    <a:pt x="6507" y="7244"/>
                  </a:lnTo>
                  <a:lnTo>
                    <a:pt x="6500" y="7240"/>
                  </a:lnTo>
                  <a:lnTo>
                    <a:pt x="6491" y="7235"/>
                  </a:lnTo>
                  <a:lnTo>
                    <a:pt x="6474" y="7218"/>
                  </a:lnTo>
                  <a:lnTo>
                    <a:pt x="6457" y="7201"/>
                  </a:lnTo>
                  <a:lnTo>
                    <a:pt x="6441" y="7181"/>
                  </a:lnTo>
                  <a:lnTo>
                    <a:pt x="6426" y="7161"/>
                  </a:lnTo>
                  <a:lnTo>
                    <a:pt x="6411" y="7140"/>
                  </a:lnTo>
                  <a:lnTo>
                    <a:pt x="6398" y="7118"/>
                  </a:lnTo>
                  <a:lnTo>
                    <a:pt x="6385" y="7095"/>
                  </a:lnTo>
                  <a:lnTo>
                    <a:pt x="6374" y="7072"/>
                  </a:lnTo>
                  <a:lnTo>
                    <a:pt x="6362" y="7049"/>
                  </a:lnTo>
                  <a:lnTo>
                    <a:pt x="6352" y="7025"/>
                  </a:lnTo>
                  <a:lnTo>
                    <a:pt x="6341" y="7001"/>
                  </a:lnTo>
                  <a:lnTo>
                    <a:pt x="6331" y="6978"/>
                  </a:lnTo>
                  <a:lnTo>
                    <a:pt x="6313" y="6930"/>
                  </a:lnTo>
                  <a:lnTo>
                    <a:pt x="6297" y="6886"/>
                  </a:lnTo>
                  <a:lnTo>
                    <a:pt x="6290" y="6860"/>
                  </a:lnTo>
                  <a:lnTo>
                    <a:pt x="6285" y="6835"/>
                  </a:lnTo>
                  <a:lnTo>
                    <a:pt x="6281" y="6810"/>
                  </a:lnTo>
                  <a:lnTo>
                    <a:pt x="6278" y="6783"/>
                  </a:lnTo>
                  <a:lnTo>
                    <a:pt x="6276" y="6756"/>
                  </a:lnTo>
                  <a:lnTo>
                    <a:pt x="6274" y="6730"/>
                  </a:lnTo>
                  <a:lnTo>
                    <a:pt x="6274" y="6702"/>
                  </a:lnTo>
                  <a:lnTo>
                    <a:pt x="6274" y="6675"/>
                  </a:lnTo>
                  <a:lnTo>
                    <a:pt x="6275" y="6648"/>
                  </a:lnTo>
                  <a:lnTo>
                    <a:pt x="6277" y="6620"/>
                  </a:lnTo>
                  <a:lnTo>
                    <a:pt x="6280" y="6593"/>
                  </a:lnTo>
                  <a:lnTo>
                    <a:pt x="6283" y="6567"/>
                  </a:lnTo>
                  <a:lnTo>
                    <a:pt x="6290" y="6514"/>
                  </a:lnTo>
                  <a:lnTo>
                    <a:pt x="6299" y="6463"/>
                  </a:lnTo>
                  <a:lnTo>
                    <a:pt x="6309" y="6416"/>
                  </a:lnTo>
                  <a:lnTo>
                    <a:pt x="6319" y="6371"/>
                  </a:lnTo>
                  <a:lnTo>
                    <a:pt x="6330" y="6331"/>
                  </a:lnTo>
                  <a:lnTo>
                    <a:pt x="6341" y="6294"/>
                  </a:lnTo>
                  <a:lnTo>
                    <a:pt x="6351" y="6264"/>
                  </a:lnTo>
                  <a:lnTo>
                    <a:pt x="6360" y="6240"/>
                  </a:lnTo>
                  <a:lnTo>
                    <a:pt x="6367" y="6222"/>
                  </a:lnTo>
                  <a:lnTo>
                    <a:pt x="6371" y="6212"/>
                  </a:lnTo>
                  <a:lnTo>
                    <a:pt x="6412" y="6245"/>
                  </a:lnTo>
                  <a:lnTo>
                    <a:pt x="6454" y="6278"/>
                  </a:lnTo>
                  <a:lnTo>
                    <a:pt x="6497" y="6310"/>
                  </a:lnTo>
                  <a:lnTo>
                    <a:pt x="6542" y="6342"/>
                  </a:lnTo>
                  <a:lnTo>
                    <a:pt x="6587" y="6372"/>
                  </a:lnTo>
                  <a:lnTo>
                    <a:pt x="6633" y="6402"/>
                  </a:lnTo>
                  <a:lnTo>
                    <a:pt x="6680" y="6430"/>
                  </a:lnTo>
                  <a:lnTo>
                    <a:pt x="6728" y="6456"/>
                  </a:lnTo>
                  <a:lnTo>
                    <a:pt x="6753" y="6469"/>
                  </a:lnTo>
                  <a:lnTo>
                    <a:pt x="6778" y="6481"/>
                  </a:lnTo>
                  <a:lnTo>
                    <a:pt x="6803" y="6492"/>
                  </a:lnTo>
                  <a:lnTo>
                    <a:pt x="6829" y="6503"/>
                  </a:lnTo>
                  <a:lnTo>
                    <a:pt x="6854" y="6513"/>
                  </a:lnTo>
                  <a:lnTo>
                    <a:pt x="6880" y="6523"/>
                  </a:lnTo>
                  <a:lnTo>
                    <a:pt x="6907" y="6532"/>
                  </a:lnTo>
                  <a:lnTo>
                    <a:pt x="6934" y="6540"/>
                  </a:lnTo>
                  <a:lnTo>
                    <a:pt x="6960" y="6549"/>
                  </a:lnTo>
                  <a:lnTo>
                    <a:pt x="6988" y="6556"/>
                  </a:lnTo>
                  <a:lnTo>
                    <a:pt x="7015" y="6562"/>
                  </a:lnTo>
                  <a:lnTo>
                    <a:pt x="7044" y="6567"/>
                  </a:lnTo>
                  <a:lnTo>
                    <a:pt x="7072" y="6572"/>
                  </a:lnTo>
                  <a:lnTo>
                    <a:pt x="7100" y="6576"/>
                  </a:lnTo>
                  <a:lnTo>
                    <a:pt x="7130" y="6579"/>
                  </a:lnTo>
                  <a:lnTo>
                    <a:pt x="7158" y="6581"/>
                  </a:lnTo>
                  <a:lnTo>
                    <a:pt x="7158" y="6172"/>
                  </a:lnTo>
                  <a:lnTo>
                    <a:pt x="7133" y="6169"/>
                  </a:lnTo>
                  <a:lnTo>
                    <a:pt x="7106" y="6165"/>
                  </a:lnTo>
                  <a:lnTo>
                    <a:pt x="7081" y="6160"/>
                  </a:lnTo>
                  <a:lnTo>
                    <a:pt x="7057" y="6154"/>
                  </a:lnTo>
                  <a:lnTo>
                    <a:pt x="7032" y="6147"/>
                  </a:lnTo>
                  <a:lnTo>
                    <a:pt x="7009" y="6139"/>
                  </a:lnTo>
                  <a:lnTo>
                    <a:pt x="6986" y="6130"/>
                  </a:lnTo>
                  <a:lnTo>
                    <a:pt x="6963" y="6121"/>
                  </a:lnTo>
                  <a:lnTo>
                    <a:pt x="6940" y="6111"/>
                  </a:lnTo>
                  <a:lnTo>
                    <a:pt x="6918" y="6101"/>
                  </a:lnTo>
                  <a:lnTo>
                    <a:pt x="6897" y="6089"/>
                  </a:lnTo>
                  <a:lnTo>
                    <a:pt x="6874" y="6078"/>
                  </a:lnTo>
                  <a:lnTo>
                    <a:pt x="6832" y="6052"/>
                  </a:lnTo>
                  <a:lnTo>
                    <a:pt x="6790" y="6025"/>
                  </a:lnTo>
                  <a:lnTo>
                    <a:pt x="6750" y="5991"/>
                  </a:lnTo>
                  <a:lnTo>
                    <a:pt x="6710" y="5956"/>
                  </a:lnTo>
                  <a:lnTo>
                    <a:pt x="6672" y="5921"/>
                  </a:lnTo>
                  <a:lnTo>
                    <a:pt x="6635" y="5885"/>
                  </a:lnTo>
                  <a:lnTo>
                    <a:pt x="6600" y="5850"/>
                  </a:lnTo>
                  <a:lnTo>
                    <a:pt x="6565" y="5813"/>
                  </a:lnTo>
                  <a:lnTo>
                    <a:pt x="6532" y="5776"/>
                  </a:lnTo>
                  <a:lnTo>
                    <a:pt x="6498" y="5739"/>
                  </a:lnTo>
                  <a:lnTo>
                    <a:pt x="6467" y="5700"/>
                  </a:lnTo>
                  <a:lnTo>
                    <a:pt x="6435" y="5662"/>
                  </a:lnTo>
                  <a:lnTo>
                    <a:pt x="6403" y="5621"/>
                  </a:lnTo>
                  <a:lnTo>
                    <a:pt x="6373" y="5581"/>
                  </a:lnTo>
                  <a:lnTo>
                    <a:pt x="6311" y="5497"/>
                  </a:lnTo>
                  <a:lnTo>
                    <a:pt x="6249" y="5409"/>
                  </a:lnTo>
                  <a:lnTo>
                    <a:pt x="6228" y="5377"/>
                  </a:lnTo>
                  <a:lnTo>
                    <a:pt x="6205" y="5344"/>
                  </a:lnTo>
                  <a:lnTo>
                    <a:pt x="6178" y="5308"/>
                  </a:lnTo>
                  <a:lnTo>
                    <a:pt x="6150" y="5272"/>
                  </a:lnTo>
                  <a:lnTo>
                    <a:pt x="6120" y="5234"/>
                  </a:lnTo>
                  <a:lnTo>
                    <a:pt x="6087" y="5197"/>
                  </a:lnTo>
                  <a:lnTo>
                    <a:pt x="6053" y="5157"/>
                  </a:lnTo>
                  <a:lnTo>
                    <a:pt x="6016" y="5118"/>
                  </a:lnTo>
                  <a:lnTo>
                    <a:pt x="5979" y="5078"/>
                  </a:lnTo>
                  <a:lnTo>
                    <a:pt x="5940" y="5038"/>
                  </a:lnTo>
                  <a:lnTo>
                    <a:pt x="5902" y="4997"/>
                  </a:lnTo>
                  <a:lnTo>
                    <a:pt x="5861" y="4957"/>
                  </a:lnTo>
                  <a:lnTo>
                    <a:pt x="5780" y="4877"/>
                  </a:lnTo>
                  <a:lnTo>
                    <a:pt x="5699" y="4799"/>
                  </a:lnTo>
                  <a:lnTo>
                    <a:pt x="5620" y="4724"/>
                  </a:lnTo>
                  <a:lnTo>
                    <a:pt x="5544" y="4654"/>
                  </a:lnTo>
                  <a:lnTo>
                    <a:pt x="5473" y="4589"/>
                  </a:lnTo>
                  <a:lnTo>
                    <a:pt x="5408" y="4531"/>
                  </a:lnTo>
                  <a:lnTo>
                    <a:pt x="5353" y="4481"/>
                  </a:lnTo>
                  <a:lnTo>
                    <a:pt x="5308" y="4440"/>
                  </a:lnTo>
                  <a:lnTo>
                    <a:pt x="5274" y="4409"/>
                  </a:lnTo>
                  <a:lnTo>
                    <a:pt x="5254" y="4391"/>
                  </a:lnTo>
                  <a:lnTo>
                    <a:pt x="5178" y="4322"/>
                  </a:lnTo>
                  <a:lnTo>
                    <a:pt x="5103" y="4251"/>
                  </a:lnTo>
                  <a:lnTo>
                    <a:pt x="5028" y="4180"/>
                  </a:lnTo>
                  <a:lnTo>
                    <a:pt x="4954" y="4109"/>
                  </a:lnTo>
                  <a:lnTo>
                    <a:pt x="4882" y="4037"/>
                  </a:lnTo>
                  <a:lnTo>
                    <a:pt x="4809" y="3965"/>
                  </a:lnTo>
                  <a:lnTo>
                    <a:pt x="4736" y="3891"/>
                  </a:lnTo>
                  <a:lnTo>
                    <a:pt x="4664" y="3818"/>
                  </a:lnTo>
                  <a:lnTo>
                    <a:pt x="4592" y="3745"/>
                  </a:lnTo>
                  <a:lnTo>
                    <a:pt x="4520" y="3671"/>
                  </a:lnTo>
                  <a:lnTo>
                    <a:pt x="4448" y="3598"/>
                  </a:lnTo>
                  <a:lnTo>
                    <a:pt x="4376" y="3525"/>
                  </a:lnTo>
                  <a:lnTo>
                    <a:pt x="4304" y="3453"/>
                  </a:lnTo>
                  <a:lnTo>
                    <a:pt x="4233" y="3381"/>
                  </a:lnTo>
                  <a:lnTo>
                    <a:pt x="4161" y="3310"/>
                  </a:lnTo>
                  <a:lnTo>
                    <a:pt x="4089" y="3240"/>
                  </a:lnTo>
                  <a:lnTo>
                    <a:pt x="4155" y="3137"/>
                  </a:lnTo>
                  <a:lnTo>
                    <a:pt x="4165" y="3125"/>
                  </a:lnTo>
                  <a:lnTo>
                    <a:pt x="4176" y="3113"/>
                  </a:lnTo>
                  <a:lnTo>
                    <a:pt x="4189" y="3101"/>
                  </a:lnTo>
                  <a:lnTo>
                    <a:pt x="4203" y="3090"/>
                  </a:lnTo>
                  <a:lnTo>
                    <a:pt x="4217" y="3080"/>
                  </a:lnTo>
                  <a:lnTo>
                    <a:pt x="4232" y="3070"/>
                  </a:lnTo>
                  <a:lnTo>
                    <a:pt x="4247" y="3060"/>
                  </a:lnTo>
                  <a:lnTo>
                    <a:pt x="4264" y="3050"/>
                  </a:lnTo>
                  <a:lnTo>
                    <a:pt x="4295" y="3033"/>
                  </a:lnTo>
                  <a:lnTo>
                    <a:pt x="4326" y="3016"/>
                  </a:lnTo>
                  <a:lnTo>
                    <a:pt x="4356" y="3001"/>
                  </a:lnTo>
                  <a:lnTo>
                    <a:pt x="4380" y="2986"/>
                  </a:lnTo>
                  <a:lnTo>
                    <a:pt x="4394" y="2972"/>
                  </a:lnTo>
                  <a:lnTo>
                    <a:pt x="4406" y="2959"/>
                  </a:lnTo>
                  <a:lnTo>
                    <a:pt x="4418" y="2945"/>
                  </a:lnTo>
                  <a:lnTo>
                    <a:pt x="4427" y="2931"/>
                  </a:lnTo>
                  <a:lnTo>
                    <a:pt x="4435" y="2915"/>
                  </a:lnTo>
                  <a:lnTo>
                    <a:pt x="4442" y="2899"/>
                  </a:lnTo>
                  <a:lnTo>
                    <a:pt x="4448" y="2882"/>
                  </a:lnTo>
                  <a:lnTo>
                    <a:pt x="4453" y="2865"/>
                  </a:lnTo>
                  <a:lnTo>
                    <a:pt x="4457" y="2847"/>
                  </a:lnTo>
                  <a:lnTo>
                    <a:pt x="4461" y="2829"/>
                  </a:lnTo>
                  <a:lnTo>
                    <a:pt x="4463" y="2809"/>
                  </a:lnTo>
                  <a:lnTo>
                    <a:pt x="4465" y="2790"/>
                  </a:lnTo>
                  <a:lnTo>
                    <a:pt x="4467" y="2750"/>
                  </a:lnTo>
                  <a:lnTo>
                    <a:pt x="4466" y="2708"/>
                  </a:lnTo>
                  <a:lnTo>
                    <a:pt x="4471" y="2699"/>
                  </a:lnTo>
                  <a:lnTo>
                    <a:pt x="4477" y="2690"/>
                  </a:lnTo>
                  <a:lnTo>
                    <a:pt x="4485" y="2681"/>
                  </a:lnTo>
                  <a:lnTo>
                    <a:pt x="4493" y="2674"/>
                  </a:lnTo>
                  <a:lnTo>
                    <a:pt x="4506" y="2662"/>
                  </a:lnTo>
                  <a:lnTo>
                    <a:pt x="4511" y="2657"/>
                  </a:lnTo>
                  <a:lnTo>
                    <a:pt x="4545" y="2626"/>
                  </a:lnTo>
                  <a:lnTo>
                    <a:pt x="4577" y="2595"/>
                  </a:lnTo>
                  <a:lnTo>
                    <a:pt x="4592" y="2579"/>
                  </a:lnTo>
                  <a:lnTo>
                    <a:pt x="4607" y="2561"/>
                  </a:lnTo>
                  <a:lnTo>
                    <a:pt x="4620" y="2544"/>
                  </a:lnTo>
                  <a:lnTo>
                    <a:pt x="4633" y="2526"/>
                  </a:lnTo>
                  <a:lnTo>
                    <a:pt x="4645" y="2508"/>
                  </a:lnTo>
                  <a:lnTo>
                    <a:pt x="4656" y="2488"/>
                  </a:lnTo>
                  <a:lnTo>
                    <a:pt x="4666" y="2468"/>
                  </a:lnTo>
                  <a:lnTo>
                    <a:pt x="4674" y="2447"/>
                  </a:lnTo>
                  <a:lnTo>
                    <a:pt x="4681" y="2426"/>
                  </a:lnTo>
                  <a:lnTo>
                    <a:pt x="4686" y="2402"/>
                  </a:lnTo>
                  <a:lnTo>
                    <a:pt x="4690" y="2379"/>
                  </a:lnTo>
                  <a:lnTo>
                    <a:pt x="4693" y="2354"/>
                  </a:lnTo>
                  <a:lnTo>
                    <a:pt x="4709" y="2347"/>
                  </a:lnTo>
                  <a:lnTo>
                    <a:pt x="4726" y="2339"/>
                  </a:lnTo>
                  <a:lnTo>
                    <a:pt x="4742" y="2330"/>
                  </a:lnTo>
                  <a:lnTo>
                    <a:pt x="4757" y="2319"/>
                  </a:lnTo>
                  <a:lnTo>
                    <a:pt x="4786" y="2298"/>
                  </a:lnTo>
                  <a:lnTo>
                    <a:pt x="4816" y="2276"/>
                  </a:lnTo>
                  <a:lnTo>
                    <a:pt x="4844" y="2254"/>
                  </a:lnTo>
                  <a:lnTo>
                    <a:pt x="4875" y="2233"/>
                  </a:lnTo>
                  <a:lnTo>
                    <a:pt x="4891" y="2224"/>
                  </a:lnTo>
                  <a:lnTo>
                    <a:pt x="4908" y="2216"/>
                  </a:lnTo>
                  <a:lnTo>
                    <a:pt x="4925" y="2208"/>
                  </a:lnTo>
                  <a:lnTo>
                    <a:pt x="4943" y="2202"/>
                  </a:lnTo>
                  <a:lnTo>
                    <a:pt x="4945" y="2201"/>
                  </a:lnTo>
                  <a:lnTo>
                    <a:pt x="4947" y="2196"/>
                  </a:lnTo>
                  <a:lnTo>
                    <a:pt x="4946" y="2192"/>
                  </a:lnTo>
                  <a:lnTo>
                    <a:pt x="4945" y="2189"/>
                  </a:lnTo>
                  <a:lnTo>
                    <a:pt x="4943" y="2188"/>
                  </a:lnTo>
                  <a:lnTo>
                    <a:pt x="4943" y="2188"/>
                  </a:lnTo>
                  <a:lnTo>
                    <a:pt x="4930" y="2181"/>
                  </a:lnTo>
                  <a:lnTo>
                    <a:pt x="4917" y="2173"/>
                  </a:lnTo>
                  <a:lnTo>
                    <a:pt x="4906" y="2163"/>
                  </a:lnTo>
                  <a:lnTo>
                    <a:pt x="4896" y="2153"/>
                  </a:lnTo>
                  <a:lnTo>
                    <a:pt x="4887" y="2143"/>
                  </a:lnTo>
                  <a:lnTo>
                    <a:pt x="4877" y="2133"/>
                  </a:lnTo>
                  <a:lnTo>
                    <a:pt x="4869" y="2121"/>
                  </a:lnTo>
                  <a:lnTo>
                    <a:pt x="4862" y="2110"/>
                  </a:lnTo>
                  <a:lnTo>
                    <a:pt x="4849" y="2086"/>
                  </a:lnTo>
                  <a:lnTo>
                    <a:pt x="4838" y="2059"/>
                  </a:lnTo>
                  <a:lnTo>
                    <a:pt x="4827" y="2034"/>
                  </a:lnTo>
                  <a:lnTo>
                    <a:pt x="4817" y="2008"/>
                  </a:lnTo>
                  <a:lnTo>
                    <a:pt x="4807" y="1981"/>
                  </a:lnTo>
                  <a:lnTo>
                    <a:pt x="4794" y="1956"/>
                  </a:lnTo>
                  <a:lnTo>
                    <a:pt x="4788" y="1944"/>
                  </a:lnTo>
                  <a:lnTo>
                    <a:pt x="4781" y="1933"/>
                  </a:lnTo>
                  <a:lnTo>
                    <a:pt x="4774" y="1921"/>
                  </a:lnTo>
                  <a:lnTo>
                    <a:pt x="4766" y="1910"/>
                  </a:lnTo>
                  <a:lnTo>
                    <a:pt x="4758" y="1900"/>
                  </a:lnTo>
                  <a:lnTo>
                    <a:pt x="4748" y="1890"/>
                  </a:lnTo>
                  <a:lnTo>
                    <a:pt x="4738" y="1882"/>
                  </a:lnTo>
                  <a:lnTo>
                    <a:pt x="4727" y="1873"/>
                  </a:lnTo>
                  <a:lnTo>
                    <a:pt x="4714" y="1866"/>
                  </a:lnTo>
                  <a:lnTo>
                    <a:pt x="4701" y="1859"/>
                  </a:lnTo>
                  <a:lnTo>
                    <a:pt x="4687" y="1854"/>
                  </a:lnTo>
                  <a:lnTo>
                    <a:pt x="4671" y="1849"/>
                  </a:lnTo>
                  <a:lnTo>
                    <a:pt x="4662" y="1846"/>
                  </a:lnTo>
                  <a:lnTo>
                    <a:pt x="4653" y="1845"/>
                  </a:lnTo>
                  <a:lnTo>
                    <a:pt x="4641" y="1844"/>
                  </a:lnTo>
                  <a:lnTo>
                    <a:pt x="4631" y="1844"/>
                  </a:lnTo>
                  <a:lnTo>
                    <a:pt x="4621" y="1844"/>
                  </a:lnTo>
                  <a:lnTo>
                    <a:pt x="4612" y="1842"/>
                  </a:lnTo>
                  <a:lnTo>
                    <a:pt x="4608" y="1839"/>
                  </a:lnTo>
                  <a:lnTo>
                    <a:pt x="4604" y="1836"/>
                  </a:lnTo>
                  <a:lnTo>
                    <a:pt x="4601" y="1833"/>
                  </a:lnTo>
                  <a:lnTo>
                    <a:pt x="4598" y="1829"/>
                  </a:lnTo>
                  <a:lnTo>
                    <a:pt x="4596" y="1825"/>
                  </a:lnTo>
                  <a:lnTo>
                    <a:pt x="4595" y="1821"/>
                  </a:lnTo>
                  <a:lnTo>
                    <a:pt x="4595" y="1817"/>
                  </a:lnTo>
                  <a:lnTo>
                    <a:pt x="4595" y="1813"/>
                  </a:lnTo>
                  <a:lnTo>
                    <a:pt x="4597" y="1804"/>
                  </a:lnTo>
                  <a:lnTo>
                    <a:pt x="4601" y="1795"/>
                  </a:lnTo>
                  <a:lnTo>
                    <a:pt x="4610" y="1778"/>
                  </a:lnTo>
                  <a:lnTo>
                    <a:pt x="4620" y="1761"/>
                  </a:lnTo>
                  <a:lnTo>
                    <a:pt x="4625" y="1747"/>
                  </a:lnTo>
                  <a:lnTo>
                    <a:pt x="4629" y="1733"/>
                  </a:lnTo>
                  <a:lnTo>
                    <a:pt x="4633" y="1719"/>
                  </a:lnTo>
                  <a:lnTo>
                    <a:pt x="4636" y="1705"/>
                  </a:lnTo>
                  <a:lnTo>
                    <a:pt x="4639" y="1692"/>
                  </a:lnTo>
                  <a:lnTo>
                    <a:pt x="4640" y="1677"/>
                  </a:lnTo>
                  <a:lnTo>
                    <a:pt x="4640" y="1664"/>
                  </a:lnTo>
                  <a:lnTo>
                    <a:pt x="4638" y="1651"/>
                  </a:lnTo>
                  <a:lnTo>
                    <a:pt x="4635" y="1638"/>
                  </a:lnTo>
                  <a:lnTo>
                    <a:pt x="4630" y="1626"/>
                  </a:lnTo>
                  <a:lnTo>
                    <a:pt x="4627" y="1620"/>
                  </a:lnTo>
                  <a:lnTo>
                    <a:pt x="4623" y="1614"/>
                  </a:lnTo>
                  <a:lnTo>
                    <a:pt x="4619" y="1609"/>
                  </a:lnTo>
                  <a:lnTo>
                    <a:pt x="4614" y="1603"/>
                  </a:lnTo>
                  <a:lnTo>
                    <a:pt x="4609" y="1598"/>
                  </a:lnTo>
                  <a:lnTo>
                    <a:pt x="4603" y="1592"/>
                  </a:lnTo>
                  <a:lnTo>
                    <a:pt x="4596" y="1587"/>
                  </a:lnTo>
                  <a:lnTo>
                    <a:pt x="4589" y="1582"/>
                  </a:lnTo>
                  <a:lnTo>
                    <a:pt x="4572" y="1574"/>
                  </a:lnTo>
                  <a:lnTo>
                    <a:pt x="4552" y="1566"/>
                  </a:lnTo>
                  <a:lnTo>
                    <a:pt x="4539" y="1563"/>
                  </a:lnTo>
                  <a:lnTo>
                    <a:pt x="4527" y="1560"/>
                  </a:lnTo>
                  <a:lnTo>
                    <a:pt x="4516" y="1556"/>
                  </a:lnTo>
                  <a:lnTo>
                    <a:pt x="4505" y="1551"/>
                  </a:lnTo>
                  <a:lnTo>
                    <a:pt x="4495" y="1547"/>
                  </a:lnTo>
                  <a:lnTo>
                    <a:pt x="4484" y="1542"/>
                  </a:lnTo>
                  <a:lnTo>
                    <a:pt x="4474" y="1536"/>
                  </a:lnTo>
                  <a:lnTo>
                    <a:pt x="4465" y="1530"/>
                  </a:lnTo>
                  <a:lnTo>
                    <a:pt x="4448" y="1517"/>
                  </a:lnTo>
                  <a:lnTo>
                    <a:pt x="4431" y="1503"/>
                  </a:lnTo>
                  <a:lnTo>
                    <a:pt x="4416" y="1488"/>
                  </a:lnTo>
                  <a:lnTo>
                    <a:pt x="4400" y="1473"/>
                  </a:lnTo>
                  <a:lnTo>
                    <a:pt x="4371" y="1442"/>
                  </a:lnTo>
                  <a:lnTo>
                    <a:pt x="4341" y="1411"/>
                  </a:lnTo>
                  <a:lnTo>
                    <a:pt x="4325" y="1396"/>
                  </a:lnTo>
                  <a:lnTo>
                    <a:pt x="4308" y="1383"/>
                  </a:lnTo>
                  <a:lnTo>
                    <a:pt x="4291" y="1370"/>
                  </a:lnTo>
                  <a:lnTo>
                    <a:pt x="4272" y="1359"/>
                  </a:lnTo>
                  <a:lnTo>
                    <a:pt x="4257" y="1347"/>
                  </a:lnTo>
                  <a:lnTo>
                    <a:pt x="4243" y="1338"/>
                  </a:lnTo>
                  <a:lnTo>
                    <a:pt x="4228" y="1330"/>
                  </a:lnTo>
                  <a:lnTo>
                    <a:pt x="4212" y="1324"/>
                  </a:lnTo>
                  <a:lnTo>
                    <a:pt x="4179" y="1313"/>
                  </a:lnTo>
                  <a:lnTo>
                    <a:pt x="4145" y="1303"/>
                  </a:lnTo>
                  <a:lnTo>
                    <a:pt x="4128" y="1298"/>
                  </a:lnTo>
                  <a:lnTo>
                    <a:pt x="4111" y="1293"/>
                  </a:lnTo>
                  <a:lnTo>
                    <a:pt x="4093" y="1287"/>
                  </a:lnTo>
                  <a:lnTo>
                    <a:pt x="4076" y="1281"/>
                  </a:lnTo>
                  <a:lnTo>
                    <a:pt x="4059" y="1273"/>
                  </a:lnTo>
                  <a:lnTo>
                    <a:pt x="4042" y="1263"/>
                  </a:lnTo>
                  <a:lnTo>
                    <a:pt x="4025" y="1252"/>
                  </a:lnTo>
                  <a:lnTo>
                    <a:pt x="4008" y="1239"/>
                  </a:lnTo>
                  <a:lnTo>
                    <a:pt x="3973" y="1218"/>
                  </a:lnTo>
                  <a:lnTo>
                    <a:pt x="3935" y="1194"/>
                  </a:lnTo>
                  <a:lnTo>
                    <a:pt x="3916" y="1181"/>
                  </a:lnTo>
                  <a:lnTo>
                    <a:pt x="3896" y="1170"/>
                  </a:lnTo>
                  <a:lnTo>
                    <a:pt x="3876" y="1159"/>
                  </a:lnTo>
                  <a:lnTo>
                    <a:pt x="3856" y="1149"/>
                  </a:lnTo>
                  <a:lnTo>
                    <a:pt x="3836" y="1141"/>
                  </a:lnTo>
                  <a:lnTo>
                    <a:pt x="3816" y="1134"/>
                  </a:lnTo>
                  <a:lnTo>
                    <a:pt x="3807" y="1132"/>
                  </a:lnTo>
                  <a:lnTo>
                    <a:pt x="3796" y="1130"/>
                  </a:lnTo>
                  <a:lnTo>
                    <a:pt x="3787" y="1128"/>
                  </a:lnTo>
                  <a:lnTo>
                    <a:pt x="3777" y="1127"/>
                  </a:lnTo>
                  <a:lnTo>
                    <a:pt x="3768" y="1127"/>
                  </a:lnTo>
                  <a:lnTo>
                    <a:pt x="3758" y="1128"/>
                  </a:lnTo>
                  <a:lnTo>
                    <a:pt x="3749" y="1129"/>
                  </a:lnTo>
                  <a:lnTo>
                    <a:pt x="3740" y="1132"/>
                  </a:lnTo>
                  <a:lnTo>
                    <a:pt x="3731" y="1135"/>
                  </a:lnTo>
                  <a:lnTo>
                    <a:pt x="3723" y="1139"/>
                  </a:lnTo>
                  <a:lnTo>
                    <a:pt x="3713" y="1144"/>
                  </a:lnTo>
                  <a:lnTo>
                    <a:pt x="3705" y="1149"/>
                  </a:lnTo>
                  <a:lnTo>
                    <a:pt x="3700" y="1154"/>
                  </a:lnTo>
                  <a:lnTo>
                    <a:pt x="3695" y="1160"/>
                  </a:lnTo>
                  <a:lnTo>
                    <a:pt x="3690" y="1166"/>
                  </a:lnTo>
                  <a:lnTo>
                    <a:pt x="3687" y="1172"/>
                  </a:lnTo>
                  <a:lnTo>
                    <a:pt x="3680" y="1186"/>
                  </a:lnTo>
                  <a:lnTo>
                    <a:pt x="3675" y="1201"/>
                  </a:lnTo>
                  <a:lnTo>
                    <a:pt x="3671" y="1217"/>
                  </a:lnTo>
                  <a:lnTo>
                    <a:pt x="3668" y="1233"/>
                  </a:lnTo>
                  <a:lnTo>
                    <a:pt x="3666" y="1249"/>
                  </a:lnTo>
                  <a:lnTo>
                    <a:pt x="3664" y="1266"/>
                  </a:lnTo>
                  <a:lnTo>
                    <a:pt x="3569" y="1313"/>
                  </a:lnTo>
                  <a:lnTo>
                    <a:pt x="3556" y="1321"/>
                  </a:lnTo>
                  <a:lnTo>
                    <a:pt x="3544" y="1330"/>
                  </a:lnTo>
                  <a:lnTo>
                    <a:pt x="3534" y="1340"/>
                  </a:lnTo>
                  <a:lnTo>
                    <a:pt x="3525" y="1351"/>
                  </a:lnTo>
                  <a:lnTo>
                    <a:pt x="3516" y="1363"/>
                  </a:lnTo>
                  <a:lnTo>
                    <a:pt x="3509" y="1375"/>
                  </a:lnTo>
                  <a:lnTo>
                    <a:pt x="3502" y="1388"/>
                  </a:lnTo>
                  <a:lnTo>
                    <a:pt x="3496" y="1401"/>
                  </a:lnTo>
                  <a:lnTo>
                    <a:pt x="3491" y="1414"/>
                  </a:lnTo>
                  <a:lnTo>
                    <a:pt x="3486" y="1428"/>
                  </a:lnTo>
                  <a:lnTo>
                    <a:pt x="3483" y="1442"/>
                  </a:lnTo>
                  <a:lnTo>
                    <a:pt x="3480" y="1456"/>
                  </a:lnTo>
                  <a:lnTo>
                    <a:pt x="3478" y="1470"/>
                  </a:lnTo>
                  <a:lnTo>
                    <a:pt x="3476" y="1483"/>
                  </a:lnTo>
                  <a:lnTo>
                    <a:pt x="3475" y="1497"/>
                  </a:lnTo>
                  <a:lnTo>
                    <a:pt x="3475" y="1510"/>
                  </a:lnTo>
                  <a:lnTo>
                    <a:pt x="3475" y="1520"/>
                  </a:lnTo>
                  <a:lnTo>
                    <a:pt x="3474" y="1529"/>
                  </a:lnTo>
                  <a:lnTo>
                    <a:pt x="3472" y="1537"/>
                  </a:lnTo>
                  <a:lnTo>
                    <a:pt x="3467" y="1547"/>
                  </a:lnTo>
                  <a:lnTo>
                    <a:pt x="3440" y="1568"/>
                  </a:lnTo>
                  <a:lnTo>
                    <a:pt x="3416" y="1587"/>
                  </a:lnTo>
                  <a:lnTo>
                    <a:pt x="3403" y="1596"/>
                  </a:lnTo>
                  <a:lnTo>
                    <a:pt x="3392" y="1605"/>
                  </a:lnTo>
                  <a:lnTo>
                    <a:pt x="3380" y="1613"/>
                  </a:lnTo>
                  <a:lnTo>
                    <a:pt x="3368" y="1619"/>
                  </a:lnTo>
                  <a:lnTo>
                    <a:pt x="3348" y="1602"/>
                  </a:lnTo>
                  <a:lnTo>
                    <a:pt x="3327" y="1583"/>
                  </a:lnTo>
                  <a:lnTo>
                    <a:pt x="3308" y="1565"/>
                  </a:lnTo>
                  <a:lnTo>
                    <a:pt x="3290" y="1546"/>
                  </a:lnTo>
                  <a:lnTo>
                    <a:pt x="3272" y="1526"/>
                  </a:lnTo>
                  <a:lnTo>
                    <a:pt x="3254" y="1505"/>
                  </a:lnTo>
                  <a:lnTo>
                    <a:pt x="3238" y="1484"/>
                  </a:lnTo>
                  <a:lnTo>
                    <a:pt x="3224" y="1463"/>
                  </a:lnTo>
                  <a:lnTo>
                    <a:pt x="3210" y="1441"/>
                  </a:lnTo>
                  <a:lnTo>
                    <a:pt x="3198" y="1418"/>
                  </a:lnTo>
                  <a:lnTo>
                    <a:pt x="3188" y="1394"/>
                  </a:lnTo>
                  <a:lnTo>
                    <a:pt x="3178" y="1370"/>
                  </a:lnTo>
                  <a:lnTo>
                    <a:pt x="3174" y="1358"/>
                  </a:lnTo>
                  <a:lnTo>
                    <a:pt x="3171" y="1345"/>
                  </a:lnTo>
                  <a:lnTo>
                    <a:pt x="3168" y="1332"/>
                  </a:lnTo>
                  <a:lnTo>
                    <a:pt x="3166" y="1320"/>
                  </a:lnTo>
                  <a:lnTo>
                    <a:pt x="3164" y="1307"/>
                  </a:lnTo>
                  <a:lnTo>
                    <a:pt x="3163" y="1293"/>
                  </a:lnTo>
                  <a:lnTo>
                    <a:pt x="3162" y="1280"/>
                  </a:lnTo>
                  <a:lnTo>
                    <a:pt x="3162" y="1266"/>
                  </a:lnTo>
                  <a:lnTo>
                    <a:pt x="3163" y="1248"/>
                  </a:lnTo>
                  <a:lnTo>
                    <a:pt x="3166" y="1231"/>
                  </a:lnTo>
                  <a:lnTo>
                    <a:pt x="3170" y="1214"/>
                  </a:lnTo>
                  <a:lnTo>
                    <a:pt x="3176" y="1197"/>
                  </a:lnTo>
                  <a:lnTo>
                    <a:pt x="3185" y="1180"/>
                  </a:lnTo>
                  <a:lnTo>
                    <a:pt x="3193" y="1164"/>
                  </a:lnTo>
                  <a:lnTo>
                    <a:pt x="3203" y="1149"/>
                  </a:lnTo>
                  <a:lnTo>
                    <a:pt x="3214" y="1134"/>
                  </a:lnTo>
                  <a:lnTo>
                    <a:pt x="3225" y="1120"/>
                  </a:lnTo>
                  <a:lnTo>
                    <a:pt x="3237" y="1106"/>
                  </a:lnTo>
                  <a:lnTo>
                    <a:pt x="3250" y="1094"/>
                  </a:lnTo>
                  <a:lnTo>
                    <a:pt x="3264" y="1082"/>
                  </a:lnTo>
                  <a:lnTo>
                    <a:pt x="3277" y="1071"/>
                  </a:lnTo>
                  <a:lnTo>
                    <a:pt x="3291" y="1061"/>
                  </a:lnTo>
                  <a:lnTo>
                    <a:pt x="3304" y="1052"/>
                  </a:lnTo>
                  <a:lnTo>
                    <a:pt x="3317" y="1044"/>
                  </a:lnTo>
                  <a:lnTo>
                    <a:pt x="3316" y="1039"/>
                  </a:lnTo>
                  <a:lnTo>
                    <a:pt x="3314" y="1034"/>
                  </a:lnTo>
                  <a:lnTo>
                    <a:pt x="3311" y="1030"/>
                  </a:lnTo>
                  <a:lnTo>
                    <a:pt x="3307" y="1025"/>
                  </a:lnTo>
                  <a:lnTo>
                    <a:pt x="3303" y="1021"/>
                  </a:lnTo>
                  <a:lnTo>
                    <a:pt x="3298" y="1018"/>
                  </a:lnTo>
                  <a:lnTo>
                    <a:pt x="3293" y="1015"/>
                  </a:lnTo>
                  <a:lnTo>
                    <a:pt x="3287" y="1012"/>
                  </a:lnTo>
                  <a:lnTo>
                    <a:pt x="3274" y="1007"/>
                  </a:lnTo>
                  <a:lnTo>
                    <a:pt x="3261" y="1004"/>
                  </a:lnTo>
                  <a:lnTo>
                    <a:pt x="3247" y="1001"/>
                  </a:lnTo>
                  <a:lnTo>
                    <a:pt x="3235" y="998"/>
                  </a:lnTo>
                  <a:lnTo>
                    <a:pt x="3213" y="996"/>
                  </a:lnTo>
                  <a:lnTo>
                    <a:pt x="3193" y="996"/>
                  </a:lnTo>
                  <a:lnTo>
                    <a:pt x="3172" y="996"/>
                  </a:lnTo>
                  <a:lnTo>
                    <a:pt x="3154" y="998"/>
                  </a:lnTo>
                  <a:lnTo>
                    <a:pt x="3136" y="1001"/>
                  </a:lnTo>
                  <a:lnTo>
                    <a:pt x="3118" y="1005"/>
                  </a:lnTo>
                  <a:lnTo>
                    <a:pt x="3098" y="1010"/>
                  </a:lnTo>
                  <a:lnTo>
                    <a:pt x="3078" y="1016"/>
                  </a:lnTo>
                  <a:lnTo>
                    <a:pt x="3063" y="1020"/>
                  </a:lnTo>
                  <a:lnTo>
                    <a:pt x="3048" y="1025"/>
                  </a:lnTo>
                  <a:lnTo>
                    <a:pt x="3034" y="1032"/>
                  </a:lnTo>
                  <a:lnTo>
                    <a:pt x="3019" y="1039"/>
                  </a:lnTo>
                  <a:lnTo>
                    <a:pt x="3005" y="1046"/>
                  </a:lnTo>
                  <a:lnTo>
                    <a:pt x="2992" y="1054"/>
                  </a:lnTo>
                  <a:lnTo>
                    <a:pt x="2979" y="1062"/>
                  </a:lnTo>
                  <a:lnTo>
                    <a:pt x="2967" y="1072"/>
                  </a:lnTo>
                  <a:lnTo>
                    <a:pt x="2955" y="1082"/>
                  </a:lnTo>
                  <a:lnTo>
                    <a:pt x="2943" y="1092"/>
                  </a:lnTo>
                  <a:lnTo>
                    <a:pt x="2932" y="1103"/>
                  </a:lnTo>
                  <a:lnTo>
                    <a:pt x="2921" y="1116"/>
                  </a:lnTo>
                  <a:lnTo>
                    <a:pt x="2911" y="1128"/>
                  </a:lnTo>
                  <a:lnTo>
                    <a:pt x="2902" y="1141"/>
                  </a:lnTo>
                  <a:lnTo>
                    <a:pt x="2893" y="1155"/>
                  </a:lnTo>
                  <a:lnTo>
                    <a:pt x="2885" y="1169"/>
                  </a:lnTo>
                  <a:lnTo>
                    <a:pt x="2876" y="1188"/>
                  </a:lnTo>
                  <a:lnTo>
                    <a:pt x="2868" y="1210"/>
                  </a:lnTo>
                  <a:lnTo>
                    <a:pt x="2862" y="1232"/>
                  </a:lnTo>
                  <a:lnTo>
                    <a:pt x="2858" y="1255"/>
                  </a:lnTo>
                  <a:lnTo>
                    <a:pt x="2855" y="1280"/>
                  </a:lnTo>
                  <a:lnTo>
                    <a:pt x="2854" y="1304"/>
                  </a:lnTo>
                  <a:lnTo>
                    <a:pt x="2854" y="1329"/>
                  </a:lnTo>
                  <a:lnTo>
                    <a:pt x="2855" y="1355"/>
                  </a:lnTo>
                  <a:lnTo>
                    <a:pt x="2859" y="1381"/>
                  </a:lnTo>
                  <a:lnTo>
                    <a:pt x="2864" y="1406"/>
                  </a:lnTo>
                  <a:lnTo>
                    <a:pt x="2870" y="1431"/>
                  </a:lnTo>
                  <a:lnTo>
                    <a:pt x="2880" y="1456"/>
                  </a:lnTo>
                  <a:lnTo>
                    <a:pt x="2884" y="1468"/>
                  </a:lnTo>
                  <a:lnTo>
                    <a:pt x="2890" y="1480"/>
                  </a:lnTo>
                  <a:lnTo>
                    <a:pt x="2895" y="1492"/>
                  </a:lnTo>
                  <a:lnTo>
                    <a:pt x="2902" y="1503"/>
                  </a:lnTo>
                  <a:lnTo>
                    <a:pt x="2908" y="1514"/>
                  </a:lnTo>
                  <a:lnTo>
                    <a:pt x="2916" y="1526"/>
                  </a:lnTo>
                  <a:lnTo>
                    <a:pt x="2923" y="1537"/>
                  </a:lnTo>
                  <a:lnTo>
                    <a:pt x="2931" y="1547"/>
                  </a:lnTo>
                  <a:lnTo>
                    <a:pt x="2947" y="1568"/>
                  </a:lnTo>
                  <a:lnTo>
                    <a:pt x="2964" y="1588"/>
                  </a:lnTo>
                  <a:lnTo>
                    <a:pt x="2980" y="1609"/>
                  </a:lnTo>
                  <a:lnTo>
                    <a:pt x="2997" y="1627"/>
                  </a:lnTo>
                  <a:lnTo>
                    <a:pt x="3015" y="1644"/>
                  </a:lnTo>
                  <a:lnTo>
                    <a:pt x="3034" y="1661"/>
                  </a:lnTo>
                  <a:lnTo>
                    <a:pt x="3052" y="1677"/>
                  </a:lnTo>
                  <a:lnTo>
                    <a:pt x="3071" y="1694"/>
                  </a:lnTo>
                  <a:lnTo>
                    <a:pt x="3111" y="1724"/>
                  </a:lnTo>
                  <a:lnTo>
                    <a:pt x="3151" y="1754"/>
                  </a:lnTo>
                  <a:lnTo>
                    <a:pt x="3193" y="1785"/>
                  </a:lnTo>
                  <a:lnTo>
                    <a:pt x="3235" y="1816"/>
                  </a:lnTo>
                  <a:lnTo>
                    <a:pt x="3230" y="1817"/>
                  </a:lnTo>
                  <a:lnTo>
                    <a:pt x="3225" y="1821"/>
                  </a:lnTo>
                  <a:lnTo>
                    <a:pt x="3219" y="1827"/>
                  </a:lnTo>
                  <a:lnTo>
                    <a:pt x="3212" y="1834"/>
                  </a:lnTo>
                  <a:lnTo>
                    <a:pt x="3205" y="1843"/>
                  </a:lnTo>
                  <a:lnTo>
                    <a:pt x="3198" y="1854"/>
                  </a:lnTo>
                  <a:lnTo>
                    <a:pt x="3191" y="1865"/>
                  </a:lnTo>
                  <a:lnTo>
                    <a:pt x="3184" y="1878"/>
                  </a:lnTo>
                  <a:lnTo>
                    <a:pt x="3177" y="1892"/>
                  </a:lnTo>
                  <a:lnTo>
                    <a:pt x="3173" y="1906"/>
                  </a:lnTo>
                  <a:lnTo>
                    <a:pt x="3169" y="1923"/>
                  </a:lnTo>
                  <a:lnTo>
                    <a:pt x="3167" y="1939"/>
                  </a:lnTo>
                  <a:lnTo>
                    <a:pt x="3166" y="1948"/>
                  </a:lnTo>
                  <a:lnTo>
                    <a:pt x="3166" y="1956"/>
                  </a:lnTo>
                  <a:lnTo>
                    <a:pt x="3167" y="1965"/>
                  </a:lnTo>
                  <a:lnTo>
                    <a:pt x="3168" y="1973"/>
                  </a:lnTo>
                  <a:lnTo>
                    <a:pt x="3170" y="1982"/>
                  </a:lnTo>
                  <a:lnTo>
                    <a:pt x="3172" y="1991"/>
                  </a:lnTo>
                  <a:lnTo>
                    <a:pt x="3175" y="2000"/>
                  </a:lnTo>
                  <a:lnTo>
                    <a:pt x="3179" y="2010"/>
                  </a:lnTo>
                  <a:lnTo>
                    <a:pt x="3185" y="2021"/>
                  </a:lnTo>
                  <a:lnTo>
                    <a:pt x="3192" y="2031"/>
                  </a:lnTo>
                  <a:lnTo>
                    <a:pt x="3199" y="2039"/>
                  </a:lnTo>
                  <a:lnTo>
                    <a:pt x="3208" y="2046"/>
                  </a:lnTo>
                  <a:lnTo>
                    <a:pt x="3218" y="2053"/>
                  </a:lnTo>
                  <a:lnTo>
                    <a:pt x="3228" y="2058"/>
                  </a:lnTo>
                  <a:lnTo>
                    <a:pt x="3239" y="2062"/>
                  </a:lnTo>
                  <a:lnTo>
                    <a:pt x="3251" y="2066"/>
                  </a:lnTo>
                  <a:lnTo>
                    <a:pt x="3276" y="2072"/>
                  </a:lnTo>
                  <a:lnTo>
                    <a:pt x="3301" y="2077"/>
                  </a:lnTo>
                  <a:lnTo>
                    <a:pt x="3325" y="2083"/>
                  </a:lnTo>
                  <a:lnTo>
                    <a:pt x="3349" y="2091"/>
                  </a:lnTo>
                  <a:lnTo>
                    <a:pt x="3353" y="2097"/>
                  </a:lnTo>
                  <a:lnTo>
                    <a:pt x="3355" y="2102"/>
                  </a:lnTo>
                  <a:lnTo>
                    <a:pt x="3355" y="2105"/>
                  </a:lnTo>
                  <a:lnTo>
                    <a:pt x="3355" y="2107"/>
                  </a:lnTo>
                  <a:lnTo>
                    <a:pt x="3354" y="2110"/>
                  </a:lnTo>
                  <a:lnTo>
                    <a:pt x="3352" y="2112"/>
                  </a:lnTo>
                  <a:lnTo>
                    <a:pt x="3348" y="2115"/>
                  </a:lnTo>
                  <a:lnTo>
                    <a:pt x="3342" y="2118"/>
                  </a:lnTo>
                  <a:lnTo>
                    <a:pt x="3333" y="2120"/>
                  </a:lnTo>
                  <a:lnTo>
                    <a:pt x="3324" y="2121"/>
                  </a:lnTo>
                  <a:lnTo>
                    <a:pt x="3283" y="2124"/>
                  </a:lnTo>
                  <a:lnTo>
                    <a:pt x="3241" y="2127"/>
                  </a:lnTo>
                  <a:lnTo>
                    <a:pt x="3200" y="2130"/>
                  </a:lnTo>
                  <a:lnTo>
                    <a:pt x="3157" y="2132"/>
                  </a:lnTo>
                  <a:lnTo>
                    <a:pt x="3115" y="2134"/>
                  </a:lnTo>
                  <a:lnTo>
                    <a:pt x="3070" y="2136"/>
                  </a:lnTo>
                  <a:lnTo>
                    <a:pt x="3025" y="2136"/>
                  </a:lnTo>
                  <a:lnTo>
                    <a:pt x="2980" y="2136"/>
                  </a:lnTo>
                  <a:lnTo>
                    <a:pt x="2962" y="2118"/>
                  </a:lnTo>
                  <a:lnTo>
                    <a:pt x="2534" y="1445"/>
                  </a:lnTo>
                  <a:lnTo>
                    <a:pt x="2513" y="1400"/>
                  </a:lnTo>
                  <a:lnTo>
                    <a:pt x="2491" y="1356"/>
                  </a:lnTo>
                  <a:lnTo>
                    <a:pt x="2467" y="1311"/>
                  </a:lnTo>
                  <a:lnTo>
                    <a:pt x="2444" y="1266"/>
                  </a:lnTo>
                  <a:lnTo>
                    <a:pt x="2421" y="1223"/>
                  </a:lnTo>
                  <a:lnTo>
                    <a:pt x="2398" y="1178"/>
                  </a:lnTo>
                  <a:lnTo>
                    <a:pt x="2376" y="1133"/>
                  </a:lnTo>
                  <a:lnTo>
                    <a:pt x="2355" y="1087"/>
                  </a:lnTo>
                  <a:lnTo>
                    <a:pt x="2335" y="1042"/>
                  </a:lnTo>
                  <a:lnTo>
                    <a:pt x="2316" y="995"/>
                  </a:lnTo>
                  <a:lnTo>
                    <a:pt x="2307" y="972"/>
                  </a:lnTo>
                  <a:lnTo>
                    <a:pt x="2299" y="947"/>
                  </a:lnTo>
                  <a:lnTo>
                    <a:pt x="2291" y="923"/>
                  </a:lnTo>
                  <a:lnTo>
                    <a:pt x="2284" y="899"/>
                  </a:lnTo>
                  <a:lnTo>
                    <a:pt x="2278" y="875"/>
                  </a:lnTo>
                  <a:lnTo>
                    <a:pt x="2272" y="850"/>
                  </a:lnTo>
                  <a:lnTo>
                    <a:pt x="2266" y="825"/>
                  </a:lnTo>
                  <a:lnTo>
                    <a:pt x="2262" y="800"/>
                  </a:lnTo>
                  <a:lnTo>
                    <a:pt x="2258" y="774"/>
                  </a:lnTo>
                  <a:lnTo>
                    <a:pt x="2255" y="748"/>
                  </a:lnTo>
                  <a:lnTo>
                    <a:pt x="2251" y="722"/>
                  </a:lnTo>
                  <a:lnTo>
                    <a:pt x="2250" y="695"/>
                  </a:lnTo>
                  <a:lnTo>
                    <a:pt x="2250" y="681"/>
                  </a:lnTo>
                  <a:lnTo>
                    <a:pt x="2251" y="668"/>
                  </a:lnTo>
                  <a:lnTo>
                    <a:pt x="2253" y="656"/>
                  </a:lnTo>
                  <a:lnTo>
                    <a:pt x="2257" y="644"/>
                  </a:lnTo>
                  <a:lnTo>
                    <a:pt x="2261" y="633"/>
                  </a:lnTo>
                  <a:lnTo>
                    <a:pt x="2266" y="622"/>
                  </a:lnTo>
                  <a:lnTo>
                    <a:pt x="2271" y="612"/>
                  </a:lnTo>
                  <a:lnTo>
                    <a:pt x="2277" y="603"/>
                  </a:lnTo>
                  <a:lnTo>
                    <a:pt x="2283" y="594"/>
                  </a:lnTo>
                  <a:lnTo>
                    <a:pt x="2290" y="586"/>
                  </a:lnTo>
                  <a:lnTo>
                    <a:pt x="2297" y="577"/>
                  </a:lnTo>
                  <a:lnTo>
                    <a:pt x="2304" y="570"/>
                  </a:lnTo>
                  <a:lnTo>
                    <a:pt x="2320" y="555"/>
                  </a:lnTo>
                  <a:lnTo>
                    <a:pt x="2338" y="539"/>
                  </a:lnTo>
                  <a:lnTo>
                    <a:pt x="2355" y="525"/>
                  </a:lnTo>
                  <a:lnTo>
                    <a:pt x="2371" y="510"/>
                  </a:lnTo>
                  <a:lnTo>
                    <a:pt x="2387" y="494"/>
                  </a:lnTo>
                  <a:lnTo>
                    <a:pt x="2401" y="477"/>
                  </a:lnTo>
                  <a:lnTo>
                    <a:pt x="2407" y="468"/>
                  </a:lnTo>
                  <a:lnTo>
                    <a:pt x="2414" y="458"/>
                  </a:lnTo>
                  <a:lnTo>
                    <a:pt x="2420" y="448"/>
                  </a:lnTo>
                  <a:lnTo>
                    <a:pt x="2424" y="438"/>
                  </a:lnTo>
                  <a:lnTo>
                    <a:pt x="2428" y="427"/>
                  </a:lnTo>
                  <a:lnTo>
                    <a:pt x="2432" y="415"/>
                  </a:lnTo>
                  <a:lnTo>
                    <a:pt x="2434" y="403"/>
                  </a:lnTo>
                  <a:lnTo>
                    <a:pt x="2436" y="390"/>
                  </a:lnTo>
                  <a:lnTo>
                    <a:pt x="2438" y="357"/>
                  </a:lnTo>
                  <a:lnTo>
                    <a:pt x="2439" y="324"/>
                  </a:lnTo>
                  <a:lnTo>
                    <a:pt x="2440" y="307"/>
                  </a:lnTo>
                  <a:lnTo>
                    <a:pt x="2440" y="290"/>
                  </a:lnTo>
                  <a:lnTo>
                    <a:pt x="2439" y="273"/>
                  </a:lnTo>
                  <a:lnTo>
                    <a:pt x="2438" y="256"/>
                  </a:lnTo>
                  <a:lnTo>
                    <a:pt x="2435" y="239"/>
                  </a:lnTo>
                  <a:lnTo>
                    <a:pt x="2432" y="223"/>
                  </a:lnTo>
                  <a:lnTo>
                    <a:pt x="2427" y="206"/>
                  </a:lnTo>
                  <a:lnTo>
                    <a:pt x="2421" y="190"/>
                  </a:lnTo>
                  <a:lnTo>
                    <a:pt x="2413" y="175"/>
                  </a:lnTo>
                  <a:lnTo>
                    <a:pt x="2403" y="160"/>
                  </a:lnTo>
                  <a:lnTo>
                    <a:pt x="2392" y="146"/>
                  </a:lnTo>
                  <a:lnTo>
                    <a:pt x="2379" y="132"/>
                  </a:lnTo>
                  <a:lnTo>
                    <a:pt x="2360" y="113"/>
                  </a:lnTo>
                  <a:lnTo>
                    <a:pt x="2337" y="92"/>
                  </a:lnTo>
                  <a:lnTo>
                    <a:pt x="2332" y="88"/>
                  </a:lnTo>
                  <a:lnTo>
                    <a:pt x="2325" y="84"/>
                  </a:lnTo>
                  <a:lnTo>
                    <a:pt x="2320" y="82"/>
                  </a:lnTo>
                  <a:lnTo>
                    <a:pt x="2316" y="81"/>
                  </a:lnTo>
                  <a:lnTo>
                    <a:pt x="2312" y="81"/>
                  </a:lnTo>
                  <a:lnTo>
                    <a:pt x="2309" y="83"/>
                  </a:lnTo>
                  <a:lnTo>
                    <a:pt x="2307" y="86"/>
                  </a:lnTo>
                  <a:lnTo>
                    <a:pt x="2306" y="91"/>
                  </a:lnTo>
                  <a:lnTo>
                    <a:pt x="2307" y="99"/>
                  </a:lnTo>
                  <a:lnTo>
                    <a:pt x="2307" y="106"/>
                  </a:lnTo>
                  <a:lnTo>
                    <a:pt x="2306" y="113"/>
                  </a:lnTo>
                  <a:lnTo>
                    <a:pt x="2304" y="120"/>
                  </a:lnTo>
                  <a:lnTo>
                    <a:pt x="2302" y="126"/>
                  </a:lnTo>
                  <a:lnTo>
                    <a:pt x="2298" y="132"/>
                  </a:lnTo>
                  <a:lnTo>
                    <a:pt x="2295" y="139"/>
                  </a:lnTo>
                  <a:lnTo>
                    <a:pt x="2290" y="145"/>
                  </a:lnTo>
                  <a:lnTo>
                    <a:pt x="2281" y="156"/>
                  </a:lnTo>
                  <a:lnTo>
                    <a:pt x="2271" y="167"/>
                  </a:lnTo>
                  <a:lnTo>
                    <a:pt x="2262" y="178"/>
                  </a:lnTo>
                  <a:lnTo>
                    <a:pt x="2255" y="190"/>
                  </a:lnTo>
                  <a:lnTo>
                    <a:pt x="2249" y="186"/>
                  </a:lnTo>
                  <a:lnTo>
                    <a:pt x="2244" y="183"/>
                  </a:lnTo>
                  <a:lnTo>
                    <a:pt x="2238" y="180"/>
                  </a:lnTo>
                  <a:lnTo>
                    <a:pt x="2232" y="177"/>
                  </a:lnTo>
                  <a:lnTo>
                    <a:pt x="2219" y="174"/>
                  </a:lnTo>
                  <a:lnTo>
                    <a:pt x="2203" y="171"/>
                  </a:lnTo>
                  <a:lnTo>
                    <a:pt x="2190" y="172"/>
                  </a:lnTo>
                  <a:lnTo>
                    <a:pt x="2178" y="173"/>
                  </a:lnTo>
                  <a:lnTo>
                    <a:pt x="2166" y="174"/>
                  </a:lnTo>
                  <a:lnTo>
                    <a:pt x="2155" y="177"/>
                  </a:lnTo>
                  <a:lnTo>
                    <a:pt x="2145" y="181"/>
                  </a:lnTo>
                  <a:lnTo>
                    <a:pt x="2134" y="186"/>
                  </a:lnTo>
                  <a:lnTo>
                    <a:pt x="2125" y="194"/>
                  </a:lnTo>
                  <a:lnTo>
                    <a:pt x="2115" y="203"/>
                  </a:lnTo>
                  <a:lnTo>
                    <a:pt x="2112" y="183"/>
                  </a:lnTo>
                  <a:lnTo>
                    <a:pt x="2109" y="160"/>
                  </a:lnTo>
                  <a:lnTo>
                    <a:pt x="2106" y="134"/>
                  </a:lnTo>
                  <a:lnTo>
                    <a:pt x="2102" y="109"/>
                  </a:lnTo>
                  <a:lnTo>
                    <a:pt x="2100" y="97"/>
                  </a:lnTo>
                  <a:lnTo>
                    <a:pt x="2096" y="84"/>
                  </a:lnTo>
                  <a:lnTo>
                    <a:pt x="2092" y="72"/>
                  </a:lnTo>
                  <a:lnTo>
                    <a:pt x="2088" y="61"/>
                  </a:lnTo>
                  <a:lnTo>
                    <a:pt x="2082" y="49"/>
                  </a:lnTo>
                  <a:lnTo>
                    <a:pt x="2076" y="38"/>
                  </a:lnTo>
                  <a:lnTo>
                    <a:pt x="2069" y="29"/>
                  </a:lnTo>
                  <a:lnTo>
                    <a:pt x="2061" y="20"/>
                  </a:lnTo>
                  <a:lnTo>
                    <a:pt x="2055" y="15"/>
                  </a:lnTo>
                  <a:lnTo>
                    <a:pt x="2048" y="11"/>
                  </a:lnTo>
                  <a:lnTo>
                    <a:pt x="2042" y="8"/>
                  </a:lnTo>
                  <a:lnTo>
                    <a:pt x="2035" y="6"/>
                  </a:lnTo>
                  <a:lnTo>
                    <a:pt x="2019" y="3"/>
                  </a:lnTo>
                  <a:lnTo>
                    <a:pt x="2004" y="2"/>
                  </a:lnTo>
                  <a:lnTo>
                    <a:pt x="1972" y="3"/>
                  </a:lnTo>
                  <a:lnTo>
                    <a:pt x="1939" y="3"/>
                  </a:lnTo>
                  <a:lnTo>
                    <a:pt x="1938" y="2"/>
                  </a:lnTo>
                  <a:lnTo>
                    <a:pt x="1937" y="0"/>
                  </a:lnTo>
                  <a:lnTo>
                    <a:pt x="1723" y="0"/>
                  </a:lnTo>
                  <a:lnTo>
                    <a:pt x="1727" y="17"/>
                  </a:lnTo>
                  <a:lnTo>
                    <a:pt x="1731" y="34"/>
                  </a:lnTo>
                  <a:lnTo>
                    <a:pt x="1735" y="51"/>
                  </a:lnTo>
                  <a:lnTo>
                    <a:pt x="1738" y="69"/>
                  </a:lnTo>
                  <a:lnTo>
                    <a:pt x="1730" y="72"/>
                  </a:lnTo>
                  <a:lnTo>
                    <a:pt x="1723" y="75"/>
                  </a:lnTo>
                  <a:lnTo>
                    <a:pt x="1718" y="78"/>
                  </a:lnTo>
                  <a:lnTo>
                    <a:pt x="1714" y="81"/>
                  </a:lnTo>
                  <a:lnTo>
                    <a:pt x="1710" y="85"/>
                  </a:lnTo>
                  <a:lnTo>
                    <a:pt x="1708" y="89"/>
                  </a:lnTo>
                  <a:lnTo>
                    <a:pt x="1707" y="93"/>
                  </a:lnTo>
                  <a:lnTo>
                    <a:pt x="1706" y="97"/>
                  </a:lnTo>
                  <a:lnTo>
                    <a:pt x="1709" y="115"/>
                  </a:lnTo>
                  <a:lnTo>
                    <a:pt x="1712" y="13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1" name="Freeform 17"/>
            <p:cNvSpPr>
              <a:spLocks/>
            </p:cNvSpPr>
            <p:nvPr userDrawn="1"/>
          </p:nvSpPr>
          <p:spPr bwMode="auto">
            <a:xfrm>
              <a:off x="4185" y="237"/>
              <a:ext cx="38" cy="68"/>
            </a:xfrm>
            <a:custGeom>
              <a:avLst/>
              <a:gdLst>
                <a:gd name="T0" fmla="*/ 101 w 384"/>
                <a:gd name="T1" fmla="*/ 669 h 673"/>
                <a:gd name="T2" fmla="*/ 22 w 384"/>
                <a:gd name="T3" fmla="*/ 651 h 673"/>
                <a:gd name="T4" fmla="*/ 24 w 384"/>
                <a:gd name="T5" fmla="*/ 554 h 673"/>
                <a:gd name="T6" fmla="*/ 108 w 384"/>
                <a:gd name="T7" fmla="*/ 574 h 673"/>
                <a:gd name="T8" fmla="*/ 164 w 384"/>
                <a:gd name="T9" fmla="*/ 579 h 673"/>
                <a:gd name="T10" fmla="*/ 200 w 384"/>
                <a:gd name="T11" fmla="*/ 575 h 673"/>
                <a:gd name="T12" fmla="*/ 230 w 384"/>
                <a:gd name="T13" fmla="*/ 566 h 673"/>
                <a:gd name="T14" fmla="*/ 255 w 384"/>
                <a:gd name="T15" fmla="*/ 549 h 673"/>
                <a:gd name="T16" fmla="*/ 272 w 384"/>
                <a:gd name="T17" fmla="*/ 522 h 673"/>
                <a:gd name="T18" fmla="*/ 279 w 384"/>
                <a:gd name="T19" fmla="*/ 483 h 673"/>
                <a:gd name="T20" fmla="*/ 275 w 384"/>
                <a:gd name="T21" fmla="*/ 449 h 673"/>
                <a:gd name="T22" fmla="*/ 264 w 384"/>
                <a:gd name="T23" fmla="*/ 425 h 673"/>
                <a:gd name="T24" fmla="*/ 247 w 384"/>
                <a:gd name="T25" fmla="*/ 408 h 673"/>
                <a:gd name="T26" fmla="*/ 226 w 384"/>
                <a:gd name="T27" fmla="*/ 395 h 673"/>
                <a:gd name="T28" fmla="*/ 127 w 384"/>
                <a:gd name="T29" fmla="*/ 353 h 673"/>
                <a:gd name="T30" fmla="*/ 78 w 384"/>
                <a:gd name="T31" fmla="*/ 329 h 673"/>
                <a:gd name="T32" fmla="*/ 47 w 384"/>
                <a:gd name="T33" fmla="*/ 304 h 673"/>
                <a:gd name="T34" fmla="*/ 20 w 384"/>
                <a:gd name="T35" fmla="*/ 268 h 673"/>
                <a:gd name="T36" fmla="*/ 3 w 384"/>
                <a:gd name="T37" fmla="*/ 221 h 673"/>
                <a:gd name="T38" fmla="*/ 0 w 384"/>
                <a:gd name="T39" fmla="*/ 170 h 673"/>
                <a:gd name="T40" fmla="*/ 3 w 384"/>
                <a:gd name="T41" fmla="*/ 140 h 673"/>
                <a:gd name="T42" fmla="*/ 11 w 384"/>
                <a:gd name="T43" fmla="*/ 112 h 673"/>
                <a:gd name="T44" fmla="*/ 23 w 384"/>
                <a:gd name="T45" fmla="*/ 88 h 673"/>
                <a:gd name="T46" fmla="*/ 38 w 384"/>
                <a:gd name="T47" fmla="*/ 66 h 673"/>
                <a:gd name="T48" fmla="*/ 59 w 384"/>
                <a:gd name="T49" fmla="*/ 47 h 673"/>
                <a:gd name="T50" fmla="*/ 106 w 384"/>
                <a:gd name="T51" fmla="*/ 19 h 673"/>
                <a:gd name="T52" fmla="*/ 167 w 384"/>
                <a:gd name="T53" fmla="*/ 3 h 673"/>
                <a:gd name="T54" fmla="*/ 243 w 384"/>
                <a:gd name="T55" fmla="*/ 1 h 673"/>
                <a:gd name="T56" fmla="*/ 318 w 384"/>
                <a:gd name="T57" fmla="*/ 13 h 673"/>
                <a:gd name="T58" fmla="*/ 360 w 384"/>
                <a:gd name="T59" fmla="*/ 117 h 673"/>
                <a:gd name="T60" fmla="*/ 291 w 384"/>
                <a:gd name="T61" fmla="*/ 100 h 673"/>
                <a:gd name="T62" fmla="*/ 216 w 384"/>
                <a:gd name="T63" fmla="*/ 92 h 673"/>
                <a:gd name="T64" fmla="*/ 183 w 384"/>
                <a:gd name="T65" fmla="*/ 94 h 673"/>
                <a:gd name="T66" fmla="*/ 154 w 384"/>
                <a:gd name="T67" fmla="*/ 101 h 673"/>
                <a:gd name="T68" fmla="*/ 130 w 384"/>
                <a:gd name="T69" fmla="*/ 114 h 673"/>
                <a:gd name="T70" fmla="*/ 112 w 384"/>
                <a:gd name="T71" fmla="*/ 134 h 673"/>
                <a:gd name="T72" fmla="*/ 104 w 384"/>
                <a:gd name="T73" fmla="*/ 163 h 673"/>
                <a:gd name="T74" fmla="*/ 105 w 384"/>
                <a:gd name="T75" fmla="*/ 198 h 673"/>
                <a:gd name="T76" fmla="*/ 115 w 384"/>
                <a:gd name="T77" fmla="*/ 224 h 673"/>
                <a:gd name="T78" fmla="*/ 131 w 384"/>
                <a:gd name="T79" fmla="*/ 242 h 673"/>
                <a:gd name="T80" fmla="*/ 150 w 384"/>
                <a:gd name="T81" fmla="*/ 255 h 673"/>
                <a:gd name="T82" fmla="*/ 183 w 384"/>
                <a:gd name="T83" fmla="*/ 269 h 673"/>
                <a:gd name="T84" fmla="*/ 272 w 384"/>
                <a:gd name="T85" fmla="*/ 306 h 673"/>
                <a:gd name="T86" fmla="*/ 309 w 384"/>
                <a:gd name="T87" fmla="*/ 327 h 673"/>
                <a:gd name="T88" fmla="*/ 341 w 384"/>
                <a:gd name="T89" fmla="*/ 355 h 673"/>
                <a:gd name="T90" fmla="*/ 366 w 384"/>
                <a:gd name="T91" fmla="*/ 393 h 673"/>
                <a:gd name="T92" fmla="*/ 381 w 384"/>
                <a:gd name="T93" fmla="*/ 442 h 673"/>
                <a:gd name="T94" fmla="*/ 384 w 384"/>
                <a:gd name="T95" fmla="*/ 498 h 673"/>
                <a:gd name="T96" fmla="*/ 379 w 384"/>
                <a:gd name="T97" fmla="*/ 537 h 673"/>
                <a:gd name="T98" fmla="*/ 368 w 384"/>
                <a:gd name="T99" fmla="*/ 571 h 673"/>
                <a:gd name="T100" fmla="*/ 354 w 384"/>
                <a:gd name="T101" fmla="*/ 598 h 673"/>
                <a:gd name="T102" fmla="*/ 333 w 384"/>
                <a:gd name="T103" fmla="*/ 620 h 673"/>
                <a:gd name="T104" fmla="*/ 311 w 384"/>
                <a:gd name="T105" fmla="*/ 638 h 673"/>
                <a:gd name="T106" fmla="*/ 285 w 384"/>
                <a:gd name="T107" fmla="*/ 652 h 673"/>
                <a:gd name="T108" fmla="*/ 237 w 384"/>
                <a:gd name="T109" fmla="*/ 666 h 673"/>
                <a:gd name="T110" fmla="*/ 174 w 384"/>
                <a:gd name="T111" fmla="*/ 672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4" h="673">
                  <a:moveTo>
                    <a:pt x="153" y="673"/>
                  </a:moveTo>
                  <a:lnTo>
                    <a:pt x="127" y="672"/>
                  </a:lnTo>
                  <a:lnTo>
                    <a:pt x="101" y="669"/>
                  </a:lnTo>
                  <a:lnTo>
                    <a:pt x="77" y="665"/>
                  </a:lnTo>
                  <a:lnTo>
                    <a:pt x="56" y="660"/>
                  </a:lnTo>
                  <a:lnTo>
                    <a:pt x="22" y="651"/>
                  </a:lnTo>
                  <a:lnTo>
                    <a:pt x="9" y="647"/>
                  </a:lnTo>
                  <a:lnTo>
                    <a:pt x="9" y="550"/>
                  </a:lnTo>
                  <a:lnTo>
                    <a:pt x="24" y="554"/>
                  </a:lnTo>
                  <a:lnTo>
                    <a:pt x="62" y="564"/>
                  </a:lnTo>
                  <a:lnTo>
                    <a:pt x="84" y="570"/>
                  </a:lnTo>
                  <a:lnTo>
                    <a:pt x="108" y="574"/>
                  </a:lnTo>
                  <a:lnTo>
                    <a:pt x="132" y="578"/>
                  </a:lnTo>
                  <a:lnTo>
                    <a:pt x="153" y="579"/>
                  </a:lnTo>
                  <a:lnTo>
                    <a:pt x="164" y="579"/>
                  </a:lnTo>
                  <a:lnTo>
                    <a:pt x="176" y="578"/>
                  </a:lnTo>
                  <a:lnTo>
                    <a:pt x="187" y="577"/>
                  </a:lnTo>
                  <a:lnTo>
                    <a:pt x="200" y="575"/>
                  </a:lnTo>
                  <a:lnTo>
                    <a:pt x="210" y="573"/>
                  </a:lnTo>
                  <a:lnTo>
                    <a:pt x="221" y="570"/>
                  </a:lnTo>
                  <a:lnTo>
                    <a:pt x="230" y="566"/>
                  </a:lnTo>
                  <a:lnTo>
                    <a:pt x="239" y="562"/>
                  </a:lnTo>
                  <a:lnTo>
                    <a:pt x="248" y="556"/>
                  </a:lnTo>
                  <a:lnTo>
                    <a:pt x="255" y="549"/>
                  </a:lnTo>
                  <a:lnTo>
                    <a:pt x="262" y="541"/>
                  </a:lnTo>
                  <a:lnTo>
                    <a:pt x="267" y="532"/>
                  </a:lnTo>
                  <a:lnTo>
                    <a:pt x="272" y="522"/>
                  </a:lnTo>
                  <a:lnTo>
                    <a:pt x="276" y="510"/>
                  </a:lnTo>
                  <a:lnTo>
                    <a:pt x="278" y="498"/>
                  </a:lnTo>
                  <a:lnTo>
                    <a:pt x="279" y="483"/>
                  </a:lnTo>
                  <a:lnTo>
                    <a:pt x="279" y="471"/>
                  </a:lnTo>
                  <a:lnTo>
                    <a:pt x="277" y="459"/>
                  </a:lnTo>
                  <a:lnTo>
                    <a:pt x="275" y="449"/>
                  </a:lnTo>
                  <a:lnTo>
                    <a:pt x="272" y="440"/>
                  </a:lnTo>
                  <a:lnTo>
                    <a:pt x="268" y="432"/>
                  </a:lnTo>
                  <a:lnTo>
                    <a:pt x="264" y="425"/>
                  </a:lnTo>
                  <a:lnTo>
                    <a:pt x="259" y="419"/>
                  </a:lnTo>
                  <a:lnTo>
                    <a:pt x="254" y="413"/>
                  </a:lnTo>
                  <a:lnTo>
                    <a:pt x="247" y="408"/>
                  </a:lnTo>
                  <a:lnTo>
                    <a:pt x="241" y="403"/>
                  </a:lnTo>
                  <a:lnTo>
                    <a:pt x="234" y="399"/>
                  </a:lnTo>
                  <a:lnTo>
                    <a:pt x="226" y="395"/>
                  </a:lnTo>
                  <a:lnTo>
                    <a:pt x="209" y="387"/>
                  </a:lnTo>
                  <a:lnTo>
                    <a:pt x="190" y="379"/>
                  </a:lnTo>
                  <a:lnTo>
                    <a:pt x="127" y="353"/>
                  </a:lnTo>
                  <a:lnTo>
                    <a:pt x="108" y="346"/>
                  </a:lnTo>
                  <a:lnTo>
                    <a:pt x="88" y="335"/>
                  </a:lnTo>
                  <a:lnTo>
                    <a:pt x="78" y="329"/>
                  </a:lnTo>
                  <a:lnTo>
                    <a:pt x="67" y="321"/>
                  </a:lnTo>
                  <a:lnTo>
                    <a:pt x="57" y="313"/>
                  </a:lnTo>
                  <a:lnTo>
                    <a:pt x="47" y="304"/>
                  </a:lnTo>
                  <a:lnTo>
                    <a:pt x="37" y="292"/>
                  </a:lnTo>
                  <a:lnTo>
                    <a:pt x="28" y="281"/>
                  </a:lnTo>
                  <a:lnTo>
                    <a:pt x="20" y="268"/>
                  </a:lnTo>
                  <a:lnTo>
                    <a:pt x="13" y="254"/>
                  </a:lnTo>
                  <a:lnTo>
                    <a:pt x="7" y="238"/>
                  </a:lnTo>
                  <a:lnTo>
                    <a:pt x="3" y="221"/>
                  </a:lnTo>
                  <a:lnTo>
                    <a:pt x="0" y="201"/>
                  </a:lnTo>
                  <a:lnTo>
                    <a:pt x="0" y="181"/>
                  </a:lnTo>
                  <a:lnTo>
                    <a:pt x="0" y="170"/>
                  </a:lnTo>
                  <a:lnTo>
                    <a:pt x="1" y="160"/>
                  </a:lnTo>
                  <a:lnTo>
                    <a:pt x="2" y="150"/>
                  </a:lnTo>
                  <a:lnTo>
                    <a:pt x="3" y="140"/>
                  </a:lnTo>
                  <a:lnTo>
                    <a:pt x="6" y="130"/>
                  </a:lnTo>
                  <a:lnTo>
                    <a:pt x="8" y="121"/>
                  </a:lnTo>
                  <a:lnTo>
                    <a:pt x="11" y="112"/>
                  </a:lnTo>
                  <a:lnTo>
                    <a:pt x="15" y="104"/>
                  </a:lnTo>
                  <a:lnTo>
                    <a:pt x="19" y="96"/>
                  </a:lnTo>
                  <a:lnTo>
                    <a:pt x="23" y="88"/>
                  </a:lnTo>
                  <a:lnTo>
                    <a:pt x="28" y="80"/>
                  </a:lnTo>
                  <a:lnTo>
                    <a:pt x="33" y="73"/>
                  </a:lnTo>
                  <a:lnTo>
                    <a:pt x="38" y="66"/>
                  </a:lnTo>
                  <a:lnTo>
                    <a:pt x="45" y="60"/>
                  </a:lnTo>
                  <a:lnTo>
                    <a:pt x="52" y="52"/>
                  </a:lnTo>
                  <a:lnTo>
                    <a:pt x="59" y="47"/>
                  </a:lnTo>
                  <a:lnTo>
                    <a:pt x="73" y="36"/>
                  </a:lnTo>
                  <a:lnTo>
                    <a:pt x="89" y="27"/>
                  </a:lnTo>
                  <a:lnTo>
                    <a:pt x="106" y="19"/>
                  </a:lnTo>
                  <a:lnTo>
                    <a:pt x="126" y="12"/>
                  </a:lnTo>
                  <a:lnTo>
                    <a:pt x="146" y="7"/>
                  </a:lnTo>
                  <a:lnTo>
                    <a:pt x="167" y="3"/>
                  </a:lnTo>
                  <a:lnTo>
                    <a:pt x="189" y="1"/>
                  </a:lnTo>
                  <a:lnTo>
                    <a:pt x="213" y="0"/>
                  </a:lnTo>
                  <a:lnTo>
                    <a:pt x="243" y="1"/>
                  </a:lnTo>
                  <a:lnTo>
                    <a:pt x="271" y="4"/>
                  </a:lnTo>
                  <a:lnTo>
                    <a:pt x="297" y="8"/>
                  </a:lnTo>
                  <a:lnTo>
                    <a:pt x="318" y="13"/>
                  </a:lnTo>
                  <a:lnTo>
                    <a:pt x="348" y="22"/>
                  </a:lnTo>
                  <a:lnTo>
                    <a:pt x="360" y="26"/>
                  </a:lnTo>
                  <a:lnTo>
                    <a:pt x="360" y="117"/>
                  </a:lnTo>
                  <a:lnTo>
                    <a:pt x="346" y="113"/>
                  </a:lnTo>
                  <a:lnTo>
                    <a:pt x="313" y="105"/>
                  </a:lnTo>
                  <a:lnTo>
                    <a:pt x="291" y="100"/>
                  </a:lnTo>
                  <a:lnTo>
                    <a:pt x="266" y="96"/>
                  </a:lnTo>
                  <a:lnTo>
                    <a:pt x="242" y="93"/>
                  </a:lnTo>
                  <a:lnTo>
                    <a:pt x="216" y="92"/>
                  </a:lnTo>
                  <a:lnTo>
                    <a:pt x="205" y="92"/>
                  </a:lnTo>
                  <a:lnTo>
                    <a:pt x="193" y="93"/>
                  </a:lnTo>
                  <a:lnTo>
                    <a:pt x="183" y="94"/>
                  </a:lnTo>
                  <a:lnTo>
                    <a:pt x="173" y="96"/>
                  </a:lnTo>
                  <a:lnTo>
                    <a:pt x="163" y="98"/>
                  </a:lnTo>
                  <a:lnTo>
                    <a:pt x="154" y="101"/>
                  </a:lnTo>
                  <a:lnTo>
                    <a:pt x="145" y="104"/>
                  </a:lnTo>
                  <a:lnTo>
                    <a:pt x="137" y="108"/>
                  </a:lnTo>
                  <a:lnTo>
                    <a:pt x="130" y="114"/>
                  </a:lnTo>
                  <a:lnTo>
                    <a:pt x="123" y="119"/>
                  </a:lnTo>
                  <a:lnTo>
                    <a:pt x="117" y="126"/>
                  </a:lnTo>
                  <a:lnTo>
                    <a:pt x="112" y="134"/>
                  </a:lnTo>
                  <a:lnTo>
                    <a:pt x="108" y="143"/>
                  </a:lnTo>
                  <a:lnTo>
                    <a:pt x="106" y="153"/>
                  </a:lnTo>
                  <a:lnTo>
                    <a:pt x="104" y="163"/>
                  </a:lnTo>
                  <a:lnTo>
                    <a:pt x="103" y="175"/>
                  </a:lnTo>
                  <a:lnTo>
                    <a:pt x="104" y="187"/>
                  </a:lnTo>
                  <a:lnTo>
                    <a:pt x="105" y="198"/>
                  </a:lnTo>
                  <a:lnTo>
                    <a:pt x="108" y="207"/>
                  </a:lnTo>
                  <a:lnTo>
                    <a:pt x="111" y="216"/>
                  </a:lnTo>
                  <a:lnTo>
                    <a:pt x="115" y="224"/>
                  </a:lnTo>
                  <a:lnTo>
                    <a:pt x="120" y="231"/>
                  </a:lnTo>
                  <a:lnTo>
                    <a:pt x="125" y="237"/>
                  </a:lnTo>
                  <a:lnTo>
                    <a:pt x="131" y="242"/>
                  </a:lnTo>
                  <a:lnTo>
                    <a:pt x="137" y="247"/>
                  </a:lnTo>
                  <a:lnTo>
                    <a:pt x="143" y="251"/>
                  </a:lnTo>
                  <a:lnTo>
                    <a:pt x="150" y="255"/>
                  </a:lnTo>
                  <a:lnTo>
                    <a:pt x="156" y="258"/>
                  </a:lnTo>
                  <a:lnTo>
                    <a:pt x="170" y="264"/>
                  </a:lnTo>
                  <a:lnTo>
                    <a:pt x="183" y="269"/>
                  </a:lnTo>
                  <a:lnTo>
                    <a:pt x="247" y="294"/>
                  </a:lnTo>
                  <a:lnTo>
                    <a:pt x="259" y="301"/>
                  </a:lnTo>
                  <a:lnTo>
                    <a:pt x="272" y="306"/>
                  </a:lnTo>
                  <a:lnTo>
                    <a:pt x="285" y="312"/>
                  </a:lnTo>
                  <a:lnTo>
                    <a:pt x="297" y="319"/>
                  </a:lnTo>
                  <a:lnTo>
                    <a:pt x="309" y="327"/>
                  </a:lnTo>
                  <a:lnTo>
                    <a:pt x="320" y="335"/>
                  </a:lnTo>
                  <a:lnTo>
                    <a:pt x="331" y="344"/>
                  </a:lnTo>
                  <a:lnTo>
                    <a:pt x="341" y="355"/>
                  </a:lnTo>
                  <a:lnTo>
                    <a:pt x="351" y="366"/>
                  </a:lnTo>
                  <a:lnTo>
                    <a:pt x="359" y="378"/>
                  </a:lnTo>
                  <a:lnTo>
                    <a:pt x="366" y="393"/>
                  </a:lnTo>
                  <a:lnTo>
                    <a:pt x="372" y="408"/>
                  </a:lnTo>
                  <a:lnTo>
                    <a:pt x="377" y="424"/>
                  </a:lnTo>
                  <a:lnTo>
                    <a:pt x="381" y="442"/>
                  </a:lnTo>
                  <a:lnTo>
                    <a:pt x="383" y="462"/>
                  </a:lnTo>
                  <a:lnTo>
                    <a:pt x="384" y="483"/>
                  </a:lnTo>
                  <a:lnTo>
                    <a:pt x="384" y="498"/>
                  </a:lnTo>
                  <a:lnTo>
                    <a:pt x="383" y="512"/>
                  </a:lnTo>
                  <a:lnTo>
                    <a:pt x="381" y="525"/>
                  </a:lnTo>
                  <a:lnTo>
                    <a:pt x="379" y="537"/>
                  </a:lnTo>
                  <a:lnTo>
                    <a:pt x="376" y="550"/>
                  </a:lnTo>
                  <a:lnTo>
                    <a:pt x="372" y="561"/>
                  </a:lnTo>
                  <a:lnTo>
                    <a:pt x="368" y="571"/>
                  </a:lnTo>
                  <a:lnTo>
                    <a:pt x="364" y="581"/>
                  </a:lnTo>
                  <a:lnTo>
                    <a:pt x="359" y="590"/>
                  </a:lnTo>
                  <a:lnTo>
                    <a:pt x="354" y="598"/>
                  </a:lnTo>
                  <a:lnTo>
                    <a:pt x="347" y="606"/>
                  </a:lnTo>
                  <a:lnTo>
                    <a:pt x="340" y="613"/>
                  </a:lnTo>
                  <a:lnTo>
                    <a:pt x="333" y="620"/>
                  </a:lnTo>
                  <a:lnTo>
                    <a:pt x="326" y="627"/>
                  </a:lnTo>
                  <a:lnTo>
                    <a:pt x="319" y="633"/>
                  </a:lnTo>
                  <a:lnTo>
                    <a:pt x="311" y="638"/>
                  </a:lnTo>
                  <a:lnTo>
                    <a:pt x="303" y="643"/>
                  </a:lnTo>
                  <a:lnTo>
                    <a:pt x="294" y="648"/>
                  </a:lnTo>
                  <a:lnTo>
                    <a:pt x="285" y="652"/>
                  </a:lnTo>
                  <a:lnTo>
                    <a:pt x="276" y="655"/>
                  </a:lnTo>
                  <a:lnTo>
                    <a:pt x="256" y="661"/>
                  </a:lnTo>
                  <a:lnTo>
                    <a:pt x="237" y="666"/>
                  </a:lnTo>
                  <a:lnTo>
                    <a:pt x="216" y="669"/>
                  </a:lnTo>
                  <a:lnTo>
                    <a:pt x="195" y="671"/>
                  </a:lnTo>
                  <a:lnTo>
                    <a:pt x="174" y="672"/>
                  </a:lnTo>
                  <a:lnTo>
                    <a:pt x="153" y="67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2" name="Freeform 18"/>
            <p:cNvSpPr>
              <a:spLocks/>
            </p:cNvSpPr>
            <p:nvPr userDrawn="1"/>
          </p:nvSpPr>
          <p:spPr bwMode="auto">
            <a:xfrm>
              <a:off x="4237" y="237"/>
              <a:ext cx="41" cy="68"/>
            </a:xfrm>
            <a:custGeom>
              <a:avLst/>
              <a:gdLst>
                <a:gd name="T0" fmla="*/ 232 w 404"/>
                <a:gd name="T1" fmla="*/ 671 h 673"/>
                <a:gd name="T2" fmla="*/ 175 w 404"/>
                <a:gd name="T3" fmla="*/ 661 h 673"/>
                <a:gd name="T4" fmla="*/ 142 w 404"/>
                <a:gd name="T5" fmla="*/ 648 h 673"/>
                <a:gd name="T6" fmla="*/ 108 w 404"/>
                <a:gd name="T7" fmla="*/ 630 h 673"/>
                <a:gd name="T8" fmla="*/ 78 w 404"/>
                <a:gd name="T9" fmla="*/ 602 h 673"/>
                <a:gd name="T10" fmla="*/ 50 w 404"/>
                <a:gd name="T11" fmla="*/ 567 h 673"/>
                <a:gd name="T12" fmla="*/ 28 w 404"/>
                <a:gd name="T13" fmla="*/ 521 h 673"/>
                <a:gd name="T14" fmla="*/ 12 w 404"/>
                <a:gd name="T15" fmla="*/ 465 h 673"/>
                <a:gd name="T16" fmla="*/ 2 w 404"/>
                <a:gd name="T17" fmla="*/ 395 h 673"/>
                <a:gd name="T18" fmla="*/ 1 w 404"/>
                <a:gd name="T19" fmla="*/ 312 h 673"/>
                <a:gd name="T20" fmla="*/ 8 w 404"/>
                <a:gd name="T21" fmla="*/ 237 h 673"/>
                <a:gd name="T22" fmla="*/ 23 w 404"/>
                <a:gd name="T23" fmla="*/ 175 h 673"/>
                <a:gd name="T24" fmla="*/ 45 w 404"/>
                <a:gd name="T25" fmla="*/ 124 h 673"/>
                <a:gd name="T26" fmla="*/ 73 w 404"/>
                <a:gd name="T27" fmla="*/ 85 h 673"/>
                <a:gd name="T28" fmla="*/ 103 w 404"/>
                <a:gd name="T29" fmla="*/ 54 h 673"/>
                <a:gd name="T30" fmla="*/ 137 w 404"/>
                <a:gd name="T31" fmla="*/ 32 h 673"/>
                <a:gd name="T32" fmla="*/ 171 w 404"/>
                <a:gd name="T33" fmla="*/ 17 h 673"/>
                <a:gd name="T34" fmla="*/ 218 w 404"/>
                <a:gd name="T35" fmla="*/ 5 h 673"/>
                <a:gd name="T36" fmla="*/ 279 w 404"/>
                <a:gd name="T37" fmla="*/ 0 h 673"/>
                <a:gd name="T38" fmla="*/ 349 w 404"/>
                <a:gd name="T39" fmla="*/ 8 h 673"/>
                <a:gd name="T40" fmla="*/ 404 w 404"/>
                <a:gd name="T41" fmla="*/ 23 h 673"/>
                <a:gd name="T42" fmla="*/ 366 w 404"/>
                <a:gd name="T43" fmla="*/ 106 h 673"/>
                <a:gd name="T44" fmla="*/ 305 w 404"/>
                <a:gd name="T45" fmla="*/ 95 h 673"/>
                <a:gd name="T46" fmla="*/ 252 w 404"/>
                <a:gd name="T47" fmla="*/ 96 h 673"/>
                <a:gd name="T48" fmla="*/ 207 w 404"/>
                <a:gd name="T49" fmla="*/ 106 h 673"/>
                <a:gd name="T50" fmla="*/ 179 w 404"/>
                <a:gd name="T51" fmla="*/ 121 h 673"/>
                <a:gd name="T52" fmla="*/ 161 w 404"/>
                <a:gd name="T53" fmla="*/ 139 h 673"/>
                <a:gd name="T54" fmla="*/ 144 w 404"/>
                <a:gd name="T55" fmla="*/ 163 h 673"/>
                <a:gd name="T56" fmla="*/ 129 w 404"/>
                <a:gd name="T57" fmla="*/ 194 h 673"/>
                <a:gd name="T58" fmla="*/ 119 w 404"/>
                <a:gd name="T59" fmla="*/ 234 h 673"/>
                <a:gd name="T60" fmla="*/ 112 w 404"/>
                <a:gd name="T61" fmla="*/ 282 h 673"/>
                <a:gd name="T62" fmla="*/ 110 w 404"/>
                <a:gd name="T63" fmla="*/ 340 h 673"/>
                <a:gd name="T64" fmla="*/ 112 w 404"/>
                <a:gd name="T65" fmla="*/ 394 h 673"/>
                <a:gd name="T66" fmla="*/ 118 w 404"/>
                <a:gd name="T67" fmla="*/ 438 h 673"/>
                <a:gd name="T68" fmla="*/ 128 w 404"/>
                <a:gd name="T69" fmla="*/ 476 h 673"/>
                <a:gd name="T70" fmla="*/ 142 w 404"/>
                <a:gd name="T71" fmla="*/ 505 h 673"/>
                <a:gd name="T72" fmla="*/ 158 w 404"/>
                <a:gd name="T73" fmla="*/ 528 h 673"/>
                <a:gd name="T74" fmla="*/ 175 w 404"/>
                <a:gd name="T75" fmla="*/ 547 h 673"/>
                <a:gd name="T76" fmla="*/ 201 w 404"/>
                <a:gd name="T77" fmla="*/ 562 h 673"/>
                <a:gd name="T78" fmla="*/ 244 w 404"/>
                <a:gd name="T79" fmla="*/ 574 h 673"/>
                <a:gd name="T80" fmla="*/ 296 w 404"/>
                <a:gd name="T81" fmla="*/ 574 h 673"/>
                <a:gd name="T82" fmla="*/ 360 w 404"/>
                <a:gd name="T83" fmla="*/ 562 h 673"/>
                <a:gd name="T84" fmla="*/ 404 w 404"/>
                <a:gd name="T85" fmla="*/ 649 h 673"/>
                <a:gd name="T86" fmla="*/ 344 w 404"/>
                <a:gd name="T87" fmla="*/ 665 h 673"/>
                <a:gd name="T88" fmla="*/ 273 w 404"/>
                <a:gd name="T89" fmla="*/ 67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4" h="673">
                  <a:moveTo>
                    <a:pt x="273" y="673"/>
                  </a:moveTo>
                  <a:lnTo>
                    <a:pt x="253" y="672"/>
                  </a:lnTo>
                  <a:lnTo>
                    <a:pt x="232" y="671"/>
                  </a:lnTo>
                  <a:lnTo>
                    <a:pt x="209" y="668"/>
                  </a:lnTo>
                  <a:lnTo>
                    <a:pt x="187" y="664"/>
                  </a:lnTo>
                  <a:lnTo>
                    <a:pt x="175" y="661"/>
                  </a:lnTo>
                  <a:lnTo>
                    <a:pt x="164" y="657"/>
                  </a:lnTo>
                  <a:lnTo>
                    <a:pt x="153" y="653"/>
                  </a:lnTo>
                  <a:lnTo>
                    <a:pt x="142" y="648"/>
                  </a:lnTo>
                  <a:lnTo>
                    <a:pt x="130" y="643"/>
                  </a:lnTo>
                  <a:lnTo>
                    <a:pt x="119" y="637"/>
                  </a:lnTo>
                  <a:lnTo>
                    <a:pt x="108" y="630"/>
                  </a:lnTo>
                  <a:lnTo>
                    <a:pt x="98" y="621"/>
                  </a:lnTo>
                  <a:lnTo>
                    <a:pt x="88" y="612"/>
                  </a:lnTo>
                  <a:lnTo>
                    <a:pt x="78" y="602"/>
                  </a:lnTo>
                  <a:lnTo>
                    <a:pt x="69" y="592"/>
                  </a:lnTo>
                  <a:lnTo>
                    <a:pt x="60" y="580"/>
                  </a:lnTo>
                  <a:lnTo>
                    <a:pt x="50" y="567"/>
                  </a:lnTo>
                  <a:lnTo>
                    <a:pt x="42" y="553"/>
                  </a:lnTo>
                  <a:lnTo>
                    <a:pt x="35" y="537"/>
                  </a:lnTo>
                  <a:lnTo>
                    <a:pt x="28" y="521"/>
                  </a:lnTo>
                  <a:lnTo>
                    <a:pt x="22" y="503"/>
                  </a:lnTo>
                  <a:lnTo>
                    <a:pt x="16" y="485"/>
                  </a:lnTo>
                  <a:lnTo>
                    <a:pt x="12" y="465"/>
                  </a:lnTo>
                  <a:lnTo>
                    <a:pt x="8" y="442"/>
                  </a:lnTo>
                  <a:lnTo>
                    <a:pt x="4" y="419"/>
                  </a:lnTo>
                  <a:lnTo>
                    <a:pt x="2" y="395"/>
                  </a:lnTo>
                  <a:lnTo>
                    <a:pt x="1" y="368"/>
                  </a:lnTo>
                  <a:lnTo>
                    <a:pt x="0" y="340"/>
                  </a:lnTo>
                  <a:lnTo>
                    <a:pt x="1" y="312"/>
                  </a:lnTo>
                  <a:lnTo>
                    <a:pt x="2" y="285"/>
                  </a:lnTo>
                  <a:lnTo>
                    <a:pt x="5" y="261"/>
                  </a:lnTo>
                  <a:lnTo>
                    <a:pt x="8" y="237"/>
                  </a:lnTo>
                  <a:lnTo>
                    <a:pt x="12" y="215"/>
                  </a:lnTo>
                  <a:lnTo>
                    <a:pt x="17" y="194"/>
                  </a:lnTo>
                  <a:lnTo>
                    <a:pt x="23" y="175"/>
                  </a:lnTo>
                  <a:lnTo>
                    <a:pt x="30" y="157"/>
                  </a:lnTo>
                  <a:lnTo>
                    <a:pt x="37" y="141"/>
                  </a:lnTo>
                  <a:lnTo>
                    <a:pt x="45" y="124"/>
                  </a:lnTo>
                  <a:lnTo>
                    <a:pt x="53" y="110"/>
                  </a:lnTo>
                  <a:lnTo>
                    <a:pt x="63" y="97"/>
                  </a:lnTo>
                  <a:lnTo>
                    <a:pt x="73" y="85"/>
                  </a:lnTo>
                  <a:lnTo>
                    <a:pt x="82" y="74"/>
                  </a:lnTo>
                  <a:lnTo>
                    <a:pt x="93" y="64"/>
                  </a:lnTo>
                  <a:lnTo>
                    <a:pt x="103" y="54"/>
                  </a:lnTo>
                  <a:lnTo>
                    <a:pt x="114" y="46"/>
                  </a:lnTo>
                  <a:lnTo>
                    <a:pt x="125" y="39"/>
                  </a:lnTo>
                  <a:lnTo>
                    <a:pt x="137" y="32"/>
                  </a:lnTo>
                  <a:lnTo>
                    <a:pt x="149" y="26"/>
                  </a:lnTo>
                  <a:lnTo>
                    <a:pt x="160" y="21"/>
                  </a:lnTo>
                  <a:lnTo>
                    <a:pt x="171" y="17"/>
                  </a:lnTo>
                  <a:lnTo>
                    <a:pt x="183" y="13"/>
                  </a:lnTo>
                  <a:lnTo>
                    <a:pt x="194" y="10"/>
                  </a:lnTo>
                  <a:lnTo>
                    <a:pt x="218" y="5"/>
                  </a:lnTo>
                  <a:lnTo>
                    <a:pt x="239" y="2"/>
                  </a:lnTo>
                  <a:lnTo>
                    <a:pt x="260" y="1"/>
                  </a:lnTo>
                  <a:lnTo>
                    <a:pt x="279" y="0"/>
                  </a:lnTo>
                  <a:lnTo>
                    <a:pt x="305" y="1"/>
                  </a:lnTo>
                  <a:lnTo>
                    <a:pt x="328" y="4"/>
                  </a:lnTo>
                  <a:lnTo>
                    <a:pt x="349" y="8"/>
                  </a:lnTo>
                  <a:lnTo>
                    <a:pt x="368" y="12"/>
                  </a:lnTo>
                  <a:lnTo>
                    <a:pt x="394" y="20"/>
                  </a:lnTo>
                  <a:lnTo>
                    <a:pt x="404" y="23"/>
                  </a:lnTo>
                  <a:lnTo>
                    <a:pt x="404" y="117"/>
                  </a:lnTo>
                  <a:lnTo>
                    <a:pt x="394" y="114"/>
                  </a:lnTo>
                  <a:lnTo>
                    <a:pt x="366" y="106"/>
                  </a:lnTo>
                  <a:lnTo>
                    <a:pt x="347" y="102"/>
                  </a:lnTo>
                  <a:lnTo>
                    <a:pt x="327" y="98"/>
                  </a:lnTo>
                  <a:lnTo>
                    <a:pt x="305" y="95"/>
                  </a:lnTo>
                  <a:lnTo>
                    <a:pt x="282" y="94"/>
                  </a:lnTo>
                  <a:lnTo>
                    <a:pt x="267" y="95"/>
                  </a:lnTo>
                  <a:lnTo>
                    <a:pt x="252" y="96"/>
                  </a:lnTo>
                  <a:lnTo>
                    <a:pt x="237" y="98"/>
                  </a:lnTo>
                  <a:lnTo>
                    <a:pt x="223" y="101"/>
                  </a:lnTo>
                  <a:lnTo>
                    <a:pt x="207" y="106"/>
                  </a:lnTo>
                  <a:lnTo>
                    <a:pt x="193" y="112"/>
                  </a:lnTo>
                  <a:lnTo>
                    <a:pt x="186" y="116"/>
                  </a:lnTo>
                  <a:lnTo>
                    <a:pt x="179" y="121"/>
                  </a:lnTo>
                  <a:lnTo>
                    <a:pt x="173" y="126"/>
                  </a:lnTo>
                  <a:lnTo>
                    <a:pt x="167" y="132"/>
                  </a:lnTo>
                  <a:lnTo>
                    <a:pt x="161" y="139"/>
                  </a:lnTo>
                  <a:lnTo>
                    <a:pt x="155" y="147"/>
                  </a:lnTo>
                  <a:lnTo>
                    <a:pt x="149" y="154"/>
                  </a:lnTo>
                  <a:lnTo>
                    <a:pt x="144" y="163"/>
                  </a:lnTo>
                  <a:lnTo>
                    <a:pt x="139" y="173"/>
                  </a:lnTo>
                  <a:lnTo>
                    <a:pt x="135" y="183"/>
                  </a:lnTo>
                  <a:lnTo>
                    <a:pt x="129" y="194"/>
                  </a:lnTo>
                  <a:lnTo>
                    <a:pt x="126" y="206"/>
                  </a:lnTo>
                  <a:lnTo>
                    <a:pt x="122" y="220"/>
                  </a:lnTo>
                  <a:lnTo>
                    <a:pt x="119" y="234"/>
                  </a:lnTo>
                  <a:lnTo>
                    <a:pt x="116" y="249"/>
                  </a:lnTo>
                  <a:lnTo>
                    <a:pt x="114" y="265"/>
                  </a:lnTo>
                  <a:lnTo>
                    <a:pt x="112" y="282"/>
                  </a:lnTo>
                  <a:lnTo>
                    <a:pt x="111" y="301"/>
                  </a:lnTo>
                  <a:lnTo>
                    <a:pt x="110" y="320"/>
                  </a:lnTo>
                  <a:lnTo>
                    <a:pt x="110" y="340"/>
                  </a:lnTo>
                  <a:lnTo>
                    <a:pt x="110" y="359"/>
                  </a:lnTo>
                  <a:lnTo>
                    <a:pt x="111" y="376"/>
                  </a:lnTo>
                  <a:lnTo>
                    <a:pt x="112" y="394"/>
                  </a:lnTo>
                  <a:lnTo>
                    <a:pt x="114" y="410"/>
                  </a:lnTo>
                  <a:lnTo>
                    <a:pt x="116" y="425"/>
                  </a:lnTo>
                  <a:lnTo>
                    <a:pt x="118" y="438"/>
                  </a:lnTo>
                  <a:lnTo>
                    <a:pt x="121" y="451"/>
                  </a:lnTo>
                  <a:lnTo>
                    <a:pt x="125" y="465"/>
                  </a:lnTo>
                  <a:lnTo>
                    <a:pt x="128" y="476"/>
                  </a:lnTo>
                  <a:lnTo>
                    <a:pt x="132" y="486"/>
                  </a:lnTo>
                  <a:lnTo>
                    <a:pt x="137" y="496"/>
                  </a:lnTo>
                  <a:lnTo>
                    <a:pt x="142" y="505"/>
                  </a:lnTo>
                  <a:lnTo>
                    <a:pt x="147" y="514"/>
                  </a:lnTo>
                  <a:lnTo>
                    <a:pt x="152" y="521"/>
                  </a:lnTo>
                  <a:lnTo>
                    <a:pt x="158" y="528"/>
                  </a:lnTo>
                  <a:lnTo>
                    <a:pt x="163" y="535"/>
                  </a:lnTo>
                  <a:lnTo>
                    <a:pt x="169" y="541"/>
                  </a:lnTo>
                  <a:lnTo>
                    <a:pt x="175" y="547"/>
                  </a:lnTo>
                  <a:lnTo>
                    <a:pt x="181" y="551"/>
                  </a:lnTo>
                  <a:lnTo>
                    <a:pt x="188" y="556"/>
                  </a:lnTo>
                  <a:lnTo>
                    <a:pt x="201" y="562"/>
                  </a:lnTo>
                  <a:lnTo>
                    <a:pt x="216" y="568"/>
                  </a:lnTo>
                  <a:lnTo>
                    <a:pt x="230" y="571"/>
                  </a:lnTo>
                  <a:lnTo>
                    <a:pt x="244" y="574"/>
                  </a:lnTo>
                  <a:lnTo>
                    <a:pt x="259" y="575"/>
                  </a:lnTo>
                  <a:lnTo>
                    <a:pt x="273" y="575"/>
                  </a:lnTo>
                  <a:lnTo>
                    <a:pt x="296" y="574"/>
                  </a:lnTo>
                  <a:lnTo>
                    <a:pt x="318" y="571"/>
                  </a:lnTo>
                  <a:lnTo>
                    <a:pt x="340" y="567"/>
                  </a:lnTo>
                  <a:lnTo>
                    <a:pt x="360" y="562"/>
                  </a:lnTo>
                  <a:lnTo>
                    <a:pt x="392" y="554"/>
                  </a:lnTo>
                  <a:lnTo>
                    <a:pt x="404" y="550"/>
                  </a:lnTo>
                  <a:lnTo>
                    <a:pt x="404" y="649"/>
                  </a:lnTo>
                  <a:lnTo>
                    <a:pt x="393" y="652"/>
                  </a:lnTo>
                  <a:lnTo>
                    <a:pt x="363" y="661"/>
                  </a:lnTo>
                  <a:lnTo>
                    <a:pt x="344" y="665"/>
                  </a:lnTo>
                  <a:lnTo>
                    <a:pt x="322" y="669"/>
                  </a:lnTo>
                  <a:lnTo>
                    <a:pt x="298" y="672"/>
                  </a:lnTo>
                  <a:lnTo>
                    <a:pt x="273" y="67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3" name="Freeform 19"/>
            <p:cNvSpPr>
              <a:spLocks/>
            </p:cNvSpPr>
            <p:nvPr userDrawn="1"/>
          </p:nvSpPr>
          <p:spPr bwMode="auto">
            <a:xfrm>
              <a:off x="4293" y="215"/>
              <a:ext cx="50" cy="88"/>
            </a:xfrm>
            <a:custGeom>
              <a:avLst/>
              <a:gdLst>
                <a:gd name="T0" fmla="*/ 392 w 502"/>
                <a:gd name="T1" fmla="*/ 410 h 881"/>
                <a:gd name="T2" fmla="*/ 390 w 502"/>
                <a:gd name="T3" fmla="*/ 382 h 881"/>
                <a:gd name="T4" fmla="*/ 384 w 502"/>
                <a:gd name="T5" fmla="*/ 361 h 881"/>
                <a:gd name="T6" fmla="*/ 375 w 502"/>
                <a:gd name="T7" fmla="*/ 345 h 881"/>
                <a:gd name="T8" fmla="*/ 362 w 502"/>
                <a:gd name="T9" fmla="*/ 334 h 881"/>
                <a:gd name="T10" fmla="*/ 346 w 502"/>
                <a:gd name="T11" fmla="*/ 327 h 881"/>
                <a:gd name="T12" fmla="*/ 329 w 502"/>
                <a:gd name="T13" fmla="*/ 323 h 881"/>
                <a:gd name="T14" fmla="*/ 288 w 502"/>
                <a:gd name="T15" fmla="*/ 320 h 881"/>
                <a:gd name="T16" fmla="*/ 256 w 502"/>
                <a:gd name="T17" fmla="*/ 323 h 881"/>
                <a:gd name="T18" fmla="*/ 225 w 502"/>
                <a:gd name="T19" fmla="*/ 331 h 881"/>
                <a:gd name="T20" fmla="*/ 194 w 502"/>
                <a:gd name="T21" fmla="*/ 341 h 881"/>
                <a:gd name="T22" fmla="*/ 168 w 502"/>
                <a:gd name="T23" fmla="*/ 353 h 881"/>
                <a:gd name="T24" fmla="*/ 127 w 502"/>
                <a:gd name="T25" fmla="*/ 376 h 881"/>
                <a:gd name="T26" fmla="*/ 110 w 502"/>
                <a:gd name="T27" fmla="*/ 387 h 881"/>
                <a:gd name="T28" fmla="*/ 0 w 502"/>
                <a:gd name="T29" fmla="*/ 881 h 881"/>
                <a:gd name="T30" fmla="*/ 110 w 502"/>
                <a:gd name="T31" fmla="*/ 0 h 881"/>
                <a:gd name="T32" fmla="*/ 114 w 502"/>
                <a:gd name="T33" fmla="*/ 307 h 881"/>
                <a:gd name="T34" fmla="*/ 146 w 502"/>
                <a:gd name="T35" fmla="*/ 282 h 881"/>
                <a:gd name="T36" fmla="*/ 186 w 502"/>
                <a:gd name="T37" fmla="*/ 257 h 881"/>
                <a:gd name="T38" fmla="*/ 219 w 502"/>
                <a:gd name="T39" fmla="*/ 241 h 881"/>
                <a:gd name="T40" fmla="*/ 255 w 502"/>
                <a:gd name="T41" fmla="*/ 228 h 881"/>
                <a:gd name="T42" fmla="*/ 295 w 502"/>
                <a:gd name="T43" fmla="*/ 221 h 881"/>
                <a:gd name="T44" fmla="*/ 335 w 502"/>
                <a:gd name="T45" fmla="*/ 221 h 881"/>
                <a:gd name="T46" fmla="*/ 373 w 502"/>
                <a:gd name="T47" fmla="*/ 225 h 881"/>
                <a:gd name="T48" fmla="*/ 407 w 502"/>
                <a:gd name="T49" fmla="*/ 235 h 881"/>
                <a:gd name="T50" fmla="*/ 437 w 502"/>
                <a:gd name="T51" fmla="*/ 250 h 881"/>
                <a:gd name="T52" fmla="*/ 456 w 502"/>
                <a:gd name="T53" fmla="*/ 266 h 881"/>
                <a:gd name="T54" fmla="*/ 466 w 502"/>
                <a:gd name="T55" fmla="*/ 280 h 881"/>
                <a:gd name="T56" fmla="*/ 476 w 502"/>
                <a:gd name="T57" fmla="*/ 295 h 881"/>
                <a:gd name="T58" fmla="*/ 484 w 502"/>
                <a:gd name="T59" fmla="*/ 311 h 881"/>
                <a:gd name="T60" fmla="*/ 494 w 502"/>
                <a:gd name="T61" fmla="*/ 340 h 881"/>
                <a:gd name="T62" fmla="*/ 501 w 502"/>
                <a:gd name="T63" fmla="*/ 387 h 881"/>
                <a:gd name="T64" fmla="*/ 502 w 502"/>
                <a:gd name="T65" fmla="*/ 881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2" h="881">
                  <a:moveTo>
                    <a:pt x="392" y="881"/>
                  </a:moveTo>
                  <a:lnTo>
                    <a:pt x="392" y="410"/>
                  </a:lnTo>
                  <a:lnTo>
                    <a:pt x="391" y="395"/>
                  </a:lnTo>
                  <a:lnTo>
                    <a:pt x="390" y="382"/>
                  </a:lnTo>
                  <a:lnTo>
                    <a:pt x="387" y="371"/>
                  </a:lnTo>
                  <a:lnTo>
                    <a:pt x="384" y="361"/>
                  </a:lnTo>
                  <a:lnTo>
                    <a:pt x="380" y="352"/>
                  </a:lnTo>
                  <a:lnTo>
                    <a:pt x="375" y="345"/>
                  </a:lnTo>
                  <a:lnTo>
                    <a:pt x="369" y="339"/>
                  </a:lnTo>
                  <a:lnTo>
                    <a:pt x="362" y="334"/>
                  </a:lnTo>
                  <a:lnTo>
                    <a:pt x="355" y="330"/>
                  </a:lnTo>
                  <a:lnTo>
                    <a:pt x="346" y="327"/>
                  </a:lnTo>
                  <a:lnTo>
                    <a:pt x="338" y="324"/>
                  </a:lnTo>
                  <a:lnTo>
                    <a:pt x="329" y="323"/>
                  </a:lnTo>
                  <a:lnTo>
                    <a:pt x="309" y="321"/>
                  </a:lnTo>
                  <a:lnTo>
                    <a:pt x="288" y="320"/>
                  </a:lnTo>
                  <a:lnTo>
                    <a:pt x="272" y="321"/>
                  </a:lnTo>
                  <a:lnTo>
                    <a:pt x="256" y="323"/>
                  </a:lnTo>
                  <a:lnTo>
                    <a:pt x="240" y="326"/>
                  </a:lnTo>
                  <a:lnTo>
                    <a:pt x="225" y="331"/>
                  </a:lnTo>
                  <a:lnTo>
                    <a:pt x="210" y="336"/>
                  </a:lnTo>
                  <a:lnTo>
                    <a:pt x="194" y="341"/>
                  </a:lnTo>
                  <a:lnTo>
                    <a:pt x="181" y="347"/>
                  </a:lnTo>
                  <a:lnTo>
                    <a:pt x="168" y="353"/>
                  </a:lnTo>
                  <a:lnTo>
                    <a:pt x="145" y="366"/>
                  </a:lnTo>
                  <a:lnTo>
                    <a:pt x="127" y="376"/>
                  </a:lnTo>
                  <a:lnTo>
                    <a:pt x="114" y="384"/>
                  </a:lnTo>
                  <a:lnTo>
                    <a:pt x="110" y="387"/>
                  </a:lnTo>
                  <a:lnTo>
                    <a:pt x="110" y="881"/>
                  </a:lnTo>
                  <a:lnTo>
                    <a:pt x="0" y="881"/>
                  </a:lnTo>
                  <a:lnTo>
                    <a:pt x="0" y="0"/>
                  </a:lnTo>
                  <a:lnTo>
                    <a:pt x="110" y="0"/>
                  </a:lnTo>
                  <a:lnTo>
                    <a:pt x="110" y="311"/>
                  </a:lnTo>
                  <a:lnTo>
                    <a:pt x="114" y="307"/>
                  </a:lnTo>
                  <a:lnTo>
                    <a:pt x="127" y="297"/>
                  </a:lnTo>
                  <a:lnTo>
                    <a:pt x="146" y="282"/>
                  </a:lnTo>
                  <a:lnTo>
                    <a:pt x="171" y="265"/>
                  </a:lnTo>
                  <a:lnTo>
                    <a:pt x="186" y="257"/>
                  </a:lnTo>
                  <a:lnTo>
                    <a:pt x="202" y="249"/>
                  </a:lnTo>
                  <a:lnTo>
                    <a:pt x="219" y="241"/>
                  </a:lnTo>
                  <a:lnTo>
                    <a:pt x="237" y="234"/>
                  </a:lnTo>
                  <a:lnTo>
                    <a:pt x="255" y="228"/>
                  </a:lnTo>
                  <a:lnTo>
                    <a:pt x="275" y="224"/>
                  </a:lnTo>
                  <a:lnTo>
                    <a:pt x="295" y="221"/>
                  </a:lnTo>
                  <a:lnTo>
                    <a:pt x="316" y="220"/>
                  </a:lnTo>
                  <a:lnTo>
                    <a:pt x="335" y="221"/>
                  </a:lnTo>
                  <a:lnTo>
                    <a:pt x="355" y="222"/>
                  </a:lnTo>
                  <a:lnTo>
                    <a:pt x="373" y="225"/>
                  </a:lnTo>
                  <a:lnTo>
                    <a:pt x="390" y="229"/>
                  </a:lnTo>
                  <a:lnTo>
                    <a:pt x="407" y="235"/>
                  </a:lnTo>
                  <a:lnTo>
                    <a:pt x="422" y="242"/>
                  </a:lnTo>
                  <a:lnTo>
                    <a:pt x="437" y="250"/>
                  </a:lnTo>
                  <a:lnTo>
                    <a:pt x="450" y="260"/>
                  </a:lnTo>
                  <a:lnTo>
                    <a:pt x="456" y="266"/>
                  </a:lnTo>
                  <a:lnTo>
                    <a:pt x="461" y="272"/>
                  </a:lnTo>
                  <a:lnTo>
                    <a:pt x="466" y="280"/>
                  </a:lnTo>
                  <a:lnTo>
                    <a:pt x="471" y="287"/>
                  </a:lnTo>
                  <a:lnTo>
                    <a:pt x="476" y="295"/>
                  </a:lnTo>
                  <a:lnTo>
                    <a:pt x="480" y="303"/>
                  </a:lnTo>
                  <a:lnTo>
                    <a:pt x="484" y="311"/>
                  </a:lnTo>
                  <a:lnTo>
                    <a:pt x="488" y="320"/>
                  </a:lnTo>
                  <a:lnTo>
                    <a:pt x="494" y="340"/>
                  </a:lnTo>
                  <a:lnTo>
                    <a:pt x="498" y="363"/>
                  </a:lnTo>
                  <a:lnTo>
                    <a:pt x="501" y="387"/>
                  </a:lnTo>
                  <a:lnTo>
                    <a:pt x="502" y="413"/>
                  </a:lnTo>
                  <a:lnTo>
                    <a:pt x="502" y="881"/>
                  </a:lnTo>
                  <a:lnTo>
                    <a:pt x="392" y="88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4" name="Freeform 20"/>
            <p:cNvSpPr>
              <a:spLocks/>
            </p:cNvSpPr>
            <p:nvPr userDrawn="1"/>
          </p:nvSpPr>
          <p:spPr bwMode="auto">
            <a:xfrm>
              <a:off x="4365" y="238"/>
              <a:ext cx="48" cy="67"/>
            </a:xfrm>
            <a:custGeom>
              <a:avLst/>
              <a:gdLst>
                <a:gd name="T0" fmla="*/ 374 w 477"/>
                <a:gd name="T1" fmla="*/ 564 h 661"/>
                <a:gd name="T2" fmla="*/ 359 w 477"/>
                <a:gd name="T3" fmla="*/ 579 h 661"/>
                <a:gd name="T4" fmla="*/ 316 w 477"/>
                <a:gd name="T5" fmla="*/ 613 h 661"/>
                <a:gd name="T6" fmla="*/ 287 w 477"/>
                <a:gd name="T7" fmla="*/ 631 h 661"/>
                <a:gd name="T8" fmla="*/ 254 w 477"/>
                <a:gd name="T9" fmla="*/ 646 h 661"/>
                <a:gd name="T10" fmla="*/ 217 w 477"/>
                <a:gd name="T11" fmla="*/ 657 h 661"/>
                <a:gd name="T12" fmla="*/ 198 w 477"/>
                <a:gd name="T13" fmla="*/ 660 h 661"/>
                <a:gd name="T14" fmla="*/ 178 w 477"/>
                <a:gd name="T15" fmla="*/ 661 h 661"/>
                <a:gd name="T16" fmla="*/ 140 w 477"/>
                <a:gd name="T17" fmla="*/ 659 h 661"/>
                <a:gd name="T18" fmla="*/ 106 w 477"/>
                <a:gd name="T19" fmla="*/ 651 h 661"/>
                <a:gd name="T20" fmla="*/ 75 w 477"/>
                <a:gd name="T21" fmla="*/ 639 h 661"/>
                <a:gd name="T22" fmla="*/ 50 w 477"/>
                <a:gd name="T23" fmla="*/ 620 h 661"/>
                <a:gd name="T24" fmla="*/ 39 w 477"/>
                <a:gd name="T25" fmla="*/ 607 h 661"/>
                <a:gd name="T26" fmla="*/ 29 w 477"/>
                <a:gd name="T27" fmla="*/ 594 h 661"/>
                <a:gd name="T28" fmla="*/ 20 w 477"/>
                <a:gd name="T29" fmla="*/ 579 h 661"/>
                <a:gd name="T30" fmla="*/ 12 w 477"/>
                <a:gd name="T31" fmla="*/ 561 h 661"/>
                <a:gd name="T32" fmla="*/ 3 w 477"/>
                <a:gd name="T33" fmla="*/ 520 h 661"/>
                <a:gd name="T34" fmla="*/ 0 w 477"/>
                <a:gd name="T35" fmla="*/ 471 h 661"/>
                <a:gd name="T36" fmla="*/ 110 w 477"/>
                <a:gd name="T37" fmla="*/ 0 h 661"/>
                <a:gd name="T38" fmla="*/ 110 w 477"/>
                <a:gd name="T39" fmla="*/ 461 h 661"/>
                <a:gd name="T40" fmla="*/ 112 w 477"/>
                <a:gd name="T41" fmla="*/ 486 h 661"/>
                <a:gd name="T42" fmla="*/ 117 w 477"/>
                <a:gd name="T43" fmla="*/ 507 h 661"/>
                <a:gd name="T44" fmla="*/ 124 w 477"/>
                <a:gd name="T45" fmla="*/ 525 h 661"/>
                <a:gd name="T46" fmla="*/ 134 w 477"/>
                <a:gd name="T47" fmla="*/ 540 h 661"/>
                <a:gd name="T48" fmla="*/ 148 w 477"/>
                <a:gd name="T49" fmla="*/ 551 h 661"/>
                <a:gd name="T50" fmla="*/ 166 w 477"/>
                <a:gd name="T51" fmla="*/ 558 h 661"/>
                <a:gd name="T52" fmla="*/ 189 w 477"/>
                <a:gd name="T53" fmla="*/ 562 h 661"/>
                <a:gd name="T54" fmla="*/ 217 w 477"/>
                <a:gd name="T55" fmla="*/ 561 h 661"/>
                <a:gd name="T56" fmla="*/ 246 w 477"/>
                <a:gd name="T57" fmla="*/ 556 h 661"/>
                <a:gd name="T58" fmla="*/ 275 w 477"/>
                <a:gd name="T59" fmla="*/ 546 h 661"/>
                <a:gd name="T60" fmla="*/ 302 w 477"/>
                <a:gd name="T61" fmla="*/ 534 h 661"/>
                <a:gd name="T62" fmla="*/ 336 w 477"/>
                <a:gd name="T63" fmla="*/ 515 h 661"/>
                <a:gd name="T64" fmla="*/ 363 w 477"/>
                <a:gd name="T65" fmla="*/ 496 h 661"/>
                <a:gd name="T66" fmla="*/ 367 w 477"/>
                <a:gd name="T67" fmla="*/ 0 h 661"/>
                <a:gd name="T68" fmla="*/ 477 w 477"/>
                <a:gd name="T69" fmla="*/ 64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7" h="661">
                  <a:moveTo>
                    <a:pt x="388" y="649"/>
                  </a:moveTo>
                  <a:lnTo>
                    <a:pt x="374" y="564"/>
                  </a:lnTo>
                  <a:lnTo>
                    <a:pt x="370" y="568"/>
                  </a:lnTo>
                  <a:lnTo>
                    <a:pt x="359" y="579"/>
                  </a:lnTo>
                  <a:lnTo>
                    <a:pt x="341" y="595"/>
                  </a:lnTo>
                  <a:lnTo>
                    <a:pt x="316" y="613"/>
                  </a:lnTo>
                  <a:lnTo>
                    <a:pt x="302" y="622"/>
                  </a:lnTo>
                  <a:lnTo>
                    <a:pt x="287" y="631"/>
                  </a:lnTo>
                  <a:lnTo>
                    <a:pt x="271" y="639"/>
                  </a:lnTo>
                  <a:lnTo>
                    <a:pt x="254" y="646"/>
                  </a:lnTo>
                  <a:lnTo>
                    <a:pt x="236" y="652"/>
                  </a:lnTo>
                  <a:lnTo>
                    <a:pt x="217" y="657"/>
                  </a:lnTo>
                  <a:lnTo>
                    <a:pt x="207" y="658"/>
                  </a:lnTo>
                  <a:lnTo>
                    <a:pt x="198" y="660"/>
                  </a:lnTo>
                  <a:lnTo>
                    <a:pt x="188" y="661"/>
                  </a:lnTo>
                  <a:lnTo>
                    <a:pt x="178" y="661"/>
                  </a:lnTo>
                  <a:lnTo>
                    <a:pt x="158" y="660"/>
                  </a:lnTo>
                  <a:lnTo>
                    <a:pt x="140" y="659"/>
                  </a:lnTo>
                  <a:lnTo>
                    <a:pt x="122" y="656"/>
                  </a:lnTo>
                  <a:lnTo>
                    <a:pt x="106" y="651"/>
                  </a:lnTo>
                  <a:lnTo>
                    <a:pt x="90" y="646"/>
                  </a:lnTo>
                  <a:lnTo>
                    <a:pt x="75" y="639"/>
                  </a:lnTo>
                  <a:lnTo>
                    <a:pt x="62" y="630"/>
                  </a:lnTo>
                  <a:lnTo>
                    <a:pt x="50" y="620"/>
                  </a:lnTo>
                  <a:lnTo>
                    <a:pt x="44" y="615"/>
                  </a:lnTo>
                  <a:lnTo>
                    <a:pt x="39" y="607"/>
                  </a:lnTo>
                  <a:lnTo>
                    <a:pt x="34" y="601"/>
                  </a:lnTo>
                  <a:lnTo>
                    <a:pt x="29" y="594"/>
                  </a:lnTo>
                  <a:lnTo>
                    <a:pt x="24" y="587"/>
                  </a:lnTo>
                  <a:lnTo>
                    <a:pt x="20" y="579"/>
                  </a:lnTo>
                  <a:lnTo>
                    <a:pt x="17" y="570"/>
                  </a:lnTo>
                  <a:lnTo>
                    <a:pt x="12" y="561"/>
                  </a:lnTo>
                  <a:lnTo>
                    <a:pt x="7" y="542"/>
                  </a:lnTo>
                  <a:lnTo>
                    <a:pt x="3" y="520"/>
                  </a:lnTo>
                  <a:lnTo>
                    <a:pt x="0" y="497"/>
                  </a:lnTo>
                  <a:lnTo>
                    <a:pt x="0" y="471"/>
                  </a:lnTo>
                  <a:lnTo>
                    <a:pt x="0" y="0"/>
                  </a:lnTo>
                  <a:lnTo>
                    <a:pt x="110" y="0"/>
                  </a:lnTo>
                  <a:lnTo>
                    <a:pt x="110" y="446"/>
                  </a:lnTo>
                  <a:lnTo>
                    <a:pt x="110" y="461"/>
                  </a:lnTo>
                  <a:lnTo>
                    <a:pt x="111" y="474"/>
                  </a:lnTo>
                  <a:lnTo>
                    <a:pt x="112" y="486"/>
                  </a:lnTo>
                  <a:lnTo>
                    <a:pt x="114" y="497"/>
                  </a:lnTo>
                  <a:lnTo>
                    <a:pt x="117" y="507"/>
                  </a:lnTo>
                  <a:lnTo>
                    <a:pt x="120" y="517"/>
                  </a:lnTo>
                  <a:lnTo>
                    <a:pt x="124" y="525"/>
                  </a:lnTo>
                  <a:lnTo>
                    <a:pt x="128" y="534"/>
                  </a:lnTo>
                  <a:lnTo>
                    <a:pt x="134" y="540"/>
                  </a:lnTo>
                  <a:lnTo>
                    <a:pt x="140" y="546"/>
                  </a:lnTo>
                  <a:lnTo>
                    <a:pt x="148" y="551"/>
                  </a:lnTo>
                  <a:lnTo>
                    <a:pt x="156" y="555"/>
                  </a:lnTo>
                  <a:lnTo>
                    <a:pt x="166" y="558"/>
                  </a:lnTo>
                  <a:lnTo>
                    <a:pt x="177" y="560"/>
                  </a:lnTo>
                  <a:lnTo>
                    <a:pt x="189" y="562"/>
                  </a:lnTo>
                  <a:lnTo>
                    <a:pt x="202" y="562"/>
                  </a:lnTo>
                  <a:lnTo>
                    <a:pt x="217" y="561"/>
                  </a:lnTo>
                  <a:lnTo>
                    <a:pt x="231" y="559"/>
                  </a:lnTo>
                  <a:lnTo>
                    <a:pt x="246" y="556"/>
                  </a:lnTo>
                  <a:lnTo>
                    <a:pt x="261" y="551"/>
                  </a:lnTo>
                  <a:lnTo>
                    <a:pt x="275" y="546"/>
                  </a:lnTo>
                  <a:lnTo>
                    <a:pt x="289" y="541"/>
                  </a:lnTo>
                  <a:lnTo>
                    <a:pt x="302" y="534"/>
                  </a:lnTo>
                  <a:lnTo>
                    <a:pt x="314" y="527"/>
                  </a:lnTo>
                  <a:lnTo>
                    <a:pt x="336" y="515"/>
                  </a:lnTo>
                  <a:lnTo>
                    <a:pt x="353" y="504"/>
                  </a:lnTo>
                  <a:lnTo>
                    <a:pt x="363" y="496"/>
                  </a:lnTo>
                  <a:lnTo>
                    <a:pt x="367" y="493"/>
                  </a:lnTo>
                  <a:lnTo>
                    <a:pt x="367" y="0"/>
                  </a:lnTo>
                  <a:lnTo>
                    <a:pt x="477" y="0"/>
                  </a:lnTo>
                  <a:lnTo>
                    <a:pt x="477" y="649"/>
                  </a:lnTo>
                  <a:lnTo>
                    <a:pt x="388" y="64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5" name="Rectangle 21"/>
            <p:cNvSpPr>
              <a:spLocks noChangeArrowheads="1"/>
            </p:cNvSpPr>
            <p:nvPr userDrawn="1"/>
          </p:nvSpPr>
          <p:spPr bwMode="auto">
            <a:xfrm>
              <a:off x="4437" y="215"/>
              <a:ext cx="11" cy="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CH">
                <a:solidFill>
                  <a:srgbClr val="000000"/>
                </a:solidFill>
              </a:endParaRPr>
            </a:p>
          </p:txBody>
        </p:sp>
        <p:sp>
          <p:nvSpPr>
            <p:cNvPr id="1046" name="Freeform 22"/>
            <p:cNvSpPr>
              <a:spLocks noEditPoints="1"/>
            </p:cNvSpPr>
            <p:nvPr userDrawn="1"/>
          </p:nvSpPr>
          <p:spPr bwMode="auto">
            <a:xfrm>
              <a:off x="4468" y="237"/>
              <a:ext cx="48" cy="68"/>
            </a:xfrm>
            <a:custGeom>
              <a:avLst/>
              <a:gdLst>
                <a:gd name="T0" fmla="*/ 109 w 478"/>
                <a:gd name="T1" fmla="*/ 390 h 673"/>
                <a:gd name="T2" fmla="*/ 114 w 478"/>
                <a:gd name="T3" fmla="*/ 439 h 673"/>
                <a:gd name="T4" fmla="*/ 124 w 478"/>
                <a:gd name="T5" fmla="*/ 480 h 673"/>
                <a:gd name="T6" fmla="*/ 136 w 478"/>
                <a:gd name="T7" fmla="*/ 510 h 673"/>
                <a:gd name="T8" fmla="*/ 153 w 478"/>
                <a:gd name="T9" fmla="*/ 534 h 673"/>
                <a:gd name="T10" fmla="*/ 170 w 478"/>
                <a:gd name="T11" fmla="*/ 552 h 673"/>
                <a:gd name="T12" fmla="*/ 189 w 478"/>
                <a:gd name="T13" fmla="*/ 563 h 673"/>
                <a:gd name="T14" fmla="*/ 224 w 478"/>
                <a:gd name="T15" fmla="*/ 573 h 673"/>
                <a:gd name="T16" fmla="*/ 263 w 478"/>
                <a:gd name="T17" fmla="*/ 576 h 673"/>
                <a:gd name="T18" fmla="*/ 300 w 478"/>
                <a:gd name="T19" fmla="*/ 575 h 673"/>
                <a:gd name="T20" fmla="*/ 355 w 478"/>
                <a:gd name="T21" fmla="*/ 566 h 673"/>
                <a:gd name="T22" fmla="*/ 425 w 478"/>
                <a:gd name="T23" fmla="*/ 550 h 673"/>
                <a:gd name="T24" fmla="*/ 442 w 478"/>
                <a:gd name="T25" fmla="*/ 643 h 673"/>
                <a:gd name="T26" fmla="*/ 411 w 478"/>
                <a:gd name="T27" fmla="*/ 652 h 673"/>
                <a:gd name="T28" fmla="*/ 336 w 478"/>
                <a:gd name="T29" fmla="*/ 668 h 673"/>
                <a:gd name="T30" fmla="*/ 290 w 478"/>
                <a:gd name="T31" fmla="*/ 672 h 673"/>
                <a:gd name="T32" fmla="*/ 227 w 478"/>
                <a:gd name="T33" fmla="*/ 671 h 673"/>
                <a:gd name="T34" fmla="*/ 166 w 478"/>
                <a:gd name="T35" fmla="*/ 661 h 673"/>
                <a:gd name="T36" fmla="*/ 131 w 478"/>
                <a:gd name="T37" fmla="*/ 649 h 673"/>
                <a:gd name="T38" fmla="*/ 100 w 478"/>
                <a:gd name="T39" fmla="*/ 630 h 673"/>
                <a:gd name="T40" fmla="*/ 71 w 478"/>
                <a:gd name="T41" fmla="*/ 602 h 673"/>
                <a:gd name="T42" fmla="*/ 45 w 478"/>
                <a:gd name="T43" fmla="*/ 567 h 673"/>
                <a:gd name="T44" fmla="*/ 25 w 478"/>
                <a:gd name="T45" fmla="*/ 520 h 673"/>
                <a:gd name="T46" fmla="*/ 10 w 478"/>
                <a:gd name="T47" fmla="*/ 463 h 673"/>
                <a:gd name="T48" fmla="*/ 2 w 478"/>
                <a:gd name="T49" fmla="*/ 392 h 673"/>
                <a:gd name="T50" fmla="*/ 0 w 478"/>
                <a:gd name="T51" fmla="*/ 312 h 673"/>
                <a:gd name="T52" fmla="*/ 5 w 478"/>
                <a:gd name="T53" fmla="*/ 244 h 673"/>
                <a:gd name="T54" fmla="*/ 16 w 478"/>
                <a:gd name="T55" fmla="*/ 186 h 673"/>
                <a:gd name="T56" fmla="*/ 31 w 478"/>
                <a:gd name="T57" fmla="*/ 138 h 673"/>
                <a:gd name="T58" fmla="*/ 51 w 478"/>
                <a:gd name="T59" fmla="*/ 98 h 673"/>
                <a:gd name="T60" fmla="*/ 76 w 478"/>
                <a:gd name="T61" fmla="*/ 66 h 673"/>
                <a:gd name="T62" fmla="*/ 103 w 478"/>
                <a:gd name="T63" fmla="*/ 41 h 673"/>
                <a:gd name="T64" fmla="*/ 132 w 478"/>
                <a:gd name="T65" fmla="*/ 23 h 673"/>
                <a:gd name="T66" fmla="*/ 165 w 478"/>
                <a:gd name="T67" fmla="*/ 11 h 673"/>
                <a:gd name="T68" fmla="*/ 198 w 478"/>
                <a:gd name="T69" fmla="*/ 3 h 673"/>
                <a:gd name="T70" fmla="*/ 266 w 478"/>
                <a:gd name="T71" fmla="*/ 1 h 673"/>
                <a:gd name="T72" fmla="*/ 330 w 478"/>
                <a:gd name="T73" fmla="*/ 12 h 673"/>
                <a:gd name="T74" fmla="*/ 360 w 478"/>
                <a:gd name="T75" fmla="*/ 25 h 673"/>
                <a:gd name="T76" fmla="*/ 390 w 478"/>
                <a:gd name="T77" fmla="*/ 44 h 673"/>
                <a:gd name="T78" fmla="*/ 415 w 478"/>
                <a:gd name="T79" fmla="*/ 71 h 673"/>
                <a:gd name="T80" fmla="*/ 437 w 478"/>
                <a:gd name="T81" fmla="*/ 104 h 673"/>
                <a:gd name="T82" fmla="*/ 456 w 478"/>
                <a:gd name="T83" fmla="*/ 147 h 673"/>
                <a:gd name="T84" fmla="*/ 469 w 478"/>
                <a:gd name="T85" fmla="*/ 199 h 673"/>
                <a:gd name="T86" fmla="*/ 476 w 478"/>
                <a:gd name="T87" fmla="*/ 262 h 673"/>
                <a:gd name="T88" fmla="*/ 477 w 478"/>
                <a:gd name="T89" fmla="*/ 337 h 673"/>
                <a:gd name="T90" fmla="*/ 230 w 478"/>
                <a:gd name="T91" fmla="*/ 84 h 673"/>
                <a:gd name="T92" fmla="*/ 190 w 478"/>
                <a:gd name="T93" fmla="*/ 92 h 673"/>
                <a:gd name="T94" fmla="*/ 158 w 478"/>
                <a:gd name="T95" fmla="*/ 113 h 673"/>
                <a:gd name="T96" fmla="*/ 133 w 478"/>
                <a:gd name="T97" fmla="*/ 152 h 673"/>
                <a:gd name="T98" fmla="*/ 117 w 478"/>
                <a:gd name="T99" fmla="*/ 211 h 673"/>
                <a:gd name="T100" fmla="*/ 110 w 478"/>
                <a:gd name="T101" fmla="*/ 294 h 673"/>
                <a:gd name="T102" fmla="*/ 365 w 478"/>
                <a:gd name="T103" fmla="*/ 233 h 673"/>
                <a:gd name="T104" fmla="*/ 352 w 478"/>
                <a:gd name="T105" fmla="*/ 165 h 673"/>
                <a:gd name="T106" fmla="*/ 331 w 478"/>
                <a:gd name="T107" fmla="*/ 120 h 673"/>
                <a:gd name="T108" fmla="*/ 303 w 478"/>
                <a:gd name="T109" fmla="*/ 95 h 673"/>
                <a:gd name="T110" fmla="*/ 268 w 478"/>
                <a:gd name="T111" fmla="*/ 8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8" h="673">
                  <a:moveTo>
                    <a:pt x="476" y="370"/>
                  </a:moveTo>
                  <a:lnTo>
                    <a:pt x="108" y="370"/>
                  </a:lnTo>
                  <a:lnTo>
                    <a:pt x="109" y="390"/>
                  </a:lnTo>
                  <a:lnTo>
                    <a:pt x="110" y="408"/>
                  </a:lnTo>
                  <a:lnTo>
                    <a:pt x="112" y="424"/>
                  </a:lnTo>
                  <a:lnTo>
                    <a:pt x="114" y="439"/>
                  </a:lnTo>
                  <a:lnTo>
                    <a:pt x="117" y="453"/>
                  </a:lnTo>
                  <a:lnTo>
                    <a:pt x="120" y="467"/>
                  </a:lnTo>
                  <a:lnTo>
                    <a:pt x="124" y="480"/>
                  </a:lnTo>
                  <a:lnTo>
                    <a:pt x="127" y="491"/>
                  </a:lnTo>
                  <a:lnTo>
                    <a:pt x="132" y="501"/>
                  </a:lnTo>
                  <a:lnTo>
                    <a:pt x="136" y="510"/>
                  </a:lnTo>
                  <a:lnTo>
                    <a:pt x="141" y="519"/>
                  </a:lnTo>
                  <a:lnTo>
                    <a:pt x="147" y="527"/>
                  </a:lnTo>
                  <a:lnTo>
                    <a:pt x="153" y="534"/>
                  </a:lnTo>
                  <a:lnTo>
                    <a:pt x="158" y="540"/>
                  </a:lnTo>
                  <a:lnTo>
                    <a:pt x="164" y="547"/>
                  </a:lnTo>
                  <a:lnTo>
                    <a:pt x="170" y="552"/>
                  </a:lnTo>
                  <a:lnTo>
                    <a:pt x="176" y="556"/>
                  </a:lnTo>
                  <a:lnTo>
                    <a:pt x="183" y="560"/>
                  </a:lnTo>
                  <a:lnTo>
                    <a:pt x="189" y="563"/>
                  </a:lnTo>
                  <a:lnTo>
                    <a:pt x="196" y="566"/>
                  </a:lnTo>
                  <a:lnTo>
                    <a:pt x="209" y="571"/>
                  </a:lnTo>
                  <a:lnTo>
                    <a:pt x="224" y="573"/>
                  </a:lnTo>
                  <a:lnTo>
                    <a:pt x="237" y="575"/>
                  </a:lnTo>
                  <a:lnTo>
                    <a:pt x="250" y="576"/>
                  </a:lnTo>
                  <a:lnTo>
                    <a:pt x="263" y="576"/>
                  </a:lnTo>
                  <a:lnTo>
                    <a:pt x="275" y="576"/>
                  </a:lnTo>
                  <a:lnTo>
                    <a:pt x="287" y="576"/>
                  </a:lnTo>
                  <a:lnTo>
                    <a:pt x="300" y="575"/>
                  </a:lnTo>
                  <a:lnTo>
                    <a:pt x="314" y="573"/>
                  </a:lnTo>
                  <a:lnTo>
                    <a:pt x="328" y="571"/>
                  </a:lnTo>
                  <a:lnTo>
                    <a:pt x="355" y="566"/>
                  </a:lnTo>
                  <a:lnTo>
                    <a:pt x="383" y="561"/>
                  </a:lnTo>
                  <a:lnTo>
                    <a:pt x="406" y="555"/>
                  </a:lnTo>
                  <a:lnTo>
                    <a:pt x="425" y="550"/>
                  </a:lnTo>
                  <a:lnTo>
                    <a:pt x="438" y="546"/>
                  </a:lnTo>
                  <a:lnTo>
                    <a:pt x="442" y="545"/>
                  </a:lnTo>
                  <a:lnTo>
                    <a:pt x="442" y="643"/>
                  </a:lnTo>
                  <a:lnTo>
                    <a:pt x="438" y="644"/>
                  </a:lnTo>
                  <a:lnTo>
                    <a:pt x="428" y="647"/>
                  </a:lnTo>
                  <a:lnTo>
                    <a:pt x="411" y="652"/>
                  </a:lnTo>
                  <a:lnTo>
                    <a:pt x="390" y="658"/>
                  </a:lnTo>
                  <a:lnTo>
                    <a:pt x="364" y="663"/>
                  </a:lnTo>
                  <a:lnTo>
                    <a:pt x="336" y="668"/>
                  </a:lnTo>
                  <a:lnTo>
                    <a:pt x="321" y="670"/>
                  </a:lnTo>
                  <a:lnTo>
                    <a:pt x="306" y="671"/>
                  </a:lnTo>
                  <a:lnTo>
                    <a:pt x="290" y="672"/>
                  </a:lnTo>
                  <a:lnTo>
                    <a:pt x="275" y="673"/>
                  </a:lnTo>
                  <a:lnTo>
                    <a:pt x="251" y="672"/>
                  </a:lnTo>
                  <a:lnTo>
                    <a:pt x="227" y="671"/>
                  </a:lnTo>
                  <a:lnTo>
                    <a:pt x="202" y="668"/>
                  </a:lnTo>
                  <a:lnTo>
                    <a:pt x="178" y="664"/>
                  </a:lnTo>
                  <a:lnTo>
                    <a:pt x="166" y="661"/>
                  </a:lnTo>
                  <a:lnTo>
                    <a:pt x="155" y="658"/>
                  </a:lnTo>
                  <a:lnTo>
                    <a:pt x="143" y="653"/>
                  </a:lnTo>
                  <a:lnTo>
                    <a:pt x="131" y="649"/>
                  </a:lnTo>
                  <a:lnTo>
                    <a:pt x="121" y="643"/>
                  </a:lnTo>
                  <a:lnTo>
                    <a:pt x="110" y="637"/>
                  </a:lnTo>
                  <a:lnTo>
                    <a:pt x="100" y="630"/>
                  </a:lnTo>
                  <a:lnTo>
                    <a:pt x="90" y="621"/>
                  </a:lnTo>
                  <a:lnTo>
                    <a:pt x="80" y="612"/>
                  </a:lnTo>
                  <a:lnTo>
                    <a:pt x="71" y="602"/>
                  </a:lnTo>
                  <a:lnTo>
                    <a:pt x="61" y="591"/>
                  </a:lnTo>
                  <a:lnTo>
                    <a:pt x="53" y="580"/>
                  </a:lnTo>
                  <a:lnTo>
                    <a:pt x="45" y="567"/>
                  </a:lnTo>
                  <a:lnTo>
                    <a:pt x="38" y="553"/>
                  </a:lnTo>
                  <a:lnTo>
                    <a:pt x="31" y="536"/>
                  </a:lnTo>
                  <a:lnTo>
                    <a:pt x="25" y="520"/>
                  </a:lnTo>
                  <a:lnTo>
                    <a:pt x="19" y="502"/>
                  </a:lnTo>
                  <a:lnTo>
                    <a:pt x="14" y="483"/>
                  </a:lnTo>
                  <a:lnTo>
                    <a:pt x="10" y="463"/>
                  </a:lnTo>
                  <a:lnTo>
                    <a:pt x="6" y="440"/>
                  </a:lnTo>
                  <a:lnTo>
                    <a:pt x="4" y="417"/>
                  </a:lnTo>
                  <a:lnTo>
                    <a:pt x="2" y="392"/>
                  </a:lnTo>
                  <a:lnTo>
                    <a:pt x="0" y="365"/>
                  </a:lnTo>
                  <a:lnTo>
                    <a:pt x="0" y="337"/>
                  </a:lnTo>
                  <a:lnTo>
                    <a:pt x="0" y="312"/>
                  </a:lnTo>
                  <a:lnTo>
                    <a:pt x="1" y="287"/>
                  </a:lnTo>
                  <a:lnTo>
                    <a:pt x="3" y="265"/>
                  </a:lnTo>
                  <a:lnTo>
                    <a:pt x="5" y="244"/>
                  </a:lnTo>
                  <a:lnTo>
                    <a:pt x="8" y="224"/>
                  </a:lnTo>
                  <a:lnTo>
                    <a:pt x="12" y="204"/>
                  </a:lnTo>
                  <a:lnTo>
                    <a:pt x="16" y="186"/>
                  </a:lnTo>
                  <a:lnTo>
                    <a:pt x="20" y="169"/>
                  </a:lnTo>
                  <a:lnTo>
                    <a:pt x="26" y="153"/>
                  </a:lnTo>
                  <a:lnTo>
                    <a:pt x="31" y="138"/>
                  </a:lnTo>
                  <a:lnTo>
                    <a:pt x="37" y="123"/>
                  </a:lnTo>
                  <a:lnTo>
                    <a:pt x="44" y="110"/>
                  </a:lnTo>
                  <a:lnTo>
                    <a:pt x="51" y="98"/>
                  </a:lnTo>
                  <a:lnTo>
                    <a:pt x="59" y="86"/>
                  </a:lnTo>
                  <a:lnTo>
                    <a:pt x="68" y="76"/>
                  </a:lnTo>
                  <a:lnTo>
                    <a:pt x="76" y="66"/>
                  </a:lnTo>
                  <a:lnTo>
                    <a:pt x="85" y="57"/>
                  </a:lnTo>
                  <a:lnTo>
                    <a:pt x="94" y="48"/>
                  </a:lnTo>
                  <a:lnTo>
                    <a:pt x="103" y="41"/>
                  </a:lnTo>
                  <a:lnTo>
                    <a:pt x="112" y="34"/>
                  </a:lnTo>
                  <a:lnTo>
                    <a:pt x="122" y="28"/>
                  </a:lnTo>
                  <a:lnTo>
                    <a:pt x="132" y="23"/>
                  </a:lnTo>
                  <a:lnTo>
                    <a:pt x="143" y="18"/>
                  </a:lnTo>
                  <a:lnTo>
                    <a:pt x="154" y="14"/>
                  </a:lnTo>
                  <a:lnTo>
                    <a:pt x="165" y="11"/>
                  </a:lnTo>
                  <a:lnTo>
                    <a:pt x="176" y="8"/>
                  </a:lnTo>
                  <a:lnTo>
                    <a:pt x="187" y="5"/>
                  </a:lnTo>
                  <a:lnTo>
                    <a:pt x="198" y="3"/>
                  </a:lnTo>
                  <a:lnTo>
                    <a:pt x="221" y="1"/>
                  </a:lnTo>
                  <a:lnTo>
                    <a:pt x="244" y="0"/>
                  </a:lnTo>
                  <a:lnTo>
                    <a:pt x="266" y="1"/>
                  </a:lnTo>
                  <a:lnTo>
                    <a:pt x="287" y="3"/>
                  </a:lnTo>
                  <a:lnTo>
                    <a:pt x="309" y="7"/>
                  </a:lnTo>
                  <a:lnTo>
                    <a:pt x="330" y="12"/>
                  </a:lnTo>
                  <a:lnTo>
                    <a:pt x="340" y="16"/>
                  </a:lnTo>
                  <a:lnTo>
                    <a:pt x="350" y="20"/>
                  </a:lnTo>
                  <a:lnTo>
                    <a:pt x="360" y="25"/>
                  </a:lnTo>
                  <a:lnTo>
                    <a:pt x="370" y="31"/>
                  </a:lnTo>
                  <a:lnTo>
                    <a:pt x="380" y="37"/>
                  </a:lnTo>
                  <a:lnTo>
                    <a:pt x="390" y="44"/>
                  </a:lnTo>
                  <a:lnTo>
                    <a:pt x="398" y="52"/>
                  </a:lnTo>
                  <a:lnTo>
                    <a:pt x="407" y="61"/>
                  </a:lnTo>
                  <a:lnTo>
                    <a:pt x="415" y="71"/>
                  </a:lnTo>
                  <a:lnTo>
                    <a:pt x="423" y="81"/>
                  </a:lnTo>
                  <a:lnTo>
                    <a:pt x="430" y="92"/>
                  </a:lnTo>
                  <a:lnTo>
                    <a:pt x="437" y="104"/>
                  </a:lnTo>
                  <a:lnTo>
                    <a:pt x="444" y="117"/>
                  </a:lnTo>
                  <a:lnTo>
                    <a:pt x="450" y="131"/>
                  </a:lnTo>
                  <a:lnTo>
                    <a:pt x="456" y="147"/>
                  </a:lnTo>
                  <a:lnTo>
                    <a:pt x="461" y="163"/>
                  </a:lnTo>
                  <a:lnTo>
                    <a:pt x="465" y="181"/>
                  </a:lnTo>
                  <a:lnTo>
                    <a:pt x="469" y="199"/>
                  </a:lnTo>
                  <a:lnTo>
                    <a:pt x="472" y="219"/>
                  </a:lnTo>
                  <a:lnTo>
                    <a:pt x="475" y="240"/>
                  </a:lnTo>
                  <a:lnTo>
                    <a:pt x="476" y="262"/>
                  </a:lnTo>
                  <a:lnTo>
                    <a:pt x="477" y="285"/>
                  </a:lnTo>
                  <a:lnTo>
                    <a:pt x="478" y="311"/>
                  </a:lnTo>
                  <a:lnTo>
                    <a:pt x="477" y="337"/>
                  </a:lnTo>
                  <a:lnTo>
                    <a:pt x="476" y="370"/>
                  </a:lnTo>
                  <a:close/>
                  <a:moveTo>
                    <a:pt x="244" y="83"/>
                  </a:moveTo>
                  <a:lnTo>
                    <a:pt x="230" y="84"/>
                  </a:lnTo>
                  <a:lnTo>
                    <a:pt x="215" y="85"/>
                  </a:lnTo>
                  <a:lnTo>
                    <a:pt x="202" y="88"/>
                  </a:lnTo>
                  <a:lnTo>
                    <a:pt x="190" y="92"/>
                  </a:lnTo>
                  <a:lnTo>
                    <a:pt x="179" y="98"/>
                  </a:lnTo>
                  <a:lnTo>
                    <a:pt x="168" y="105"/>
                  </a:lnTo>
                  <a:lnTo>
                    <a:pt x="158" y="113"/>
                  </a:lnTo>
                  <a:lnTo>
                    <a:pt x="149" y="124"/>
                  </a:lnTo>
                  <a:lnTo>
                    <a:pt x="140" y="138"/>
                  </a:lnTo>
                  <a:lnTo>
                    <a:pt x="133" y="152"/>
                  </a:lnTo>
                  <a:lnTo>
                    <a:pt x="127" y="169"/>
                  </a:lnTo>
                  <a:lnTo>
                    <a:pt x="121" y="189"/>
                  </a:lnTo>
                  <a:lnTo>
                    <a:pt x="117" y="211"/>
                  </a:lnTo>
                  <a:lnTo>
                    <a:pt x="113" y="237"/>
                  </a:lnTo>
                  <a:lnTo>
                    <a:pt x="111" y="264"/>
                  </a:lnTo>
                  <a:lnTo>
                    <a:pt x="110" y="294"/>
                  </a:lnTo>
                  <a:lnTo>
                    <a:pt x="368" y="294"/>
                  </a:lnTo>
                  <a:lnTo>
                    <a:pt x="367" y="262"/>
                  </a:lnTo>
                  <a:lnTo>
                    <a:pt x="365" y="233"/>
                  </a:lnTo>
                  <a:lnTo>
                    <a:pt x="362" y="207"/>
                  </a:lnTo>
                  <a:lnTo>
                    <a:pt x="358" y="184"/>
                  </a:lnTo>
                  <a:lnTo>
                    <a:pt x="352" y="165"/>
                  </a:lnTo>
                  <a:lnTo>
                    <a:pt x="346" y="148"/>
                  </a:lnTo>
                  <a:lnTo>
                    <a:pt x="339" y="132"/>
                  </a:lnTo>
                  <a:lnTo>
                    <a:pt x="331" y="120"/>
                  </a:lnTo>
                  <a:lnTo>
                    <a:pt x="322" y="110"/>
                  </a:lnTo>
                  <a:lnTo>
                    <a:pt x="313" y="102"/>
                  </a:lnTo>
                  <a:lnTo>
                    <a:pt x="303" y="95"/>
                  </a:lnTo>
                  <a:lnTo>
                    <a:pt x="291" y="91"/>
                  </a:lnTo>
                  <a:lnTo>
                    <a:pt x="280" y="87"/>
                  </a:lnTo>
                  <a:lnTo>
                    <a:pt x="268" y="85"/>
                  </a:lnTo>
                  <a:lnTo>
                    <a:pt x="257" y="84"/>
                  </a:lnTo>
                  <a:lnTo>
                    <a:pt x="244" y="8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7" name="Freeform 23"/>
            <p:cNvSpPr>
              <a:spLocks/>
            </p:cNvSpPr>
            <p:nvPr userDrawn="1"/>
          </p:nvSpPr>
          <p:spPr bwMode="auto">
            <a:xfrm>
              <a:off x="4562" y="238"/>
              <a:ext cx="48" cy="67"/>
            </a:xfrm>
            <a:custGeom>
              <a:avLst/>
              <a:gdLst>
                <a:gd name="T0" fmla="*/ 375 w 477"/>
                <a:gd name="T1" fmla="*/ 564 h 661"/>
                <a:gd name="T2" fmla="*/ 359 w 477"/>
                <a:gd name="T3" fmla="*/ 579 h 661"/>
                <a:gd name="T4" fmla="*/ 317 w 477"/>
                <a:gd name="T5" fmla="*/ 613 h 661"/>
                <a:gd name="T6" fmla="*/ 288 w 477"/>
                <a:gd name="T7" fmla="*/ 631 h 661"/>
                <a:gd name="T8" fmla="*/ 254 w 477"/>
                <a:gd name="T9" fmla="*/ 646 h 661"/>
                <a:gd name="T10" fmla="*/ 217 w 477"/>
                <a:gd name="T11" fmla="*/ 657 h 661"/>
                <a:gd name="T12" fmla="*/ 197 w 477"/>
                <a:gd name="T13" fmla="*/ 660 h 661"/>
                <a:gd name="T14" fmla="*/ 177 w 477"/>
                <a:gd name="T15" fmla="*/ 661 h 661"/>
                <a:gd name="T16" fmla="*/ 140 w 477"/>
                <a:gd name="T17" fmla="*/ 659 h 661"/>
                <a:gd name="T18" fmla="*/ 105 w 477"/>
                <a:gd name="T19" fmla="*/ 651 h 661"/>
                <a:gd name="T20" fmla="*/ 75 w 477"/>
                <a:gd name="T21" fmla="*/ 639 h 661"/>
                <a:gd name="T22" fmla="*/ 50 w 477"/>
                <a:gd name="T23" fmla="*/ 620 h 661"/>
                <a:gd name="T24" fmla="*/ 38 w 477"/>
                <a:gd name="T25" fmla="*/ 607 h 661"/>
                <a:gd name="T26" fmla="*/ 28 w 477"/>
                <a:gd name="T27" fmla="*/ 594 h 661"/>
                <a:gd name="T28" fmla="*/ 20 w 477"/>
                <a:gd name="T29" fmla="*/ 579 h 661"/>
                <a:gd name="T30" fmla="*/ 13 w 477"/>
                <a:gd name="T31" fmla="*/ 561 h 661"/>
                <a:gd name="T32" fmla="*/ 3 w 477"/>
                <a:gd name="T33" fmla="*/ 520 h 661"/>
                <a:gd name="T34" fmla="*/ 0 w 477"/>
                <a:gd name="T35" fmla="*/ 471 h 661"/>
                <a:gd name="T36" fmla="*/ 110 w 477"/>
                <a:gd name="T37" fmla="*/ 0 h 661"/>
                <a:gd name="T38" fmla="*/ 110 w 477"/>
                <a:gd name="T39" fmla="*/ 461 h 661"/>
                <a:gd name="T40" fmla="*/ 112 w 477"/>
                <a:gd name="T41" fmla="*/ 486 h 661"/>
                <a:gd name="T42" fmla="*/ 116 w 477"/>
                <a:gd name="T43" fmla="*/ 507 h 661"/>
                <a:gd name="T44" fmla="*/ 123 w 477"/>
                <a:gd name="T45" fmla="*/ 525 h 661"/>
                <a:gd name="T46" fmla="*/ 134 w 477"/>
                <a:gd name="T47" fmla="*/ 540 h 661"/>
                <a:gd name="T48" fmla="*/ 148 w 477"/>
                <a:gd name="T49" fmla="*/ 551 h 661"/>
                <a:gd name="T50" fmla="*/ 166 w 477"/>
                <a:gd name="T51" fmla="*/ 558 h 661"/>
                <a:gd name="T52" fmla="*/ 188 w 477"/>
                <a:gd name="T53" fmla="*/ 562 h 661"/>
                <a:gd name="T54" fmla="*/ 217 w 477"/>
                <a:gd name="T55" fmla="*/ 561 h 661"/>
                <a:gd name="T56" fmla="*/ 246 w 477"/>
                <a:gd name="T57" fmla="*/ 556 h 661"/>
                <a:gd name="T58" fmla="*/ 275 w 477"/>
                <a:gd name="T59" fmla="*/ 546 h 661"/>
                <a:gd name="T60" fmla="*/ 302 w 477"/>
                <a:gd name="T61" fmla="*/ 534 h 661"/>
                <a:gd name="T62" fmla="*/ 335 w 477"/>
                <a:gd name="T63" fmla="*/ 515 h 661"/>
                <a:gd name="T64" fmla="*/ 363 w 477"/>
                <a:gd name="T65" fmla="*/ 496 h 661"/>
                <a:gd name="T66" fmla="*/ 367 w 477"/>
                <a:gd name="T67" fmla="*/ 0 h 661"/>
                <a:gd name="T68" fmla="*/ 477 w 477"/>
                <a:gd name="T69" fmla="*/ 64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7" h="661">
                  <a:moveTo>
                    <a:pt x="388" y="649"/>
                  </a:moveTo>
                  <a:lnTo>
                    <a:pt x="375" y="564"/>
                  </a:lnTo>
                  <a:lnTo>
                    <a:pt x="371" y="568"/>
                  </a:lnTo>
                  <a:lnTo>
                    <a:pt x="359" y="579"/>
                  </a:lnTo>
                  <a:lnTo>
                    <a:pt x="340" y="595"/>
                  </a:lnTo>
                  <a:lnTo>
                    <a:pt x="317" y="613"/>
                  </a:lnTo>
                  <a:lnTo>
                    <a:pt x="303" y="622"/>
                  </a:lnTo>
                  <a:lnTo>
                    <a:pt x="288" y="631"/>
                  </a:lnTo>
                  <a:lnTo>
                    <a:pt x="271" y="639"/>
                  </a:lnTo>
                  <a:lnTo>
                    <a:pt x="254" y="646"/>
                  </a:lnTo>
                  <a:lnTo>
                    <a:pt x="236" y="652"/>
                  </a:lnTo>
                  <a:lnTo>
                    <a:pt x="217" y="657"/>
                  </a:lnTo>
                  <a:lnTo>
                    <a:pt x="208" y="658"/>
                  </a:lnTo>
                  <a:lnTo>
                    <a:pt x="197" y="660"/>
                  </a:lnTo>
                  <a:lnTo>
                    <a:pt x="187" y="661"/>
                  </a:lnTo>
                  <a:lnTo>
                    <a:pt x="177" y="661"/>
                  </a:lnTo>
                  <a:lnTo>
                    <a:pt x="158" y="660"/>
                  </a:lnTo>
                  <a:lnTo>
                    <a:pt x="140" y="659"/>
                  </a:lnTo>
                  <a:lnTo>
                    <a:pt x="122" y="656"/>
                  </a:lnTo>
                  <a:lnTo>
                    <a:pt x="105" y="651"/>
                  </a:lnTo>
                  <a:lnTo>
                    <a:pt x="90" y="646"/>
                  </a:lnTo>
                  <a:lnTo>
                    <a:pt x="75" y="639"/>
                  </a:lnTo>
                  <a:lnTo>
                    <a:pt x="62" y="630"/>
                  </a:lnTo>
                  <a:lnTo>
                    <a:pt x="50" y="620"/>
                  </a:lnTo>
                  <a:lnTo>
                    <a:pt x="43" y="615"/>
                  </a:lnTo>
                  <a:lnTo>
                    <a:pt x="38" y="607"/>
                  </a:lnTo>
                  <a:lnTo>
                    <a:pt x="33" y="601"/>
                  </a:lnTo>
                  <a:lnTo>
                    <a:pt x="28" y="594"/>
                  </a:lnTo>
                  <a:lnTo>
                    <a:pt x="24" y="587"/>
                  </a:lnTo>
                  <a:lnTo>
                    <a:pt x="20" y="579"/>
                  </a:lnTo>
                  <a:lnTo>
                    <a:pt x="16" y="570"/>
                  </a:lnTo>
                  <a:lnTo>
                    <a:pt x="13" y="561"/>
                  </a:lnTo>
                  <a:lnTo>
                    <a:pt x="7" y="542"/>
                  </a:lnTo>
                  <a:lnTo>
                    <a:pt x="3" y="520"/>
                  </a:lnTo>
                  <a:lnTo>
                    <a:pt x="1" y="497"/>
                  </a:lnTo>
                  <a:lnTo>
                    <a:pt x="0" y="471"/>
                  </a:lnTo>
                  <a:lnTo>
                    <a:pt x="0" y="0"/>
                  </a:lnTo>
                  <a:lnTo>
                    <a:pt x="110" y="0"/>
                  </a:lnTo>
                  <a:lnTo>
                    <a:pt x="110" y="446"/>
                  </a:lnTo>
                  <a:lnTo>
                    <a:pt x="110" y="461"/>
                  </a:lnTo>
                  <a:lnTo>
                    <a:pt x="110" y="474"/>
                  </a:lnTo>
                  <a:lnTo>
                    <a:pt x="112" y="486"/>
                  </a:lnTo>
                  <a:lnTo>
                    <a:pt x="113" y="497"/>
                  </a:lnTo>
                  <a:lnTo>
                    <a:pt x="116" y="507"/>
                  </a:lnTo>
                  <a:lnTo>
                    <a:pt x="119" y="517"/>
                  </a:lnTo>
                  <a:lnTo>
                    <a:pt x="123" y="525"/>
                  </a:lnTo>
                  <a:lnTo>
                    <a:pt x="129" y="534"/>
                  </a:lnTo>
                  <a:lnTo>
                    <a:pt x="134" y="540"/>
                  </a:lnTo>
                  <a:lnTo>
                    <a:pt x="141" y="546"/>
                  </a:lnTo>
                  <a:lnTo>
                    <a:pt x="148" y="551"/>
                  </a:lnTo>
                  <a:lnTo>
                    <a:pt x="156" y="555"/>
                  </a:lnTo>
                  <a:lnTo>
                    <a:pt x="166" y="558"/>
                  </a:lnTo>
                  <a:lnTo>
                    <a:pt x="176" y="560"/>
                  </a:lnTo>
                  <a:lnTo>
                    <a:pt x="188" y="562"/>
                  </a:lnTo>
                  <a:lnTo>
                    <a:pt x="201" y="562"/>
                  </a:lnTo>
                  <a:lnTo>
                    <a:pt x="217" y="561"/>
                  </a:lnTo>
                  <a:lnTo>
                    <a:pt x="232" y="559"/>
                  </a:lnTo>
                  <a:lnTo>
                    <a:pt x="246" y="556"/>
                  </a:lnTo>
                  <a:lnTo>
                    <a:pt x="261" y="551"/>
                  </a:lnTo>
                  <a:lnTo>
                    <a:pt x="275" y="546"/>
                  </a:lnTo>
                  <a:lnTo>
                    <a:pt x="289" y="541"/>
                  </a:lnTo>
                  <a:lnTo>
                    <a:pt x="302" y="534"/>
                  </a:lnTo>
                  <a:lnTo>
                    <a:pt x="314" y="527"/>
                  </a:lnTo>
                  <a:lnTo>
                    <a:pt x="335" y="515"/>
                  </a:lnTo>
                  <a:lnTo>
                    <a:pt x="352" y="504"/>
                  </a:lnTo>
                  <a:lnTo>
                    <a:pt x="363" y="496"/>
                  </a:lnTo>
                  <a:lnTo>
                    <a:pt x="367" y="493"/>
                  </a:lnTo>
                  <a:lnTo>
                    <a:pt x="367" y="0"/>
                  </a:lnTo>
                  <a:lnTo>
                    <a:pt x="477" y="0"/>
                  </a:lnTo>
                  <a:lnTo>
                    <a:pt x="477" y="649"/>
                  </a:lnTo>
                  <a:lnTo>
                    <a:pt x="388" y="64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8" name="Freeform 24"/>
            <p:cNvSpPr>
              <a:spLocks noEditPoints="1"/>
            </p:cNvSpPr>
            <p:nvPr userDrawn="1"/>
          </p:nvSpPr>
          <p:spPr bwMode="auto">
            <a:xfrm>
              <a:off x="4632" y="214"/>
              <a:ext cx="14" cy="89"/>
            </a:xfrm>
            <a:custGeom>
              <a:avLst/>
              <a:gdLst>
                <a:gd name="T0" fmla="*/ 65 w 145"/>
                <a:gd name="T1" fmla="*/ 146 h 893"/>
                <a:gd name="T2" fmla="*/ 51 w 145"/>
                <a:gd name="T3" fmla="*/ 143 h 893"/>
                <a:gd name="T4" fmla="*/ 37 w 145"/>
                <a:gd name="T5" fmla="*/ 138 h 893"/>
                <a:gd name="T6" fmla="*/ 26 w 145"/>
                <a:gd name="T7" fmla="*/ 130 h 893"/>
                <a:gd name="T8" fmla="*/ 16 w 145"/>
                <a:gd name="T9" fmla="*/ 119 h 893"/>
                <a:gd name="T10" fmla="*/ 9 w 145"/>
                <a:gd name="T11" fmla="*/ 108 h 893"/>
                <a:gd name="T12" fmla="*/ 3 w 145"/>
                <a:gd name="T13" fmla="*/ 95 h 893"/>
                <a:gd name="T14" fmla="*/ 1 w 145"/>
                <a:gd name="T15" fmla="*/ 81 h 893"/>
                <a:gd name="T16" fmla="*/ 1 w 145"/>
                <a:gd name="T17" fmla="*/ 66 h 893"/>
                <a:gd name="T18" fmla="*/ 3 w 145"/>
                <a:gd name="T19" fmla="*/ 52 h 893"/>
                <a:gd name="T20" fmla="*/ 9 w 145"/>
                <a:gd name="T21" fmla="*/ 38 h 893"/>
                <a:gd name="T22" fmla="*/ 16 w 145"/>
                <a:gd name="T23" fmla="*/ 26 h 893"/>
                <a:gd name="T24" fmla="*/ 26 w 145"/>
                <a:gd name="T25" fmla="*/ 16 h 893"/>
                <a:gd name="T26" fmla="*/ 37 w 145"/>
                <a:gd name="T27" fmla="*/ 9 h 893"/>
                <a:gd name="T28" fmla="*/ 51 w 145"/>
                <a:gd name="T29" fmla="*/ 3 h 893"/>
                <a:gd name="T30" fmla="*/ 65 w 145"/>
                <a:gd name="T31" fmla="*/ 0 h 893"/>
                <a:gd name="T32" fmla="*/ 80 w 145"/>
                <a:gd name="T33" fmla="*/ 0 h 893"/>
                <a:gd name="T34" fmla="*/ 94 w 145"/>
                <a:gd name="T35" fmla="*/ 3 h 893"/>
                <a:gd name="T36" fmla="*/ 107 w 145"/>
                <a:gd name="T37" fmla="*/ 9 h 893"/>
                <a:gd name="T38" fmla="*/ 118 w 145"/>
                <a:gd name="T39" fmla="*/ 16 h 893"/>
                <a:gd name="T40" fmla="*/ 129 w 145"/>
                <a:gd name="T41" fmla="*/ 26 h 893"/>
                <a:gd name="T42" fmla="*/ 136 w 145"/>
                <a:gd name="T43" fmla="*/ 38 h 893"/>
                <a:gd name="T44" fmla="*/ 142 w 145"/>
                <a:gd name="T45" fmla="*/ 52 h 893"/>
                <a:gd name="T46" fmla="*/ 144 w 145"/>
                <a:gd name="T47" fmla="*/ 66 h 893"/>
                <a:gd name="T48" fmla="*/ 144 w 145"/>
                <a:gd name="T49" fmla="*/ 81 h 893"/>
                <a:gd name="T50" fmla="*/ 142 w 145"/>
                <a:gd name="T51" fmla="*/ 95 h 893"/>
                <a:gd name="T52" fmla="*/ 136 w 145"/>
                <a:gd name="T53" fmla="*/ 108 h 893"/>
                <a:gd name="T54" fmla="*/ 129 w 145"/>
                <a:gd name="T55" fmla="*/ 119 h 893"/>
                <a:gd name="T56" fmla="*/ 118 w 145"/>
                <a:gd name="T57" fmla="*/ 130 h 893"/>
                <a:gd name="T58" fmla="*/ 107 w 145"/>
                <a:gd name="T59" fmla="*/ 138 h 893"/>
                <a:gd name="T60" fmla="*/ 94 w 145"/>
                <a:gd name="T61" fmla="*/ 143 h 893"/>
                <a:gd name="T62" fmla="*/ 80 w 145"/>
                <a:gd name="T63" fmla="*/ 146 h 893"/>
                <a:gd name="T64" fmla="*/ 17 w 145"/>
                <a:gd name="T65" fmla="*/ 893 h 893"/>
                <a:gd name="T66" fmla="*/ 128 w 145"/>
                <a:gd name="T67" fmla="*/ 244 h 893"/>
                <a:gd name="T68" fmla="*/ 17 w 145"/>
                <a:gd name="T69"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893">
                  <a:moveTo>
                    <a:pt x="72" y="147"/>
                  </a:moveTo>
                  <a:lnTo>
                    <a:pt x="65" y="146"/>
                  </a:lnTo>
                  <a:lnTo>
                    <a:pt x="58" y="145"/>
                  </a:lnTo>
                  <a:lnTo>
                    <a:pt x="51" y="143"/>
                  </a:lnTo>
                  <a:lnTo>
                    <a:pt x="43" y="141"/>
                  </a:lnTo>
                  <a:lnTo>
                    <a:pt x="37" y="138"/>
                  </a:lnTo>
                  <a:lnTo>
                    <a:pt x="31" y="134"/>
                  </a:lnTo>
                  <a:lnTo>
                    <a:pt x="26" y="130"/>
                  </a:lnTo>
                  <a:lnTo>
                    <a:pt x="21" y="124"/>
                  </a:lnTo>
                  <a:lnTo>
                    <a:pt x="16" y="119"/>
                  </a:lnTo>
                  <a:lnTo>
                    <a:pt x="12" y="114"/>
                  </a:lnTo>
                  <a:lnTo>
                    <a:pt x="9" y="108"/>
                  </a:lnTo>
                  <a:lnTo>
                    <a:pt x="6" y="101"/>
                  </a:lnTo>
                  <a:lnTo>
                    <a:pt x="3" y="95"/>
                  </a:lnTo>
                  <a:lnTo>
                    <a:pt x="2" y="88"/>
                  </a:lnTo>
                  <a:lnTo>
                    <a:pt x="1" y="81"/>
                  </a:lnTo>
                  <a:lnTo>
                    <a:pt x="0" y="73"/>
                  </a:lnTo>
                  <a:lnTo>
                    <a:pt x="1" y="66"/>
                  </a:lnTo>
                  <a:lnTo>
                    <a:pt x="2" y="59"/>
                  </a:lnTo>
                  <a:lnTo>
                    <a:pt x="3" y="52"/>
                  </a:lnTo>
                  <a:lnTo>
                    <a:pt x="6" y="45"/>
                  </a:lnTo>
                  <a:lnTo>
                    <a:pt x="9" y="38"/>
                  </a:lnTo>
                  <a:lnTo>
                    <a:pt x="12" y="32"/>
                  </a:lnTo>
                  <a:lnTo>
                    <a:pt x="16" y="26"/>
                  </a:lnTo>
                  <a:lnTo>
                    <a:pt x="21" y="21"/>
                  </a:lnTo>
                  <a:lnTo>
                    <a:pt x="26" y="16"/>
                  </a:lnTo>
                  <a:lnTo>
                    <a:pt x="31" y="12"/>
                  </a:lnTo>
                  <a:lnTo>
                    <a:pt x="37" y="9"/>
                  </a:lnTo>
                  <a:lnTo>
                    <a:pt x="43" y="5"/>
                  </a:lnTo>
                  <a:lnTo>
                    <a:pt x="51" y="3"/>
                  </a:lnTo>
                  <a:lnTo>
                    <a:pt x="58" y="1"/>
                  </a:lnTo>
                  <a:lnTo>
                    <a:pt x="65" y="0"/>
                  </a:lnTo>
                  <a:lnTo>
                    <a:pt x="72" y="0"/>
                  </a:lnTo>
                  <a:lnTo>
                    <a:pt x="80" y="0"/>
                  </a:lnTo>
                  <a:lnTo>
                    <a:pt x="87" y="1"/>
                  </a:lnTo>
                  <a:lnTo>
                    <a:pt x="94" y="3"/>
                  </a:lnTo>
                  <a:lnTo>
                    <a:pt x="100" y="5"/>
                  </a:lnTo>
                  <a:lnTo>
                    <a:pt x="107" y="9"/>
                  </a:lnTo>
                  <a:lnTo>
                    <a:pt x="113" y="12"/>
                  </a:lnTo>
                  <a:lnTo>
                    <a:pt x="118" y="16"/>
                  </a:lnTo>
                  <a:lnTo>
                    <a:pt x="123" y="21"/>
                  </a:lnTo>
                  <a:lnTo>
                    <a:pt x="129" y="26"/>
                  </a:lnTo>
                  <a:lnTo>
                    <a:pt x="133" y="32"/>
                  </a:lnTo>
                  <a:lnTo>
                    <a:pt x="136" y="38"/>
                  </a:lnTo>
                  <a:lnTo>
                    <a:pt x="139" y="45"/>
                  </a:lnTo>
                  <a:lnTo>
                    <a:pt x="142" y="52"/>
                  </a:lnTo>
                  <a:lnTo>
                    <a:pt x="143" y="59"/>
                  </a:lnTo>
                  <a:lnTo>
                    <a:pt x="144" y="66"/>
                  </a:lnTo>
                  <a:lnTo>
                    <a:pt x="145" y="73"/>
                  </a:lnTo>
                  <a:lnTo>
                    <a:pt x="144" y="81"/>
                  </a:lnTo>
                  <a:lnTo>
                    <a:pt x="143" y="88"/>
                  </a:lnTo>
                  <a:lnTo>
                    <a:pt x="142" y="95"/>
                  </a:lnTo>
                  <a:lnTo>
                    <a:pt x="139" y="101"/>
                  </a:lnTo>
                  <a:lnTo>
                    <a:pt x="136" y="108"/>
                  </a:lnTo>
                  <a:lnTo>
                    <a:pt x="133" y="114"/>
                  </a:lnTo>
                  <a:lnTo>
                    <a:pt x="129" y="119"/>
                  </a:lnTo>
                  <a:lnTo>
                    <a:pt x="123" y="124"/>
                  </a:lnTo>
                  <a:lnTo>
                    <a:pt x="118" y="130"/>
                  </a:lnTo>
                  <a:lnTo>
                    <a:pt x="113" y="134"/>
                  </a:lnTo>
                  <a:lnTo>
                    <a:pt x="107" y="138"/>
                  </a:lnTo>
                  <a:lnTo>
                    <a:pt x="100" y="141"/>
                  </a:lnTo>
                  <a:lnTo>
                    <a:pt x="94" y="143"/>
                  </a:lnTo>
                  <a:lnTo>
                    <a:pt x="87" y="145"/>
                  </a:lnTo>
                  <a:lnTo>
                    <a:pt x="80" y="146"/>
                  </a:lnTo>
                  <a:lnTo>
                    <a:pt x="72" y="147"/>
                  </a:lnTo>
                  <a:close/>
                  <a:moveTo>
                    <a:pt x="17" y="893"/>
                  </a:moveTo>
                  <a:lnTo>
                    <a:pt x="17" y="244"/>
                  </a:lnTo>
                  <a:lnTo>
                    <a:pt x="128" y="244"/>
                  </a:lnTo>
                  <a:lnTo>
                    <a:pt x="128" y="893"/>
                  </a:lnTo>
                  <a:lnTo>
                    <a:pt x="17" y="89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9" name="Freeform 25"/>
            <p:cNvSpPr>
              <a:spLocks/>
            </p:cNvSpPr>
            <p:nvPr userDrawn="1"/>
          </p:nvSpPr>
          <p:spPr bwMode="auto">
            <a:xfrm>
              <a:off x="4659" y="219"/>
              <a:ext cx="39" cy="86"/>
            </a:xfrm>
            <a:custGeom>
              <a:avLst/>
              <a:gdLst>
                <a:gd name="T0" fmla="*/ 258 w 392"/>
                <a:gd name="T1" fmla="*/ 856 h 856"/>
                <a:gd name="T2" fmla="*/ 241 w 392"/>
                <a:gd name="T3" fmla="*/ 855 h 856"/>
                <a:gd name="T4" fmla="*/ 224 w 392"/>
                <a:gd name="T5" fmla="*/ 854 h 856"/>
                <a:gd name="T6" fmla="*/ 209 w 392"/>
                <a:gd name="T7" fmla="*/ 852 h 856"/>
                <a:gd name="T8" fmla="*/ 195 w 392"/>
                <a:gd name="T9" fmla="*/ 848 h 856"/>
                <a:gd name="T10" fmla="*/ 182 w 392"/>
                <a:gd name="T11" fmla="*/ 844 h 856"/>
                <a:gd name="T12" fmla="*/ 170 w 392"/>
                <a:gd name="T13" fmla="*/ 838 h 856"/>
                <a:gd name="T14" fmla="*/ 159 w 392"/>
                <a:gd name="T15" fmla="*/ 831 h 856"/>
                <a:gd name="T16" fmla="*/ 149 w 392"/>
                <a:gd name="T17" fmla="*/ 823 h 856"/>
                <a:gd name="T18" fmla="*/ 140 w 392"/>
                <a:gd name="T19" fmla="*/ 813 h 856"/>
                <a:gd name="T20" fmla="*/ 132 w 392"/>
                <a:gd name="T21" fmla="*/ 800 h 856"/>
                <a:gd name="T22" fmla="*/ 126 w 392"/>
                <a:gd name="T23" fmla="*/ 787 h 856"/>
                <a:gd name="T24" fmla="*/ 120 w 392"/>
                <a:gd name="T25" fmla="*/ 772 h 856"/>
                <a:gd name="T26" fmla="*/ 116 w 392"/>
                <a:gd name="T27" fmla="*/ 756 h 856"/>
                <a:gd name="T28" fmla="*/ 113 w 392"/>
                <a:gd name="T29" fmla="*/ 737 h 856"/>
                <a:gd name="T30" fmla="*/ 111 w 392"/>
                <a:gd name="T31" fmla="*/ 716 h 856"/>
                <a:gd name="T32" fmla="*/ 111 w 392"/>
                <a:gd name="T33" fmla="*/ 693 h 856"/>
                <a:gd name="T34" fmla="*/ 111 w 392"/>
                <a:gd name="T35" fmla="*/ 280 h 856"/>
                <a:gd name="T36" fmla="*/ 0 w 392"/>
                <a:gd name="T37" fmla="*/ 280 h 856"/>
                <a:gd name="T38" fmla="*/ 0 w 392"/>
                <a:gd name="T39" fmla="*/ 195 h 856"/>
                <a:gd name="T40" fmla="*/ 111 w 392"/>
                <a:gd name="T41" fmla="*/ 195 h 856"/>
                <a:gd name="T42" fmla="*/ 116 w 392"/>
                <a:gd name="T43" fmla="*/ 48 h 856"/>
                <a:gd name="T44" fmla="*/ 220 w 392"/>
                <a:gd name="T45" fmla="*/ 0 h 856"/>
                <a:gd name="T46" fmla="*/ 220 w 392"/>
                <a:gd name="T47" fmla="*/ 195 h 856"/>
                <a:gd name="T48" fmla="*/ 367 w 392"/>
                <a:gd name="T49" fmla="*/ 195 h 856"/>
                <a:gd name="T50" fmla="*/ 355 w 392"/>
                <a:gd name="T51" fmla="*/ 280 h 856"/>
                <a:gd name="T52" fmla="*/ 220 w 392"/>
                <a:gd name="T53" fmla="*/ 280 h 856"/>
                <a:gd name="T54" fmla="*/ 220 w 392"/>
                <a:gd name="T55" fmla="*/ 697 h 856"/>
                <a:gd name="T56" fmla="*/ 221 w 392"/>
                <a:gd name="T57" fmla="*/ 707 h 856"/>
                <a:gd name="T58" fmla="*/ 221 w 392"/>
                <a:gd name="T59" fmla="*/ 716 h 856"/>
                <a:gd name="T60" fmla="*/ 222 w 392"/>
                <a:gd name="T61" fmla="*/ 724 h 856"/>
                <a:gd name="T62" fmla="*/ 224 w 392"/>
                <a:gd name="T63" fmla="*/ 732 h 856"/>
                <a:gd name="T64" fmla="*/ 226 w 392"/>
                <a:gd name="T65" fmla="*/ 738 h 856"/>
                <a:gd name="T66" fmla="*/ 229 w 392"/>
                <a:gd name="T67" fmla="*/ 743 h 856"/>
                <a:gd name="T68" fmla="*/ 232 w 392"/>
                <a:gd name="T69" fmla="*/ 748 h 856"/>
                <a:gd name="T70" fmla="*/ 235 w 392"/>
                <a:gd name="T71" fmla="*/ 752 h 856"/>
                <a:gd name="T72" fmla="*/ 240 w 392"/>
                <a:gd name="T73" fmla="*/ 755 h 856"/>
                <a:gd name="T74" fmla="*/ 245 w 392"/>
                <a:gd name="T75" fmla="*/ 757 h 856"/>
                <a:gd name="T76" fmla="*/ 250 w 392"/>
                <a:gd name="T77" fmla="*/ 759 h 856"/>
                <a:gd name="T78" fmla="*/ 255 w 392"/>
                <a:gd name="T79" fmla="*/ 761 h 856"/>
                <a:gd name="T80" fmla="*/ 267 w 392"/>
                <a:gd name="T81" fmla="*/ 762 h 856"/>
                <a:gd name="T82" fmla="*/ 282 w 392"/>
                <a:gd name="T83" fmla="*/ 763 h 856"/>
                <a:gd name="T84" fmla="*/ 298 w 392"/>
                <a:gd name="T85" fmla="*/ 762 h 856"/>
                <a:gd name="T86" fmla="*/ 316 w 392"/>
                <a:gd name="T87" fmla="*/ 760 h 856"/>
                <a:gd name="T88" fmla="*/ 335 w 392"/>
                <a:gd name="T89" fmla="*/ 756 h 856"/>
                <a:gd name="T90" fmla="*/ 352 w 392"/>
                <a:gd name="T91" fmla="*/ 752 h 856"/>
                <a:gd name="T92" fmla="*/ 380 w 392"/>
                <a:gd name="T93" fmla="*/ 745 h 856"/>
                <a:gd name="T94" fmla="*/ 392 w 392"/>
                <a:gd name="T95" fmla="*/ 741 h 856"/>
                <a:gd name="T96" fmla="*/ 392 w 392"/>
                <a:gd name="T97" fmla="*/ 834 h 856"/>
                <a:gd name="T98" fmla="*/ 380 w 392"/>
                <a:gd name="T99" fmla="*/ 837 h 856"/>
                <a:gd name="T100" fmla="*/ 351 w 392"/>
                <a:gd name="T101" fmla="*/ 845 h 856"/>
                <a:gd name="T102" fmla="*/ 331 w 392"/>
                <a:gd name="T103" fmla="*/ 849 h 856"/>
                <a:gd name="T104" fmla="*/ 308 w 392"/>
                <a:gd name="T105" fmla="*/ 852 h 856"/>
                <a:gd name="T106" fmla="*/ 283 w 392"/>
                <a:gd name="T107" fmla="*/ 855 h 856"/>
                <a:gd name="T108" fmla="*/ 258 w 392"/>
                <a:gd name="T109" fmla="*/ 856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2" h="856">
                  <a:moveTo>
                    <a:pt x="258" y="856"/>
                  </a:moveTo>
                  <a:lnTo>
                    <a:pt x="241" y="855"/>
                  </a:lnTo>
                  <a:lnTo>
                    <a:pt x="224" y="854"/>
                  </a:lnTo>
                  <a:lnTo>
                    <a:pt x="209" y="852"/>
                  </a:lnTo>
                  <a:lnTo>
                    <a:pt x="195" y="848"/>
                  </a:lnTo>
                  <a:lnTo>
                    <a:pt x="182" y="844"/>
                  </a:lnTo>
                  <a:lnTo>
                    <a:pt x="170" y="838"/>
                  </a:lnTo>
                  <a:lnTo>
                    <a:pt x="159" y="831"/>
                  </a:lnTo>
                  <a:lnTo>
                    <a:pt x="149" y="823"/>
                  </a:lnTo>
                  <a:lnTo>
                    <a:pt x="140" y="813"/>
                  </a:lnTo>
                  <a:lnTo>
                    <a:pt x="132" y="800"/>
                  </a:lnTo>
                  <a:lnTo>
                    <a:pt x="126" y="787"/>
                  </a:lnTo>
                  <a:lnTo>
                    <a:pt x="120" y="772"/>
                  </a:lnTo>
                  <a:lnTo>
                    <a:pt x="116" y="756"/>
                  </a:lnTo>
                  <a:lnTo>
                    <a:pt x="113" y="737"/>
                  </a:lnTo>
                  <a:lnTo>
                    <a:pt x="111" y="716"/>
                  </a:lnTo>
                  <a:lnTo>
                    <a:pt x="111" y="693"/>
                  </a:lnTo>
                  <a:lnTo>
                    <a:pt x="111" y="280"/>
                  </a:lnTo>
                  <a:lnTo>
                    <a:pt x="0" y="280"/>
                  </a:lnTo>
                  <a:lnTo>
                    <a:pt x="0" y="195"/>
                  </a:lnTo>
                  <a:lnTo>
                    <a:pt x="111" y="195"/>
                  </a:lnTo>
                  <a:lnTo>
                    <a:pt x="116" y="48"/>
                  </a:lnTo>
                  <a:lnTo>
                    <a:pt x="220" y="0"/>
                  </a:lnTo>
                  <a:lnTo>
                    <a:pt x="220" y="195"/>
                  </a:lnTo>
                  <a:lnTo>
                    <a:pt x="367" y="195"/>
                  </a:lnTo>
                  <a:lnTo>
                    <a:pt x="355" y="280"/>
                  </a:lnTo>
                  <a:lnTo>
                    <a:pt x="220" y="280"/>
                  </a:lnTo>
                  <a:lnTo>
                    <a:pt x="220" y="697"/>
                  </a:lnTo>
                  <a:lnTo>
                    <a:pt x="221" y="707"/>
                  </a:lnTo>
                  <a:lnTo>
                    <a:pt x="221" y="716"/>
                  </a:lnTo>
                  <a:lnTo>
                    <a:pt x="222" y="724"/>
                  </a:lnTo>
                  <a:lnTo>
                    <a:pt x="224" y="732"/>
                  </a:lnTo>
                  <a:lnTo>
                    <a:pt x="226" y="738"/>
                  </a:lnTo>
                  <a:lnTo>
                    <a:pt x="229" y="743"/>
                  </a:lnTo>
                  <a:lnTo>
                    <a:pt x="232" y="748"/>
                  </a:lnTo>
                  <a:lnTo>
                    <a:pt x="235" y="752"/>
                  </a:lnTo>
                  <a:lnTo>
                    <a:pt x="240" y="755"/>
                  </a:lnTo>
                  <a:lnTo>
                    <a:pt x="245" y="757"/>
                  </a:lnTo>
                  <a:lnTo>
                    <a:pt x="250" y="759"/>
                  </a:lnTo>
                  <a:lnTo>
                    <a:pt x="255" y="761"/>
                  </a:lnTo>
                  <a:lnTo>
                    <a:pt x="267" y="762"/>
                  </a:lnTo>
                  <a:lnTo>
                    <a:pt x="282" y="763"/>
                  </a:lnTo>
                  <a:lnTo>
                    <a:pt x="298" y="762"/>
                  </a:lnTo>
                  <a:lnTo>
                    <a:pt x="316" y="760"/>
                  </a:lnTo>
                  <a:lnTo>
                    <a:pt x="335" y="756"/>
                  </a:lnTo>
                  <a:lnTo>
                    <a:pt x="352" y="752"/>
                  </a:lnTo>
                  <a:lnTo>
                    <a:pt x="380" y="745"/>
                  </a:lnTo>
                  <a:lnTo>
                    <a:pt x="392" y="741"/>
                  </a:lnTo>
                  <a:lnTo>
                    <a:pt x="392" y="834"/>
                  </a:lnTo>
                  <a:lnTo>
                    <a:pt x="380" y="837"/>
                  </a:lnTo>
                  <a:lnTo>
                    <a:pt x="351" y="845"/>
                  </a:lnTo>
                  <a:lnTo>
                    <a:pt x="331" y="849"/>
                  </a:lnTo>
                  <a:lnTo>
                    <a:pt x="308" y="852"/>
                  </a:lnTo>
                  <a:lnTo>
                    <a:pt x="283" y="855"/>
                  </a:lnTo>
                  <a:lnTo>
                    <a:pt x="258" y="85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50" name="Freeform 26"/>
            <p:cNvSpPr>
              <a:spLocks noEditPoints="1"/>
            </p:cNvSpPr>
            <p:nvPr userDrawn="1"/>
          </p:nvSpPr>
          <p:spPr bwMode="auto">
            <a:xfrm>
              <a:off x="4709" y="214"/>
              <a:ext cx="14" cy="89"/>
            </a:xfrm>
            <a:custGeom>
              <a:avLst/>
              <a:gdLst>
                <a:gd name="T0" fmla="*/ 65 w 144"/>
                <a:gd name="T1" fmla="*/ 146 h 893"/>
                <a:gd name="T2" fmla="*/ 51 w 144"/>
                <a:gd name="T3" fmla="*/ 143 h 893"/>
                <a:gd name="T4" fmla="*/ 37 w 144"/>
                <a:gd name="T5" fmla="*/ 138 h 893"/>
                <a:gd name="T6" fmla="*/ 26 w 144"/>
                <a:gd name="T7" fmla="*/ 130 h 893"/>
                <a:gd name="T8" fmla="*/ 16 w 144"/>
                <a:gd name="T9" fmla="*/ 119 h 893"/>
                <a:gd name="T10" fmla="*/ 8 w 144"/>
                <a:gd name="T11" fmla="*/ 108 h 893"/>
                <a:gd name="T12" fmla="*/ 3 w 144"/>
                <a:gd name="T13" fmla="*/ 95 h 893"/>
                <a:gd name="T14" fmla="*/ 0 w 144"/>
                <a:gd name="T15" fmla="*/ 81 h 893"/>
                <a:gd name="T16" fmla="*/ 0 w 144"/>
                <a:gd name="T17" fmla="*/ 66 h 893"/>
                <a:gd name="T18" fmla="*/ 3 w 144"/>
                <a:gd name="T19" fmla="*/ 52 h 893"/>
                <a:gd name="T20" fmla="*/ 8 w 144"/>
                <a:gd name="T21" fmla="*/ 38 h 893"/>
                <a:gd name="T22" fmla="*/ 16 w 144"/>
                <a:gd name="T23" fmla="*/ 26 h 893"/>
                <a:gd name="T24" fmla="*/ 26 w 144"/>
                <a:gd name="T25" fmla="*/ 16 h 893"/>
                <a:gd name="T26" fmla="*/ 37 w 144"/>
                <a:gd name="T27" fmla="*/ 9 h 893"/>
                <a:gd name="T28" fmla="*/ 51 w 144"/>
                <a:gd name="T29" fmla="*/ 3 h 893"/>
                <a:gd name="T30" fmla="*/ 65 w 144"/>
                <a:gd name="T31" fmla="*/ 0 h 893"/>
                <a:gd name="T32" fmla="*/ 80 w 144"/>
                <a:gd name="T33" fmla="*/ 0 h 893"/>
                <a:gd name="T34" fmla="*/ 94 w 144"/>
                <a:gd name="T35" fmla="*/ 3 h 893"/>
                <a:gd name="T36" fmla="*/ 106 w 144"/>
                <a:gd name="T37" fmla="*/ 9 h 893"/>
                <a:gd name="T38" fmla="*/ 118 w 144"/>
                <a:gd name="T39" fmla="*/ 16 h 893"/>
                <a:gd name="T40" fmla="*/ 128 w 144"/>
                <a:gd name="T41" fmla="*/ 26 h 893"/>
                <a:gd name="T42" fmla="*/ 136 w 144"/>
                <a:gd name="T43" fmla="*/ 38 h 893"/>
                <a:gd name="T44" fmla="*/ 141 w 144"/>
                <a:gd name="T45" fmla="*/ 52 h 893"/>
                <a:gd name="T46" fmla="*/ 144 w 144"/>
                <a:gd name="T47" fmla="*/ 66 h 893"/>
                <a:gd name="T48" fmla="*/ 144 w 144"/>
                <a:gd name="T49" fmla="*/ 81 h 893"/>
                <a:gd name="T50" fmla="*/ 141 w 144"/>
                <a:gd name="T51" fmla="*/ 95 h 893"/>
                <a:gd name="T52" fmla="*/ 136 w 144"/>
                <a:gd name="T53" fmla="*/ 108 h 893"/>
                <a:gd name="T54" fmla="*/ 128 w 144"/>
                <a:gd name="T55" fmla="*/ 119 h 893"/>
                <a:gd name="T56" fmla="*/ 118 w 144"/>
                <a:gd name="T57" fmla="*/ 130 h 893"/>
                <a:gd name="T58" fmla="*/ 106 w 144"/>
                <a:gd name="T59" fmla="*/ 138 h 893"/>
                <a:gd name="T60" fmla="*/ 94 w 144"/>
                <a:gd name="T61" fmla="*/ 143 h 893"/>
                <a:gd name="T62" fmla="*/ 80 w 144"/>
                <a:gd name="T63" fmla="*/ 146 h 893"/>
                <a:gd name="T64" fmla="*/ 17 w 144"/>
                <a:gd name="T65" fmla="*/ 893 h 893"/>
                <a:gd name="T66" fmla="*/ 128 w 144"/>
                <a:gd name="T67" fmla="*/ 244 h 893"/>
                <a:gd name="T68" fmla="*/ 17 w 144"/>
                <a:gd name="T69"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893">
                  <a:moveTo>
                    <a:pt x="72" y="147"/>
                  </a:moveTo>
                  <a:lnTo>
                    <a:pt x="65" y="146"/>
                  </a:lnTo>
                  <a:lnTo>
                    <a:pt x="58" y="145"/>
                  </a:lnTo>
                  <a:lnTo>
                    <a:pt x="51" y="143"/>
                  </a:lnTo>
                  <a:lnTo>
                    <a:pt x="43" y="141"/>
                  </a:lnTo>
                  <a:lnTo>
                    <a:pt x="37" y="138"/>
                  </a:lnTo>
                  <a:lnTo>
                    <a:pt x="31" y="134"/>
                  </a:lnTo>
                  <a:lnTo>
                    <a:pt x="26" y="130"/>
                  </a:lnTo>
                  <a:lnTo>
                    <a:pt x="21" y="124"/>
                  </a:lnTo>
                  <a:lnTo>
                    <a:pt x="16" y="119"/>
                  </a:lnTo>
                  <a:lnTo>
                    <a:pt x="12" y="114"/>
                  </a:lnTo>
                  <a:lnTo>
                    <a:pt x="8" y="108"/>
                  </a:lnTo>
                  <a:lnTo>
                    <a:pt x="5" y="101"/>
                  </a:lnTo>
                  <a:lnTo>
                    <a:pt x="3" y="95"/>
                  </a:lnTo>
                  <a:lnTo>
                    <a:pt x="1" y="88"/>
                  </a:lnTo>
                  <a:lnTo>
                    <a:pt x="0" y="81"/>
                  </a:lnTo>
                  <a:lnTo>
                    <a:pt x="0" y="73"/>
                  </a:lnTo>
                  <a:lnTo>
                    <a:pt x="0" y="66"/>
                  </a:lnTo>
                  <a:lnTo>
                    <a:pt x="1" y="59"/>
                  </a:lnTo>
                  <a:lnTo>
                    <a:pt x="3" y="52"/>
                  </a:lnTo>
                  <a:lnTo>
                    <a:pt x="5" y="45"/>
                  </a:lnTo>
                  <a:lnTo>
                    <a:pt x="8" y="38"/>
                  </a:lnTo>
                  <a:lnTo>
                    <a:pt x="12" y="32"/>
                  </a:lnTo>
                  <a:lnTo>
                    <a:pt x="16" y="26"/>
                  </a:lnTo>
                  <a:lnTo>
                    <a:pt x="21" y="21"/>
                  </a:lnTo>
                  <a:lnTo>
                    <a:pt x="26" y="16"/>
                  </a:lnTo>
                  <a:lnTo>
                    <a:pt x="31" y="12"/>
                  </a:lnTo>
                  <a:lnTo>
                    <a:pt x="37" y="9"/>
                  </a:lnTo>
                  <a:lnTo>
                    <a:pt x="43" y="5"/>
                  </a:lnTo>
                  <a:lnTo>
                    <a:pt x="51" y="3"/>
                  </a:lnTo>
                  <a:lnTo>
                    <a:pt x="58" y="1"/>
                  </a:lnTo>
                  <a:lnTo>
                    <a:pt x="65" y="0"/>
                  </a:lnTo>
                  <a:lnTo>
                    <a:pt x="72" y="0"/>
                  </a:lnTo>
                  <a:lnTo>
                    <a:pt x="80" y="0"/>
                  </a:lnTo>
                  <a:lnTo>
                    <a:pt x="87" y="1"/>
                  </a:lnTo>
                  <a:lnTo>
                    <a:pt x="94" y="3"/>
                  </a:lnTo>
                  <a:lnTo>
                    <a:pt x="100" y="5"/>
                  </a:lnTo>
                  <a:lnTo>
                    <a:pt x="106" y="9"/>
                  </a:lnTo>
                  <a:lnTo>
                    <a:pt x="112" y="12"/>
                  </a:lnTo>
                  <a:lnTo>
                    <a:pt x="118" y="16"/>
                  </a:lnTo>
                  <a:lnTo>
                    <a:pt x="123" y="21"/>
                  </a:lnTo>
                  <a:lnTo>
                    <a:pt x="128" y="26"/>
                  </a:lnTo>
                  <a:lnTo>
                    <a:pt x="132" y="32"/>
                  </a:lnTo>
                  <a:lnTo>
                    <a:pt x="136" y="38"/>
                  </a:lnTo>
                  <a:lnTo>
                    <a:pt x="139" y="45"/>
                  </a:lnTo>
                  <a:lnTo>
                    <a:pt x="141" y="52"/>
                  </a:lnTo>
                  <a:lnTo>
                    <a:pt x="143" y="59"/>
                  </a:lnTo>
                  <a:lnTo>
                    <a:pt x="144" y="66"/>
                  </a:lnTo>
                  <a:lnTo>
                    <a:pt x="144" y="73"/>
                  </a:lnTo>
                  <a:lnTo>
                    <a:pt x="144" y="81"/>
                  </a:lnTo>
                  <a:lnTo>
                    <a:pt x="143" y="88"/>
                  </a:lnTo>
                  <a:lnTo>
                    <a:pt x="141" y="95"/>
                  </a:lnTo>
                  <a:lnTo>
                    <a:pt x="139" y="101"/>
                  </a:lnTo>
                  <a:lnTo>
                    <a:pt x="136" y="108"/>
                  </a:lnTo>
                  <a:lnTo>
                    <a:pt x="132" y="114"/>
                  </a:lnTo>
                  <a:lnTo>
                    <a:pt x="128" y="119"/>
                  </a:lnTo>
                  <a:lnTo>
                    <a:pt x="123" y="124"/>
                  </a:lnTo>
                  <a:lnTo>
                    <a:pt x="118" y="130"/>
                  </a:lnTo>
                  <a:lnTo>
                    <a:pt x="112" y="134"/>
                  </a:lnTo>
                  <a:lnTo>
                    <a:pt x="106" y="138"/>
                  </a:lnTo>
                  <a:lnTo>
                    <a:pt x="100" y="141"/>
                  </a:lnTo>
                  <a:lnTo>
                    <a:pt x="94" y="143"/>
                  </a:lnTo>
                  <a:lnTo>
                    <a:pt x="87" y="145"/>
                  </a:lnTo>
                  <a:lnTo>
                    <a:pt x="80" y="146"/>
                  </a:lnTo>
                  <a:lnTo>
                    <a:pt x="72" y="147"/>
                  </a:lnTo>
                  <a:close/>
                  <a:moveTo>
                    <a:pt x="17" y="893"/>
                  </a:moveTo>
                  <a:lnTo>
                    <a:pt x="17" y="244"/>
                  </a:lnTo>
                  <a:lnTo>
                    <a:pt x="128" y="244"/>
                  </a:lnTo>
                  <a:lnTo>
                    <a:pt x="128" y="893"/>
                  </a:lnTo>
                  <a:lnTo>
                    <a:pt x="17" y="89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51" name="Freeform 27"/>
            <p:cNvSpPr>
              <a:spLocks noEditPoints="1"/>
            </p:cNvSpPr>
            <p:nvPr userDrawn="1"/>
          </p:nvSpPr>
          <p:spPr bwMode="auto">
            <a:xfrm>
              <a:off x="4745" y="215"/>
              <a:ext cx="49" cy="90"/>
            </a:xfrm>
            <a:custGeom>
              <a:avLst/>
              <a:gdLst>
                <a:gd name="T0" fmla="*/ 0 w 490"/>
                <a:gd name="T1" fmla="*/ 881 h 893"/>
                <a:gd name="T2" fmla="*/ 0 w 490"/>
                <a:gd name="T3" fmla="*/ 0 h 893"/>
                <a:gd name="T4" fmla="*/ 110 w 490"/>
                <a:gd name="T5" fmla="*/ 0 h 893"/>
                <a:gd name="T6" fmla="*/ 110 w 490"/>
                <a:gd name="T7" fmla="*/ 881 h 893"/>
                <a:gd name="T8" fmla="*/ 0 w 490"/>
                <a:gd name="T9" fmla="*/ 881 h 893"/>
                <a:gd name="T10" fmla="*/ 361 w 490"/>
                <a:gd name="T11" fmla="*/ 893 h 893"/>
                <a:gd name="T12" fmla="*/ 135 w 490"/>
                <a:gd name="T13" fmla="*/ 507 h 893"/>
                <a:gd name="T14" fmla="*/ 329 w 490"/>
                <a:gd name="T15" fmla="*/ 232 h 893"/>
                <a:gd name="T16" fmla="*/ 465 w 490"/>
                <a:gd name="T17" fmla="*/ 232 h 893"/>
                <a:gd name="T18" fmla="*/ 249 w 490"/>
                <a:gd name="T19" fmla="*/ 505 h 893"/>
                <a:gd name="T20" fmla="*/ 490 w 490"/>
                <a:gd name="T21" fmla="*/ 881 h 893"/>
                <a:gd name="T22" fmla="*/ 361 w 490"/>
                <a:gd name="T23"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0" h="893">
                  <a:moveTo>
                    <a:pt x="0" y="881"/>
                  </a:moveTo>
                  <a:lnTo>
                    <a:pt x="0" y="0"/>
                  </a:lnTo>
                  <a:lnTo>
                    <a:pt x="110" y="0"/>
                  </a:lnTo>
                  <a:lnTo>
                    <a:pt x="110" y="881"/>
                  </a:lnTo>
                  <a:lnTo>
                    <a:pt x="0" y="881"/>
                  </a:lnTo>
                  <a:close/>
                  <a:moveTo>
                    <a:pt x="361" y="893"/>
                  </a:moveTo>
                  <a:lnTo>
                    <a:pt x="135" y="507"/>
                  </a:lnTo>
                  <a:lnTo>
                    <a:pt x="329" y="232"/>
                  </a:lnTo>
                  <a:lnTo>
                    <a:pt x="465" y="232"/>
                  </a:lnTo>
                  <a:lnTo>
                    <a:pt x="249" y="505"/>
                  </a:lnTo>
                  <a:lnTo>
                    <a:pt x="490" y="881"/>
                  </a:lnTo>
                  <a:lnTo>
                    <a:pt x="361" y="89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52" name="Freeform 28"/>
            <p:cNvSpPr>
              <a:spLocks noEditPoints="1"/>
            </p:cNvSpPr>
            <p:nvPr userDrawn="1"/>
          </p:nvSpPr>
          <p:spPr bwMode="auto">
            <a:xfrm>
              <a:off x="4801" y="237"/>
              <a:ext cx="53" cy="68"/>
            </a:xfrm>
            <a:custGeom>
              <a:avLst/>
              <a:gdLst>
                <a:gd name="T0" fmla="*/ 197 w 531"/>
                <a:gd name="T1" fmla="*/ 667 h 673"/>
                <a:gd name="T2" fmla="*/ 141 w 531"/>
                <a:gd name="T3" fmla="*/ 650 h 673"/>
                <a:gd name="T4" fmla="*/ 98 w 531"/>
                <a:gd name="T5" fmla="*/ 625 h 673"/>
                <a:gd name="T6" fmla="*/ 61 w 531"/>
                <a:gd name="T7" fmla="*/ 586 h 673"/>
                <a:gd name="T8" fmla="*/ 31 w 531"/>
                <a:gd name="T9" fmla="*/ 531 h 673"/>
                <a:gd name="T10" fmla="*/ 10 w 531"/>
                <a:gd name="T11" fmla="*/ 457 h 673"/>
                <a:gd name="T12" fmla="*/ 0 w 531"/>
                <a:gd name="T13" fmla="*/ 363 h 673"/>
                <a:gd name="T14" fmla="*/ 3 w 531"/>
                <a:gd name="T15" fmla="*/ 261 h 673"/>
                <a:gd name="T16" fmla="*/ 19 w 531"/>
                <a:gd name="T17" fmla="*/ 179 h 673"/>
                <a:gd name="T18" fmla="*/ 45 w 531"/>
                <a:gd name="T19" fmla="*/ 115 h 673"/>
                <a:gd name="T20" fmla="*/ 80 w 531"/>
                <a:gd name="T21" fmla="*/ 69 h 673"/>
                <a:gd name="T22" fmla="*/ 119 w 531"/>
                <a:gd name="T23" fmla="*/ 36 h 673"/>
                <a:gd name="T24" fmla="*/ 164 w 531"/>
                <a:gd name="T25" fmla="*/ 15 h 673"/>
                <a:gd name="T26" fmla="*/ 243 w 531"/>
                <a:gd name="T27" fmla="*/ 1 h 673"/>
                <a:gd name="T28" fmla="*/ 332 w 531"/>
                <a:gd name="T29" fmla="*/ 6 h 673"/>
                <a:gd name="T30" fmla="*/ 389 w 531"/>
                <a:gd name="T31" fmla="*/ 22 h 673"/>
                <a:gd name="T32" fmla="*/ 431 w 531"/>
                <a:gd name="T33" fmla="*/ 48 h 673"/>
                <a:gd name="T34" fmla="*/ 469 w 531"/>
                <a:gd name="T35" fmla="*/ 87 h 673"/>
                <a:gd name="T36" fmla="*/ 499 w 531"/>
                <a:gd name="T37" fmla="*/ 142 h 673"/>
                <a:gd name="T38" fmla="*/ 521 w 531"/>
                <a:gd name="T39" fmla="*/ 214 h 673"/>
                <a:gd name="T40" fmla="*/ 531 w 531"/>
                <a:gd name="T41" fmla="*/ 310 h 673"/>
                <a:gd name="T42" fmla="*/ 527 w 531"/>
                <a:gd name="T43" fmla="*/ 415 h 673"/>
                <a:gd name="T44" fmla="*/ 511 w 531"/>
                <a:gd name="T45" fmla="*/ 499 h 673"/>
                <a:gd name="T46" fmla="*/ 485 w 531"/>
                <a:gd name="T47" fmla="*/ 563 h 673"/>
                <a:gd name="T48" fmla="*/ 451 w 531"/>
                <a:gd name="T49" fmla="*/ 609 h 673"/>
                <a:gd name="T50" fmla="*/ 411 w 531"/>
                <a:gd name="T51" fmla="*/ 641 h 673"/>
                <a:gd name="T52" fmla="*/ 367 w 531"/>
                <a:gd name="T53" fmla="*/ 660 h 673"/>
                <a:gd name="T54" fmla="*/ 287 w 531"/>
                <a:gd name="T55" fmla="*/ 672 h 673"/>
                <a:gd name="T56" fmla="*/ 239 w 531"/>
                <a:gd name="T57" fmla="*/ 86 h 673"/>
                <a:gd name="T58" fmla="*/ 186 w 531"/>
                <a:gd name="T59" fmla="*/ 102 h 673"/>
                <a:gd name="T60" fmla="*/ 162 w 531"/>
                <a:gd name="T61" fmla="*/ 122 h 673"/>
                <a:gd name="T62" fmla="*/ 141 w 531"/>
                <a:gd name="T63" fmla="*/ 154 h 673"/>
                <a:gd name="T64" fmla="*/ 124 w 531"/>
                <a:gd name="T65" fmla="*/ 198 h 673"/>
                <a:gd name="T66" fmla="*/ 113 w 531"/>
                <a:gd name="T67" fmla="*/ 258 h 673"/>
                <a:gd name="T68" fmla="*/ 109 w 531"/>
                <a:gd name="T69" fmla="*/ 337 h 673"/>
                <a:gd name="T70" fmla="*/ 114 w 531"/>
                <a:gd name="T71" fmla="*/ 414 h 673"/>
                <a:gd name="T72" fmla="*/ 126 w 531"/>
                <a:gd name="T73" fmla="*/ 475 h 673"/>
                <a:gd name="T74" fmla="*/ 145 w 531"/>
                <a:gd name="T75" fmla="*/ 518 h 673"/>
                <a:gd name="T76" fmla="*/ 167 w 531"/>
                <a:gd name="T77" fmla="*/ 550 h 673"/>
                <a:gd name="T78" fmla="*/ 191 w 531"/>
                <a:gd name="T79" fmla="*/ 570 h 673"/>
                <a:gd name="T80" fmla="*/ 243 w 531"/>
                <a:gd name="T81" fmla="*/ 586 h 673"/>
                <a:gd name="T82" fmla="*/ 287 w 531"/>
                <a:gd name="T83" fmla="*/ 586 h 673"/>
                <a:gd name="T84" fmla="*/ 338 w 531"/>
                <a:gd name="T85" fmla="*/ 569 h 673"/>
                <a:gd name="T86" fmla="*/ 363 w 531"/>
                <a:gd name="T87" fmla="*/ 549 h 673"/>
                <a:gd name="T88" fmla="*/ 386 w 531"/>
                <a:gd name="T89" fmla="*/ 517 h 673"/>
                <a:gd name="T90" fmla="*/ 404 w 531"/>
                <a:gd name="T91" fmla="*/ 473 h 673"/>
                <a:gd name="T92" fmla="*/ 416 w 531"/>
                <a:gd name="T93" fmla="*/ 413 h 673"/>
                <a:gd name="T94" fmla="*/ 420 w 531"/>
                <a:gd name="T95" fmla="*/ 337 h 673"/>
                <a:gd name="T96" fmla="*/ 416 w 531"/>
                <a:gd name="T97" fmla="*/ 257 h 673"/>
                <a:gd name="T98" fmla="*/ 406 w 531"/>
                <a:gd name="T99" fmla="*/ 196 h 673"/>
                <a:gd name="T100" fmla="*/ 389 w 531"/>
                <a:gd name="T101" fmla="*/ 152 h 673"/>
                <a:gd name="T102" fmla="*/ 368 w 531"/>
                <a:gd name="T103" fmla="*/ 121 h 673"/>
                <a:gd name="T104" fmla="*/ 343 w 531"/>
                <a:gd name="T105" fmla="*/ 101 h 673"/>
                <a:gd name="T106" fmla="*/ 291 w 531"/>
                <a:gd name="T107" fmla="*/ 8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1" h="673">
                  <a:moveTo>
                    <a:pt x="265" y="673"/>
                  </a:moveTo>
                  <a:lnTo>
                    <a:pt x="243" y="672"/>
                  </a:lnTo>
                  <a:lnTo>
                    <a:pt x="221" y="671"/>
                  </a:lnTo>
                  <a:lnTo>
                    <a:pt x="197" y="667"/>
                  </a:lnTo>
                  <a:lnTo>
                    <a:pt x="174" y="662"/>
                  </a:lnTo>
                  <a:lnTo>
                    <a:pt x="163" y="659"/>
                  </a:lnTo>
                  <a:lnTo>
                    <a:pt x="152" y="655"/>
                  </a:lnTo>
                  <a:lnTo>
                    <a:pt x="141" y="650"/>
                  </a:lnTo>
                  <a:lnTo>
                    <a:pt x="129" y="645"/>
                  </a:lnTo>
                  <a:lnTo>
                    <a:pt x="119" y="639"/>
                  </a:lnTo>
                  <a:lnTo>
                    <a:pt x="108" y="632"/>
                  </a:lnTo>
                  <a:lnTo>
                    <a:pt x="98" y="625"/>
                  </a:lnTo>
                  <a:lnTo>
                    <a:pt x="89" y="616"/>
                  </a:lnTo>
                  <a:lnTo>
                    <a:pt x="79" y="607"/>
                  </a:lnTo>
                  <a:lnTo>
                    <a:pt x="70" y="597"/>
                  </a:lnTo>
                  <a:lnTo>
                    <a:pt x="61" y="586"/>
                  </a:lnTo>
                  <a:lnTo>
                    <a:pt x="52" y="574"/>
                  </a:lnTo>
                  <a:lnTo>
                    <a:pt x="44" y="561"/>
                  </a:lnTo>
                  <a:lnTo>
                    <a:pt x="37" y="547"/>
                  </a:lnTo>
                  <a:lnTo>
                    <a:pt x="31" y="531"/>
                  </a:lnTo>
                  <a:lnTo>
                    <a:pt x="24" y="514"/>
                  </a:lnTo>
                  <a:lnTo>
                    <a:pt x="19" y="497"/>
                  </a:lnTo>
                  <a:lnTo>
                    <a:pt x="14" y="478"/>
                  </a:lnTo>
                  <a:lnTo>
                    <a:pt x="10" y="457"/>
                  </a:lnTo>
                  <a:lnTo>
                    <a:pt x="6" y="436"/>
                  </a:lnTo>
                  <a:lnTo>
                    <a:pt x="3" y="414"/>
                  </a:lnTo>
                  <a:lnTo>
                    <a:pt x="1" y="390"/>
                  </a:lnTo>
                  <a:lnTo>
                    <a:pt x="0" y="363"/>
                  </a:lnTo>
                  <a:lnTo>
                    <a:pt x="0" y="337"/>
                  </a:lnTo>
                  <a:lnTo>
                    <a:pt x="0" y="310"/>
                  </a:lnTo>
                  <a:lnTo>
                    <a:pt x="1" y="284"/>
                  </a:lnTo>
                  <a:lnTo>
                    <a:pt x="3" y="261"/>
                  </a:lnTo>
                  <a:lnTo>
                    <a:pt x="6" y="239"/>
                  </a:lnTo>
                  <a:lnTo>
                    <a:pt x="10" y="217"/>
                  </a:lnTo>
                  <a:lnTo>
                    <a:pt x="14" y="197"/>
                  </a:lnTo>
                  <a:lnTo>
                    <a:pt x="19" y="179"/>
                  </a:lnTo>
                  <a:lnTo>
                    <a:pt x="25" y="161"/>
                  </a:lnTo>
                  <a:lnTo>
                    <a:pt x="31" y="145"/>
                  </a:lnTo>
                  <a:lnTo>
                    <a:pt x="37" y="129"/>
                  </a:lnTo>
                  <a:lnTo>
                    <a:pt x="45" y="115"/>
                  </a:lnTo>
                  <a:lnTo>
                    <a:pt x="53" y="102"/>
                  </a:lnTo>
                  <a:lnTo>
                    <a:pt x="62" y="90"/>
                  </a:lnTo>
                  <a:lnTo>
                    <a:pt x="70" y="79"/>
                  </a:lnTo>
                  <a:lnTo>
                    <a:pt x="80" y="69"/>
                  </a:lnTo>
                  <a:lnTo>
                    <a:pt x="89" y="60"/>
                  </a:lnTo>
                  <a:lnTo>
                    <a:pt x="99" y="50"/>
                  </a:lnTo>
                  <a:lnTo>
                    <a:pt x="109" y="43"/>
                  </a:lnTo>
                  <a:lnTo>
                    <a:pt x="119" y="36"/>
                  </a:lnTo>
                  <a:lnTo>
                    <a:pt x="130" y="30"/>
                  </a:lnTo>
                  <a:lnTo>
                    <a:pt x="142" y="24"/>
                  </a:lnTo>
                  <a:lnTo>
                    <a:pt x="153" y="19"/>
                  </a:lnTo>
                  <a:lnTo>
                    <a:pt x="164" y="15"/>
                  </a:lnTo>
                  <a:lnTo>
                    <a:pt x="175" y="12"/>
                  </a:lnTo>
                  <a:lnTo>
                    <a:pt x="197" y="6"/>
                  </a:lnTo>
                  <a:lnTo>
                    <a:pt x="221" y="3"/>
                  </a:lnTo>
                  <a:lnTo>
                    <a:pt x="243" y="1"/>
                  </a:lnTo>
                  <a:lnTo>
                    <a:pt x="265" y="0"/>
                  </a:lnTo>
                  <a:lnTo>
                    <a:pt x="286" y="1"/>
                  </a:lnTo>
                  <a:lnTo>
                    <a:pt x="310" y="2"/>
                  </a:lnTo>
                  <a:lnTo>
                    <a:pt x="332" y="6"/>
                  </a:lnTo>
                  <a:lnTo>
                    <a:pt x="355" y="11"/>
                  </a:lnTo>
                  <a:lnTo>
                    <a:pt x="367" y="14"/>
                  </a:lnTo>
                  <a:lnTo>
                    <a:pt x="378" y="18"/>
                  </a:lnTo>
                  <a:lnTo>
                    <a:pt x="389" y="22"/>
                  </a:lnTo>
                  <a:lnTo>
                    <a:pt x="400" y="28"/>
                  </a:lnTo>
                  <a:lnTo>
                    <a:pt x="410" y="34"/>
                  </a:lnTo>
                  <a:lnTo>
                    <a:pt x="421" y="40"/>
                  </a:lnTo>
                  <a:lnTo>
                    <a:pt x="431" y="48"/>
                  </a:lnTo>
                  <a:lnTo>
                    <a:pt x="440" y="57"/>
                  </a:lnTo>
                  <a:lnTo>
                    <a:pt x="451" y="66"/>
                  </a:lnTo>
                  <a:lnTo>
                    <a:pt x="460" y="76"/>
                  </a:lnTo>
                  <a:lnTo>
                    <a:pt x="469" y="87"/>
                  </a:lnTo>
                  <a:lnTo>
                    <a:pt x="477" y="99"/>
                  </a:lnTo>
                  <a:lnTo>
                    <a:pt x="485" y="112"/>
                  </a:lnTo>
                  <a:lnTo>
                    <a:pt x="492" y="126"/>
                  </a:lnTo>
                  <a:lnTo>
                    <a:pt x="499" y="142"/>
                  </a:lnTo>
                  <a:lnTo>
                    <a:pt x="505" y="158"/>
                  </a:lnTo>
                  <a:lnTo>
                    <a:pt x="510" y="176"/>
                  </a:lnTo>
                  <a:lnTo>
                    <a:pt x="515" y="194"/>
                  </a:lnTo>
                  <a:lnTo>
                    <a:pt x="521" y="214"/>
                  </a:lnTo>
                  <a:lnTo>
                    <a:pt x="524" y="237"/>
                  </a:lnTo>
                  <a:lnTo>
                    <a:pt x="527" y="259"/>
                  </a:lnTo>
                  <a:lnTo>
                    <a:pt x="529" y="283"/>
                  </a:lnTo>
                  <a:lnTo>
                    <a:pt x="531" y="310"/>
                  </a:lnTo>
                  <a:lnTo>
                    <a:pt x="531" y="337"/>
                  </a:lnTo>
                  <a:lnTo>
                    <a:pt x="531" y="364"/>
                  </a:lnTo>
                  <a:lnTo>
                    <a:pt x="529" y="390"/>
                  </a:lnTo>
                  <a:lnTo>
                    <a:pt x="527" y="415"/>
                  </a:lnTo>
                  <a:lnTo>
                    <a:pt x="524" y="438"/>
                  </a:lnTo>
                  <a:lnTo>
                    <a:pt x="521" y="459"/>
                  </a:lnTo>
                  <a:lnTo>
                    <a:pt x="516" y="480"/>
                  </a:lnTo>
                  <a:lnTo>
                    <a:pt x="511" y="499"/>
                  </a:lnTo>
                  <a:lnTo>
                    <a:pt x="505" y="516"/>
                  </a:lnTo>
                  <a:lnTo>
                    <a:pt x="499" y="533"/>
                  </a:lnTo>
                  <a:lnTo>
                    <a:pt x="492" y="549"/>
                  </a:lnTo>
                  <a:lnTo>
                    <a:pt x="485" y="563"/>
                  </a:lnTo>
                  <a:lnTo>
                    <a:pt x="477" y="576"/>
                  </a:lnTo>
                  <a:lnTo>
                    <a:pt x="469" y="588"/>
                  </a:lnTo>
                  <a:lnTo>
                    <a:pt x="460" y="599"/>
                  </a:lnTo>
                  <a:lnTo>
                    <a:pt x="451" y="609"/>
                  </a:lnTo>
                  <a:lnTo>
                    <a:pt x="441" y="618"/>
                  </a:lnTo>
                  <a:lnTo>
                    <a:pt x="431" y="627"/>
                  </a:lnTo>
                  <a:lnTo>
                    <a:pt x="421" y="634"/>
                  </a:lnTo>
                  <a:lnTo>
                    <a:pt x="411" y="641"/>
                  </a:lnTo>
                  <a:lnTo>
                    <a:pt x="400" y="646"/>
                  </a:lnTo>
                  <a:lnTo>
                    <a:pt x="389" y="651"/>
                  </a:lnTo>
                  <a:lnTo>
                    <a:pt x="378" y="656"/>
                  </a:lnTo>
                  <a:lnTo>
                    <a:pt x="367" y="660"/>
                  </a:lnTo>
                  <a:lnTo>
                    <a:pt x="355" y="663"/>
                  </a:lnTo>
                  <a:lnTo>
                    <a:pt x="333" y="668"/>
                  </a:lnTo>
                  <a:lnTo>
                    <a:pt x="310" y="671"/>
                  </a:lnTo>
                  <a:lnTo>
                    <a:pt x="287" y="672"/>
                  </a:lnTo>
                  <a:lnTo>
                    <a:pt x="265" y="673"/>
                  </a:lnTo>
                  <a:close/>
                  <a:moveTo>
                    <a:pt x="265" y="85"/>
                  </a:moveTo>
                  <a:lnTo>
                    <a:pt x="252" y="85"/>
                  </a:lnTo>
                  <a:lnTo>
                    <a:pt x="239" y="86"/>
                  </a:lnTo>
                  <a:lnTo>
                    <a:pt x="226" y="88"/>
                  </a:lnTo>
                  <a:lnTo>
                    <a:pt x="213" y="91"/>
                  </a:lnTo>
                  <a:lnTo>
                    <a:pt x="199" y="96"/>
                  </a:lnTo>
                  <a:lnTo>
                    <a:pt x="186" y="102"/>
                  </a:lnTo>
                  <a:lnTo>
                    <a:pt x="180" y="106"/>
                  </a:lnTo>
                  <a:lnTo>
                    <a:pt x="174" y="111"/>
                  </a:lnTo>
                  <a:lnTo>
                    <a:pt x="168" y="116"/>
                  </a:lnTo>
                  <a:lnTo>
                    <a:pt x="162" y="122"/>
                  </a:lnTo>
                  <a:lnTo>
                    <a:pt x="157" y="129"/>
                  </a:lnTo>
                  <a:lnTo>
                    <a:pt x="151" y="136"/>
                  </a:lnTo>
                  <a:lnTo>
                    <a:pt x="146" y="145"/>
                  </a:lnTo>
                  <a:lnTo>
                    <a:pt x="141" y="154"/>
                  </a:lnTo>
                  <a:lnTo>
                    <a:pt x="137" y="164"/>
                  </a:lnTo>
                  <a:lnTo>
                    <a:pt x="131" y="174"/>
                  </a:lnTo>
                  <a:lnTo>
                    <a:pt x="128" y="185"/>
                  </a:lnTo>
                  <a:lnTo>
                    <a:pt x="124" y="198"/>
                  </a:lnTo>
                  <a:lnTo>
                    <a:pt x="121" y="211"/>
                  </a:lnTo>
                  <a:lnTo>
                    <a:pt x="118" y="226"/>
                  </a:lnTo>
                  <a:lnTo>
                    <a:pt x="115" y="242"/>
                  </a:lnTo>
                  <a:lnTo>
                    <a:pt x="113" y="258"/>
                  </a:lnTo>
                  <a:lnTo>
                    <a:pt x="112" y="276"/>
                  </a:lnTo>
                  <a:lnTo>
                    <a:pt x="110" y="295"/>
                  </a:lnTo>
                  <a:lnTo>
                    <a:pt x="110" y="315"/>
                  </a:lnTo>
                  <a:lnTo>
                    <a:pt x="109" y="337"/>
                  </a:lnTo>
                  <a:lnTo>
                    <a:pt x="110" y="358"/>
                  </a:lnTo>
                  <a:lnTo>
                    <a:pt x="110" y="377"/>
                  </a:lnTo>
                  <a:lnTo>
                    <a:pt x="112" y="397"/>
                  </a:lnTo>
                  <a:lnTo>
                    <a:pt x="114" y="414"/>
                  </a:lnTo>
                  <a:lnTo>
                    <a:pt x="116" y="431"/>
                  </a:lnTo>
                  <a:lnTo>
                    <a:pt x="119" y="446"/>
                  </a:lnTo>
                  <a:lnTo>
                    <a:pt x="122" y="460"/>
                  </a:lnTo>
                  <a:lnTo>
                    <a:pt x="126" y="475"/>
                  </a:lnTo>
                  <a:lnTo>
                    <a:pt x="130" y="487"/>
                  </a:lnTo>
                  <a:lnTo>
                    <a:pt x="135" y="498"/>
                  </a:lnTo>
                  <a:lnTo>
                    <a:pt x="140" y="509"/>
                  </a:lnTo>
                  <a:lnTo>
                    <a:pt x="145" y="518"/>
                  </a:lnTo>
                  <a:lnTo>
                    <a:pt x="150" y="527"/>
                  </a:lnTo>
                  <a:lnTo>
                    <a:pt x="155" y="535"/>
                  </a:lnTo>
                  <a:lnTo>
                    <a:pt x="161" y="542"/>
                  </a:lnTo>
                  <a:lnTo>
                    <a:pt x="167" y="550"/>
                  </a:lnTo>
                  <a:lnTo>
                    <a:pt x="173" y="556"/>
                  </a:lnTo>
                  <a:lnTo>
                    <a:pt x="179" y="561"/>
                  </a:lnTo>
                  <a:lnTo>
                    <a:pt x="185" y="566"/>
                  </a:lnTo>
                  <a:lnTo>
                    <a:pt x="191" y="570"/>
                  </a:lnTo>
                  <a:lnTo>
                    <a:pt x="204" y="576"/>
                  </a:lnTo>
                  <a:lnTo>
                    <a:pt x="218" y="581"/>
                  </a:lnTo>
                  <a:lnTo>
                    <a:pt x="230" y="584"/>
                  </a:lnTo>
                  <a:lnTo>
                    <a:pt x="243" y="586"/>
                  </a:lnTo>
                  <a:lnTo>
                    <a:pt x="254" y="587"/>
                  </a:lnTo>
                  <a:lnTo>
                    <a:pt x="265" y="587"/>
                  </a:lnTo>
                  <a:lnTo>
                    <a:pt x="275" y="587"/>
                  </a:lnTo>
                  <a:lnTo>
                    <a:pt x="287" y="586"/>
                  </a:lnTo>
                  <a:lnTo>
                    <a:pt x="300" y="584"/>
                  </a:lnTo>
                  <a:lnTo>
                    <a:pt x="313" y="580"/>
                  </a:lnTo>
                  <a:lnTo>
                    <a:pt x="325" y="576"/>
                  </a:lnTo>
                  <a:lnTo>
                    <a:pt x="338" y="569"/>
                  </a:lnTo>
                  <a:lnTo>
                    <a:pt x="344" y="565"/>
                  </a:lnTo>
                  <a:lnTo>
                    <a:pt x="351" y="560"/>
                  </a:lnTo>
                  <a:lnTo>
                    <a:pt x="357" y="555"/>
                  </a:lnTo>
                  <a:lnTo>
                    <a:pt x="363" y="549"/>
                  </a:lnTo>
                  <a:lnTo>
                    <a:pt x="370" y="541"/>
                  </a:lnTo>
                  <a:lnTo>
                    <a:pt x="375" y="534"/>
                  </a:lnTo>
                  <a:lnTo>
                    <a:pt x="381" y="526"/>
                  </a:lnTo>
                  <a:lnTo>
                    <a:pt x="386" y="517"/>
                  </a:lnTo>
                  <a:lnTo>
                    <a:pt x="391" y="507"/>
                  </a:lnTo>
                  <a:lnTo>
                    <a:pt x="395" y="497"/>
                  </a:lnTo>
                  <a:lnTo>
                    <a:pt x="400" y="485"/>
                  </a:lnTo>
                  <a:lnTo>
                    <a:pt x="404" y="473"/>
                  </a:lnTo>
                  <a:lnTo>
                    <a:pt x="407" y="459"/>
                  </a:lnTo>
                  <a:lnTo>
                    <a:pt x="411" y="445"/>
                  </a:lnTo>
                  <a:lnTo>
                    <a:pt x="413" y="430"/>
                  </a:lnTo>
                  <a:lnTo>
                    <a:pt x="416" y="413"/>
                  </a:lnTo>
                  <a:lnTo>
                    <a:pt x="418" y="396"/>
                  </a:lnTo>
                  <a:lnTo>
                    <a:pt x="419" y="377"/>
                  </a:lnTo>
                  <a:lnTo>
                    <a:pt x="420" y="357"/>
                  </a:lnTo>
                  <a:lnTo>
                    <a:pt x="420" y="337"/>
                  </a:lnTo>
                  <a:lnTo>
                    <a:pt x="420" y="315"/>
                  </a:lnTo>
                  <a:lnTo>
                    <a:pt x="419" y="294"/>
                  </a:lnTo>
                  <a:lnTo>
                    <a:pt x="418" y="275"/>
                  </a:lnTo>
                  <a:lnTo>
                    <a:pt x="416" y="257"/>
                  </a:lnTo>
                  <a:lnTo>
                    <a:pt x="414" y="241"/>
                  </a:lnTo>
                  <a:lnTo>
                    <a:pt x="412" y="225"/>
                  </a:lnTo>
                  <a:lnTo>
                    <a:pt x="409" y="210"/>
                  </a:lnTo>
                  <a:lnTo>
                    <a:pt x="406" y="196"/>
                  </a:lnTo>
                  <a:lnTo>
                    <a:pt x="402" y="184"/>
                  </a:lnTo>
                  <a:lnTo>
                    <a:pt x="398" y="172"/>
                  </a:lnTo>
                  <a:lnTo>
                    <a:pt x="394" y="162"/>
                  </a:lnTo>
                  <a:lnTo>
                    <a:pt x="389" y="152"/>
                  </a:lnTo>
                  <a:lnTo>
                    <a:pt x="384" y="143"/>
                  </a:lnTo>
                  <a:lnTo>
                    <a:pt x="379" y="134"/>
                  </a:lnTo>
                  <a:lnTo>
                    <a:pt x="374" y="127"/>
                  </a:lnTo>
                  <a:lnTo>
                    <a:pt x="368" y="121"/>
                  </a:lnTo>
                  <a:lnTo>
                    <a:pt x="362" y="115"/>
                  </a:lnTo>
                  <a:lnTo>
                    <a:pt x="356" y="110"/>
                  </a:lnTo>
                  <a:lnTo>
                    <a:pt x="350" y="105"/>
                  </a:lnTo>
                  <a:lnTo>
                    <a:pt x="343" y="101"/>
                  </a:lnTo>
                  <a:lnTo>
                    <a:pt x="331" y="95"/>
                  </a:lnTo>
                  <a:lnTo>
                    <a:pt x="318" y="90"/>
                  </a:lnTo>
                  <a:lnTo>
                    <a:pt x="305" y="87"/>
                  </a:lnTo>
                  <a:lnTo>
                    <a:pt x="291" y="86"/>
                  </a:lnTo>
                  <a:lnTo>
                    <a:pt x="277" y="85"/>
                  </a:lnTo>
                  <a:lnTo>
                    <a:pt x="265" y="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53" name="Freeform 29"/>
            <p:cNvSpPr>
              <a:spLocks/>
            </p:cNvSpPr>
            <p:nvPr userDrawn="1"/>
          </p:nvSpPr>
          <p:spPr bwMode="auto">
            <a:xfrm>
              <a:off x="4873" y="237"/>
              <a:ext cx="50" cy="66"/>
            </a:xfrm>
            <a:custGeom>
              <a:avLst/>
              <a:gdLst>
                <a:gd name="T0" fmla="*/ 391 w 502"/>
                <a:gd name="T1" fmla="*/ 188 h 661"/>
                <a:gd name="T2" fmla="*/ 389 w 502"/>
                <a:gd name="T3" fmla="*/ 160 h 661"/>
                <a:gd name="T4" fmla="*/ 382 w 502"/>
                <a:gd name="T5" fmla="*/ 138 h 661"/>
                <a:gd name="T6" fmla="*/ 371 w 502"/>
                <a:gd name="T7" fmla="*/ 122 h 661"/>
                <a:gd name="T8" fmla="*/ 358 w 502"/>
                <a:gd name="T9" fmla="*/ 111 h 661"/>
                <a:gd name="T10" fmla="*/ 341 w 502"/>
                <a:gd name="T11" fmla="*/ 104 h 661"/>
                <a:gd name="T12" fmla="*/ 324 w 502"/>
                <a:gd name="T13" fmla="*/ 101 h 661"/>
                <a:gd name="T14" fmla="*/ 288 w 502"/>
                <a:gd name="T15" fmla="*/ 99 h 661"/>
                <a:gd name="T16" fmla="*/ 254 w 502"/>
                <a:gd name="T17" fmla="*/ 102 h 661"/>
                <a:gd name="T18" fmla="*/ 222 w 502"/>
                <a:gd name="T19" fmla="*/ 109 h 661"/>
                <a:gd name="T20" fmla="*/ 192 w 502"/>
                <a:gd name="T21" fmla="*/ 119 h 661"/>
                <a:gd name="T22" fmla="*/ 165 w 502"/>
                <a:gd name="T23" fmla="*/ 131 h 661"/>
                <a:gd name="T24" fmla="*/ 125 w 502"/>
                <a:gd name="T25" fmla="*/ 154 h 661"/>
                <a:gd name="T26" fmla="*/ 109 w 502"/>
                <a:gd name="T27" fmla="*/ 164 h 661"/>
                <a:gd name="T28" fmla="*/ 0 w 502"/>
                <a:gd name="T29" fmla="*/ 661 h 661"/>
                <a:gd name="T30" fmla="*/ 82 w 502"/>
                <a:gd name="T31" fmla="*/ 12 h 661"/>
                <a:gd name="T32" fmla="*/ 110 w 502"/>
                <a:gd name="T33" fmla="*/ 88 h 661"/>
                <a:gd name="T34" fmla="*/ 142 w 502"/>
                <a:gd name="T35" fmla="*/ 63 h 661"/>
                <a:gd name="T36" fmla="*/ 183 w 502"/>
                <a:gd name="T37" fmla="*/ 37 h 661"/>
                <a:gd name="T38" fmla="*/ 217 w 502"/>
                <a:gd name="T39" fmla="*/ 21 h 661"/>
                <a:gd name="T40" fmla="*/ 254 w 502"/>
                <a:gd name="T41" fmla="*/ 9 h 661"/>
                <a:gd name="T42" fmla="*/ 295 w 502"/>
                <a:gd name="T43" fmla="*/ 1 h 661"/>
                <a:gd name="T44" fmla="*/ 335 w 502"/>
                <a:gd name="T45" fmla="*/ 1 h 661"/>
                <a:gd name="T46" fmla="*/ 373 w 502"/>
                <a:gd name="T47" fmla="*/ 5 h 661"/>
                <a:gd name="T48" fmla="*/ 406 w 502"/>
                <a:gd name="T49" fmla="*/ 15 h 661"/>
                <a:gd name="T50" fmla="*/ 436 w 502"/>
                <a:gd name="T51" fmla="*/ 30 h 661"/>
                <a:gd name="T52" fmla="*/ 455 w 502"/>
                <a:gd name="T53" fmla="*/ 46 h 661"/>
                <a:gd name="T54" fmla="*/ 466 w 502"/>
                <a:gd name="T55" fmla="*/ 60 h 661"/>
                <a:gd name="T56" fmla="*/ 476 w 502"/>
                <a:gd name="T57" fmla="*/ 75 h 661"/>
                <a:gd name="T58" fmla="*/ 484 w 502"/>
                <a:gd name="T59" fmla="*/ 91 h 661"/>
                <a:gd name="T60" fmla="*/ 493 w 502"/>
                <a:gd name="T61" fmla="*/ 120 h 661"/>
                <a:gd name="T62" fmla="*/ 501 w 502"/>
                <a:gd name="T63" fmla="*/ 167 h 661"/>
                <a:gd name="T64" fmla="*/ 502 w 502"/>
                <a:gd name="T65"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2" h="661">
                  <a:moveTo>
                    <a:pt x="391" y="661"/>
                  </a:moveTo>
                  <a:lnTo>
                    <a:pt x="391" y="188"/>
                  </a:lnTo>
                  <a:lnTo>
                    <a:pt x="391" y="173"/>
                  </a:lnTo>
                  <a:lnTo>
                    <a:pt x="389" y="160"/>
                  </a:lnTo>
                  <a:lnTo>
                    <a:pt x="386" y="148"/>
                  </a:lnTo>
                  <a:lnTo>
                    <a:pt x="382" y="138"/>
                  </a:lnTo>
                  <a:lnTo>
                    <a:pt x="377" y="129"/>
                  </a:lnTo>
                  <a:lnTo>
                    <a:pt x="371" y="122"/>
                  </a:lnTo>
                  <a:lnTo>
                    <a:pt x="365" y="116"/>
                  </a:lnTo>
                  <a:lnTo>
                    <a:pt x="358" y="111"/>
                  </a:lnTo>
                  <a:lnTo>
                    <a:pt x="350" y="107"/>
                  </a:lnTo>
                  <a:lnTo>
                    <a:pt x="341" y="104"/>
                  </a:lnTo>
                  <a:lnTo>
                    <a:pt x="333" y="102"/>
                  </a:lnTo>
                  <a:lnTo>
                    <a:pt x="324" y="101"/>
                  </a:lnTo>
                  <a:lnTo>
                    <a:pt x="306" y="99"/>
                  </a:lnTo>
                  <a:lnTo>
                    <a:pt x="288" y="99"/>
                  </a:lnTo>
                  <a:lnTo>
                    <a:pt x="271" y="100"/>
                  </a:lnTo>
                  <a:lnTo>
                    <a:pt x="254" y="102"/>
                  </a:lnTo>
                  <a:lnTo>
                    <a:pt x="238" y="105"/>
                  </a:lnTo>
                  <a:lnTo>
                    <a:pt x="222" y="109"/>
                  </a:lnTo>
                  <a:lnTo>
                    <a:pt x="207" y="114"/>
                  </a:lnTo>
                  <a:lnTo>
                    <a:pt x="192" y="119"/>
                  </a:lnTo>
                  <a:lnTo>
                    <a:pt x="178" y="125"/>
                  </a:lnTo>
                  <a:lnTo>
                    <a:pt x="165" y="131"/>
                  </a:lnTo>
                  <a:lnTo>
                    <a:pt x="143" y="144"/>
                  </a:lnTo>
                  <a:lnTo>
                    <a:pt x="125" y="154"/>
                  </a:lnTo>
                  <a:lnTo>
                    <a:pt x="114" y="161"/>
                  </a:lnTo>
                  <a:lnTo>
                    <a:pt x="109" y="164"/>
                  </a:lnTo>
                  <a:lnTo>
                    <a:pt x="109" y="661"/>
                  </a:lnTo>
                  <a:lnTo>
                    <a:pt x="0" y="661"/>
                  </a:lnTo>
                  <a:lnTo>
                    <a:pt x="0" y="12"/>
                  </a:lnTo>
                  <a:lnTo>
                    <a:pt x="82" y="12"/>
                  </a:lnTo>
                  <a:lnTo>
                    <a:pt x="106" y="92"/>
                  </a:lnTo>
                  <a:lnTo>
                    <a:pt x="110" y="88"/>
                  </a:lnTo>
                  <a:lnTo>
                    <a:pt x="123" y="78"/>
                  </a:lnTo>
                  <a:lnTo>
                    <a:pt x="142" y="63"/>
                  </a:lnTo>
                  <a:lnTo>
                    <a:pt x="168" y="46"/>
                  </a:lnTo>
                  <a:lnTo>
                    <a:pt x="183" y="37"/>
                  </a:lnTo>
                  <a:lnTo>
                    <a:pt x="200" y="29"/>
                  </a:lnTo>
                  <a:lnTo>
                    <a:pt x="217" y="21"/>
                  </a:lnTo>
                  <a:lnTo>
                    <a:pt x="235" y="14"/>
                  </a:lnTo>
                  <a:lnTo>
                    <a:pt x="254" y="9"/>
                  </a:lnTo>
                  <a:lnTo>
                    <a:pt x="274" y="4"/>
                  </a:lnTo>
                  <a:lnTo>
                    <a:pt x="295" y="1"/>
                  </a:lnTo>
                  <a:lnTo>
                    <a:pt x="315" y="0"/>
                  </a:lnTo>
                  <a:lnTo>
                    <a:pt x="335" y="1"/>
                  </a:lnTo>
                  <a:lnTo>
                    <a:pt x="355" y="2"/>
                  </a:lnTo>
                  <a:lnTo>
                    <a:pt x="373" y="5"/>
                  </a:lnTo>
                  <a:lnTo>
                    <a:pt x="390" y="9"/>
                  </a:lnTo>
                  <a:lnTo>
                    <a:pt x="406" y="15"/>
                  </a:lnTo>
                  <a:lnTo>
                    <a:pt x="422" y="22"/>
                  </a:lnTo>
                  <a:lnTo>
                    <a:pt x="436" y="30"/>
                  </a:lnTo>
                  <a:lnTo>
                    <a:pt x="449" y="40"/>
                  </a:lnTo>
                  <a:lnTo>
                    <a:pt x="455" y="46"/>
                  </a:lnTo>
                  <a:lnTo>
                    <a:pt x="461" y="52"/>
                  </a:lnTo>
                  <a:lnTo>
                    <a:pt x="466" y="60"/>
                  </a:lnTo>
                  <a:lnTo>
                    <a:pt x="471" y="67"/>
                  </a:lnTo>
                  <a:lnTo>
                    <a:pt x="476" y="75"/>
                  </a:lnTo>
                  <a:lnTo>
                    <a:pt x="480" y="83"/>
                  </a:lnTo>
                  <a:lnTo>
                    <a:pt x="484" y="91"/>
                  </a:lnTo>
                  <a:lnTo>
                    <a:pt x="487" y="100"/>
                  </a:lnTo>
                  <a:lnTo>
                    <a:pt x="493" y="120"/>
                  </a:lnTo>
                  <a:lnTo>
                    <a:pt x="497" y="143"/>
                  </a:lnTo>
                  <a:lnTo>
                    <a:pt x="501" y="167"/>
                  </a:lnTo>
                  <a:lnTo>
                    <a:pt x="502" y="193"/>
                  </a:lnTo>
                  <a:lnTo>
                    <a:pt x="502" y="661"/>
                  </a:lnTo>
                  <a:lnTo>
                    <a:pt x="391" y="66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grpSp>
      <p:sp>
        <p:nvSpPr>
          <p:cNvPr id="1026" name="Rectangle 2"/>
          <p:cNvSpPr>
            <a:spLocks noGrp="1" noChangeArrowheads="1"/>
          </p:cNvSpPr>
          <p:nvPr>
            <p:ph type="title"/>
          </p:nvPr>
        </p:nvSpPr>
        <p:spPr bwMode="auto">
          <a:xfrm>
            <a:off x="539750" y="765175"/>
            <a:ext cx="7345363"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Titelmasterformat durch Klicken bearbeiten</a:t>
            </a:r>
          </a:p>
        </p:txBody>
      </p:sp>
      <p:sp>
        <p:nvSpPr>
          <p:cNvPr id="1027" name="Rectangle 3"/>
          <p:cNvSpPr>
            <a:spLocks noGrp="1" noChangeArrowheads="1"/>
          </p:cNvSpPr>
          <p:nvPr>
            <p:ph type="body" idx="1"/>
          </p:nvPr>
        </p:nvSpPr>
        <p:spPr bwMode="auto">
          <a:xfrm>
            <a:off x="539750" y="1773238"/>
            <a:ext cx="7345363"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539750" y="6546850"/>
            <a:ext cx="73771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700"/>
            </a:lvl1pPr>
          </a:lstStyle>
          <a:p>
            <a:r>
              <a:rPr lang="de-DE" altLang="de-DE">
                <a:solidFill>
                  <a:srgbClr val="000000"/>
                </a:solidFill>
              </a:rPr>
              <a:t>Elterninformationsveranstaltung Kindergarteneintritt, 23.01.2020</a:t>
            </a:r>
          </a:p>
        </p:txBody>
      </p:sp>
      <p:sp>
        <p:nvSpPr>
          <p:cNvPr id="1032" name="Line 8"/>
          <p:cNvSpPr>
            <a:spLocks noChangeShapeType="1"/>
          </p:cNvSpPr>
          <p:nvPr/>
        </p:nvSpPr>
        <p:spPr bwMode="auto">
          <a:xfrm>
            <a:off x="539750" y="6453188"/>
            <a:ext cx="7345363"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039" name="Freeform 15"/>
          <p:cNvSpPr>
            <a:spLocks/>
          </p:cNvSpPr>
          <p:nvPr/>
        </p:nvSpPr>
        <p:spPr bwMode="auto">
          <a:xfrm>
            <a:off x="8558213" y="266700"/>
            <a:ext cx="38100" cy="46038"/>
          </a:xfrm>
          <a:custGeom>
            <a:avLst/>
            <a:gdLst>
              <a:gd name="T0" fmla="*/ 72 w 240"/>
              <a:gd name="T1" fmla="*/ 0 h 295"/>
              <a:gd name="T2" fmla="*/ 88 w 240"/>
              <a:gd name="T3" fmla="*/ 14 h 295"/>
              <a:gd name="T4" fmla="*/ 106 w 240"/>
              <a:gd name="T5" fmla="*/ 27 h 295"/>
              <a:gd name="T6" fmla="*/ 123 w 240"/>
              <a:gd name="T7" fmla="*/ 38 h 295"/>
              <a:gd name="T8" fmla="*/ 140 w 240"/>
              <a:gd name="T9" fmla="*/ 48 h 295"/>
              <a:gd name="T10" fmla="*/ 173 w 240"/>
              <a:gd name="T11" fmla="*/ 69 h 295"/>
              <a:gd name="T12" fmla="*/ 207 w 240"/>
              <a:gd name="T13" fmla="*/ 89 h 295"/>
              <a:gd name="T14" fmla="*/ 217 w 240"/>
              <a:gd name="T15" fmla="*/ 98 h 295"/>
              <a:gd name="T16" fmla="*/ 226 w 240"/>
              <a:gd name="T17" fmla="*/ 108 h 295"/>
              <a:gd name="T18" fmla="*/ 232 w 240"/>
              <a:gd name="T19" fmla="*/ 116 h 295"/>
              <a:gd name="T20" fmla="*/ 237 w 240"/>
              <a:gd name="T21" fmla="*/ 124 h 295"/>
              <a:gd name="T22" fmla="*/ 238 w 240"/>
              <a:gd name="T23" fmla="*/ 128 h 295"/>
              <a:gd name="T24" fmla="*/ 239 w 240"/>
              <a:gd name="T25" fmla="*/ 132 h 295"/>
              <a:gd name="T26" fmla="*/ 240 w 240"/>
              <a:gd name="T27" fmla="*/ 137 h 295"/>
              <a:gd name="T28" fmla="*/ 239 w 240"/>
              <a:gd name="T29" fmla="*/ 141 h 295"/>
              <a:gd name="T30" fmla="*/ 238 w 240"/>
              <a:gd name="T31" fmla="*/ 146 h 295"/>
              <a:gd name="T32" fmla="*/ 237 w 240"/>
              <a:gd name="T33" fmla="*/ 151 h 295"/>
              <a:gd name="T34" fmla="*/ 235 w 240"/>
              <a:gd name="T35" fmla="*/ 157 h 295"/>
              <a:gd name="T36" fmla="*/ 232 w 240"/>
              <a:gd name="T37" fmla="*/ 163 h 295"/>
              <a:gd name="T38" fmla="*/ 225 w 240"/>
              <a:gd name="T39" fmla="*/ 171 h 295"/>
              <a:gd name="T40" fmla="*/ 218 w 240"/>
              <a:gd name="T41" fmla="*/ 180 h 295"/>
              <a:gd name="T42" fmla="*/ 213 w 240"/>
              <a:gd name="T43" fmla="*/ 190 h 295"/>
              <a:gd name="T44" fmla="*/ 209 w 240"/>
              <a:gd name="T45" fmla="*/ 198 h 295"/>
              <a:gd name="T46" fmla="*/ 202 w 240"/>
              <a:gd name="T47" fmla="*/ 215 h 295"/>
              <a:gd name="T48" fmla="*/ 197 w 240"/>
              <a:gd name="T49" fmla="*/ 230 h 295"/>
              <a:gd name="T50" fmla="*/ 194 w 240"/>
              <a:gd name="T51" fmla="*/ 252 h 295"/>
              <a:gd name="T52" fmla="*/ 194 w 240"/>
              <a:gd name="T53" fmla="*/ 261 h 295"/>
              <a:gd name="T54" fmla="*/ 194 w 240"/>
              <a:gd name="T55" fmla="*/ 266 h 295"/>
              <a:gd name="T56" fmla="*/ 193 w 240"/>
              <a:gd name="T57" fmla="*/ 272 h 295"/>
              <a:gd name="T58" fmla="*/ 191 w 240"/>
              <a:gd name="T59" fmla="*/ 278 h 295"/>
              <a:gd name="T60" fmla="*/ 188 w 240"/>
              <a:gd name="T61" fmla="*/ 284 h 295"/>
              <a:gd name="T62" fmla="*/ 185 w 240"/>
              <a:gd name="T63" fmla="*/ 287 h 295"/>
              <a:gd name="T64" fmla="*/ 183 w 240"/>
              <a:gd name="T65" fmla="*/ 290 h 295"/>
              <a:gd name="T66" fmla="*/ 180 w 240"/>
              <a:gd name="T67" fmla="*/ 292 h 295"/>
              <a:gd name="T68" fmla="*/ 175 w 240"/>
              <a:gd name="T69" fmla="*/ 294 h 295"/>
              <a:gd name="T70" fmla="*/ 171 w 240"/>
              <a:gd name="T71" fmla="*/ 295 h 295"/>
              <a:gd name="T72" fmla="*/ 167 w 240"/>
              <a:gd name="T73" fmla="*/ 295 h 295"/>
              <a:gd name="T74" fmla="*/ 163 w 240"/>
              <a:gd name="T75" fmla="*/ 295 h 295"/>
              <a:gd name="T76" fmla="*/ 157 w 240"/>
              <a:gd name="T77" fmla="*/ 294 h 295"/>
              <a:gd name="T78" fmla="*/ 147 w 240"/>
              <a:gd name="T79" fmla="*/ 286 h 295"/>
              <a:gd name="T80" fmla="*/ 137 w 240"/>
              <a:gd name="T81" fmla="*/ 277 h 295"/>
              <a:gd name="T82" fmla="*/ 127 w 240"/>
              <a:gd name="T83" fmla="*/ 268 h 295"/>
              <a:gd name="T84" fmla="*/ 117 w 240"/>
              <a:gd name="T85" fmla="*/ 256 h 295"/>
              <a:gd name="T86" fmla="*/ 98 w 240"/>
              <a:gd name="T87" fmla="*/ 234 h 295"/>
              <a:gd name="T88" fmla="*/ 80 w 240"/>
              <a:gd name="T89" fmla="*/ 209 h 295"/>
              <a:gd name="T90" fmla="*/ 62 w 240"/>
              <a:gd name="T91" fmla="*/ 184 h 295"/>
              <a:gd name="T92" fmla="*/ 44 w 240"/>
              <a:gd name="T93" fmla="*/ 158 h 295"/>
              <a:gd name="T94" fmla="*/ 25 w 240"/>
              <a:gd name="T95" fmla="*/ 133 h 295"/>
              <a:gd name="T96" fmla="*/ 5 w 240"/>
              <a:gd name="T97" fmla="*/ 110 h 295"/>
              <a:gd name="T98" fmla="*/ 7 w 240"/>
              <a:gd name="T99" fmla="*/ 101 h 295"/>
              <a:gd name="T100" fmla="*/ 10 w 240"/>
              <a:gd name="T101" fmla="*/ 89 h 295"/>
              <a:gd name="T102" fmla="*/ 12 w 240"/>
              <a:gd name="T103" fmla="*/ 77 h 295"/>
              <a:gd name="T104" fmla="*/ 13 w 240"/>
              <a:gd name="T105" fmla="*/ 64 h 295"/>
              <a:gd name="T106" fmla="*/ 13 w 240"/>
              <a:gd name="T107" fmla="*/ 51 h 295"/>
              <a:gd name="T108" fmla="*/ 11 w 240"/>
              <a:gd name="T109" fmla="*/ 38 h 295"/>
              <a:gd name="T110" fmla="*/ 10 w 240"/>
              <a:gd name="T111" fmla="*/ 32 h 295"/>
              <a:gd name="T112" fmla="*/ 7 w 240"/>
              <a:gd name="T113" fmla="*/ 25 h 295"/>
              <a:gd name="T114" fmla="*/ 4 w 240"/>
              <a:gd name="T115" fmla="*/ 18 h 295"/>
              <a:gd name="T116" fmla="*/ 0 w 240"/>
              <a:gd name="T117" fmla="*/ 13 h 295"/>
              <a:gd name="T118" fmla="*/ 19 w 240"/>
              <a:gd name="T119" fmla="*/ 9 h 295"/>
              <a:gd name="T120" fmla="*/ 37 w 240"/>
              <a:gd name="T121" fmla="*/ 6 h 295"/>
              <a:gd name="T122" fmla="*/ 54 w 240"/>
              <a:gd name="T123" fmla="*/ 3 h 295"/>
              <a:gd name="T124" fmla="*/ 72 w 240"/>
              <a:gd name="T12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72" y="0"/>
                </a:moveTo>
                <a:lnTo>
                  <a:pt x="88" y="14"/>
                </a:lnTo>
                <a:lnTo>
                  <a:pt x="106" y="27"/>
                </a:lnTo>
                <a:lnTo>
                  <a:pt x="123" y="38"/>
                </a:lnTo>
                <a:lnTo>
                  <a:pt x="140" y="48"/>
                </a:lnTo>
                <a:lnTo>
                  <a:pt x="173" y="69"/>
                </a:lnTo>
                <a:lnTo>
                  <a:pt x="207" y="89"/>
                </a:lnTo>
                <a:lnTo>
                  <a:pt x="217" y="98"/>
                </a:lnTo>
                <a:lnTo>
                  <a:pt x="226" y="108"/>
                </a:lnTo>
                <a:lnTo>
                  <a:pt x="232" y="116"/>
                </a:lnTo>
                <a:lnTo>
                  <a:pt x="237" y="124"/>
                </a:lnTo>
                <a:lnTo>
                  <a:pt x="238" y="128"/>
                </a:lnTo>
                <a:lnTo>
                  <a:pt x="239" y="132"/>
                </a:lnTo>
                <a:lnTo>
                  <a:pt x="240" y="137"/>
                </a:lnTo>
                <a:lnTo>
                  <a:pt x="239" y="141"/>
                </a:lnTo>
                <a:lnTo>
                  <a:pt x="238" y="146"/>
                </a:lnTo>
                <a:lnTo>
                  <a:pt x="237" y="151"/>
                </a:lnTo>
                <a:lnTo>
                  <a:pt x="235" y="157"/>
                </a:lnTo>
                <a:lnTo>
                  <a:pt x="232" y="163"/>
                </a:lnTo>
                <a:lnTo>
                  <a:pt x="225" y="171"/>
                </a:lnTo>
                <a:lnTo>
                  <a:pt x="218" y="180"/>
                </a:lnTo>
                <a:lnTo>
                  <a:pt x="213" y="190"/>
                </a:lnTo>
                <a:lnTo>
                  <a:pt x="209" y="198"/>
                </a:lnTo>
                <a:lnTo>
                  <a:pt x="202" y="215"/>
                </a:lnTo>
                <a:lnTo>
                  <a:pt x="197" y="230"/>
                </a:lnTo>
                <a:lnTo>
                  <a:pt x="194" y="252"/>
                </a:lnTo>
                <a:lnTo>
                  <a:pt x="194" y="261"/>
                </a:lnTo>
                <a:lnTo>
                  <a:pt x="194" y="266"/>
                </a:lnTo>
                <a:lnTo>
                  <a:pt x="193" y="272"/>
                </a:lnTo>
                <a:lnTo>
                  <a:pt x="191" y="278"/>
                </a:lnTo>
                <a:lnTo>
                  <a:pt x="188" y="284"/>
                </a:lnTo>
                <a:lnTo>
                  <a:pt x="185" y="287"/>
                </a:lnTo>
                <a:lnTo>
                  <a:pt x="183" y="290"/>
                </a:lnTo>
                <a:lnTo>
                  <a:pt x="180" y="292"/>
                </a:lnTo>
                <a:lnTo>
                  <a:pt x="175" y="294"/>
                </a:lnTo>
                <a:lnTo>
                  <a:pt x="171" y="295"/>
                </a:lnTo>
                <a:lnTo>
                  <a:pt x="167" y="295"/>
                </a:lnTo>
                <a:lnTo>
                  <a:pt x="163" y="295"/>
                </a:lnTo>
                <a:lnTo>
                  <a:pt x="157" y="294"/>
                </a:lnTo>
                <a:lnTo>
                  <a:pt x="147" y="286"/>
                </a:lnTo>
                <a:lnTo>
                  <a:pt x="137" y="277"/>
                </a:lnTo>
                <a:lnTo>
                  <a:pt x="127" y="268"/>
                </a:lnTo>
                <a:lnTo>
                  <a:pt x="117" y="256"/>
                </a:lnTo>
                <a:lnTo>
                  <a:pt x="98" y="234"/>
                </a:lnTo>
                <a:lnTo>
                  <a:pt x="80" y="209"/>
                </a:lnTo>
                <a:lnTo>
                  <a:pt x="62" y="184"/>
                </a:lnTo>
                <a:lnTo>
                  <a:pt x="44" y="158"/>
                </a:lnTo>
                <a:lnTo>
                  <a:pt x="25" y="133"/>
                </a:lnTo>
                <a:lnTo>
                  <a:pt x="5" y="110"/>
                </a:lnTo>
                <a:lnTo>
                  <a:pt x="7" y="101"/>
                </a:lnTo>
                <a:lnTo>
                  <a:pt x="10" y="89"/>
                </a:lnTo>
                <a:lnTo>
                  <a:pt x="12" y="77"/>
                </a:lnTo>
                <a:lnTo>
                  <a:pt x="13" y="64"/>
                </a:lnTo>
                <a:lnTo>
                  <a:pt x="13" y="51"/>
                </a:lnTo>
                <a:lnTo>
                  <a:pt x="11" y="38"/>
                </a:lnTo>
                <a:lnTo>
                  <a:pt x="10" y="32"/>
                </a:lnTo>
                <a:lnTo>
                  <a:pt x="7" y="25"/>
                </a:lnTo>
                <a:lnTo>
                  <a:pt x="4" y="18"/>
                </a:lnTo>
                <a:lnTo>
                  <a:pt x="0" y="13"/>
                </a:lnTo>
                <a:lnTo>
                  <a:pt x="19" y="9"/>
                </a:lnTo>
                <a:lnTo>
                  <a:pt x="37" y="6"/>
                </a:lnTo>
                <a:lnTo>
                  <a:pt x="54" y="3"/>
                </a:lnTo>
                <a:lnTo>
                  <a:pt x="72" y="0"/>
                </a:lnTo>
                <a:close/>
              </a:path>
            </a:pathLst>
          </a:custGeom>
          <a:solidFill>
            <a:srgbClr val="59B5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0" name="Freeform 16"/>
          <p:cNvSpPr>
            <a:spLocks/>
          </p:cNvSpPr>
          <p:nvPr/>
        </p:nvSpPr>
        <p:spPr bwMode="auto">
          <a:xfrm>
            <a:off x="8558213" y="266700"/>
            <a:ext cx="38100" cy="46038"/>
          </a:xfrm>
          <a:custGeom>
            <a:avLst/>
            <a:gdLst>
              <a:gd name="T0" fmla="*/ 5 w 240"/>
              <a:gd name="T1" fmla="*/ 110 h 295"/>
              <a:gd name="T2" fmla="*/ 25 w 240"/>
              <a:gd name="T3" fmla="*/ 133 h 295"/>
              <a:gd name="T4" fmla="*/ 44 w 240"/>
              <a:gd name="T5" fmla="*/ 158 h 295"/>
              <a:gd name="T6" fmla="*/ 62 w 240"/>
              <a:gd name="T7" fmla="*/ 184 h 295"/>
              <a:gd name="T8" fmla="*/ 80 w 240"/>
              <a:gd name="T9" fmla="*/ 209 h 295"/>
              <a:gd name="T10" fmla="*/ 98 w 240"/>
              <a:gd name="T11" fmla="*/ 234 h 295"/>
              <a:gd name="T12" fmla="*/ 117 w 240"/>
              <a:gd name="T13" fmla="*/ 256 h 295"/>
              <a:gd name="T14" fmla="*/ 127 w 240"/>
              <a:gd name="T15" fmla="*/ 268 h 295"/>
              <a:gd name="T16" fmla="*/ 137 w 240"/>
              <a:gd name="T17" fmla="*/ 277 h 295"/>
              <a:gd name="T18" fmla="*/ 147 w 240"/>
              <a:gd name="T19" fmla="*/ 286 h 295"/>
              <a:gd name="T20" fmla="*/ 157 w 240"/>
              <a:gd name="T21" fmla="*/ 294 h 295"/>
              <a:gd name="T22" fmla="*/ 163 w 240"/>
              <a:gd name="T23" fmla="*/ 295 h 295"/>
              <a:gd name="T24" fmla="*/ 167 w 240"/>
              <a:gd name="T25" fmla="*/ 295 h 295"/>
              <a:gd name="T26" fmla="*/ 171 w 240"/>
              <a:gd name="T27" fmla="*/ 295 h 295"/>
              <a:gd name="T28" fmla="*/ 175 w 240"/>
              <a:gd name="T29" fmla="*/ 294 h 295"/>
              <a:gd name="T30" fmla="*/ 180 w 240"/>
              <a:gd name="T31" fmla="*/ 292 h 295"/>
              <a:gd name="T32" fmla="*/ 183 w 240"/>
              <a:gd name="T33" fmla="*/ 290 h 295"/>
              <a:gd name="T34" fmla="*/ 185 w 240"/>
              <a:gd name="T35" fmla="*/ 287 h 295"/>
              <a:gd name="T36" fmla="*/ 188 w 240"/>
              <a:gd name="T37" fmla="*/ 284 h 295"/>
              <a:gd name="T38" fmla="*/ 191 w 240"/>
              <a:gd name="T39" fmla="*/ 278 h 295"/>
              <a:gd name="T40" fmla="*/ 193 w 240"/>
              <a:gd name="T41" fmla="*/ 272 h 295"/>
              <a:gd name="T42" fmla="*/ 194 w 240"/>
              <a:gd name="T43" fmla="*/ 266 h 295"/>
              <a:gd name="T44" fmla="*/ 194 w 240"/>
              <a:gd name="T45" fmla="*/ 261 h 295"/>
              <a:gd name="T46" fmla="*/ 194 w 240"/>
              <a:gd name="T47" fmla="*/ 252 h 295"/>
              <a:gd name="T48" fmla="*/ 197 w 240"/>
              <a:gd name="T49" fmla="*/ 230 h 295"/>
              <a:gd name="T50" fmla="*/ 202 w 240"/>
              <a:gd name="T51" fmla="*/ 215 h 295"/>
              <a:gd name="T52" fmla="*/ 209 w 240"/>
              <a:gd name="T53" fmla="*/ 198 h 295"/>
              <a:gd name="T54" fmla="*/ 213 w 240"/>
              <a:gd name="T55" fmla="*/ 190 h 295"/>
              <a:gd name="T56" fmla="*/ 218 w 240"/>
              <a:gd name="T57" fmla="*/ 180 h 295"/>
              <a:gd name="T58" fmla="*/ 225 w 240"/>
              <a:gd name="T59" fmla="*/ 171 h 295"/>
              <a:gd name="T60" fmla="*/ 232 w 240"/>
              <a:gd name="T61" fmla="*/ 163 h 295"/>
              <a:gd name="T62" fmla="*/ 235 w 240"/>
              <a:gd name="T63" fmla="*/ 157 h 295"/>
              <a:gd name="T64" fmla="*/ 237 w 240"/>
              <a:gd name="T65" fmla="*/ 151 h 295"/>
              <a:gd name="T66" fmla="*/ 238 w 240"/>
              <a:gd name="T67" fmla="*/ 146 h 295"/>
              <a:gd name="T68" fmla="*/ 239 w 240"/>
              <a:gd name="T69" fmla="*/ 141 h 295"/>
              <a:gd name="T70" fmla="*/ 240 w 240"/>
              <a:gd name="T71" fmla="*/ 137 h 295"/>
              <a:gd name="T72" fmla="*/ 239 w 240"/>
              <a:gd name="T73" fmla="*/ 132 h 295"/>
              <a:gd name="T74" fmla="*/ 238 w 240"/>
              <a:gd name="T75" fmla="*/ 128 h 295"/>
              <a:gd name="T76" fmla="*/ 237 w 240"/>
              <a:gd name="T77" fmla="*/ 124 h 295"/>
              <a:gd name="T78" fmla="*/ 232 w 240"/>
              <a:gd name="T79" fmla="*/ 116 h 295"/>
              <a:gd name="T80" fmla="*/ 226 w 240"/>
              <a:gd name="T81" fmla="*/ 108 h 295"/>
              <a:gd name="T82" fmla="*/ 217 w 240"/>
              <a:gd name="T83" fmla="*/ 98 h 295"/>
              <a:gd name="T84" fmla="*/ 207 w 240"/>
              <a:gd name="T85" fmla="*/ 89 h 295"/>
              <a:gd name="T86" fmla="*/ 173 w 240"/>
              <a:gd name="T87" fmla="*/ 69 h 295"/>
              <a:gd name="T88" fmla="*/ 140 w 240"/>
              <a:gd name="T89" fmla="*/ 48 h 295"/>
              <a:gd name="T90" fmla="*/ 123 w 240"/>
              <a:gd name="T91" fmla="*/ 38 h 295"/>
              <a:gd name="T92" fmla="*/ 106 w 240"/>
              <a:gd name="T93" fmla="*/ 27 h 295"/>
              <a:gd name="T94" fmla="*/ 88 w 240"/>
              <a:gd name="T95" fmla="*/ 14 h 295"/>
              <a:gd name="T96" fmla="*/ 72 w 240"/>
              <a:gd name="T97" fmla="*/ 0 h 295"/>
              <a:gd name="T98" fmla="*/ 54 w 240"/>
              <a:gd name="T99" fmla="*/ 3 h 295"/>
              <a:gd name="T100" fmla="*/ 37 w 240"/>
              <a:gd name="T101" fmla="*/ 6 h 295"/>
              <a:gd name="T102" fmla="*/ 19 w 240"/>
              <a:gd name="T103" fmla="*/ 9 h 295"/>
              <a:gd name="T104" fmla="*/ 0 w 240"/>
              <a:gd name="T105" fmla="*/ 13 h 295"/>
              <a:gd name="T106" fmla="*/ 4 w 240"/>
              <a:gd name="T107" fmla="*/ 18 h 295"/>
              <a:gd name="T108" fmla="*/ 7 w 240"/>
              <a:gd name="T109" fmla="*/ 25 h 295"/>
              <a:gd name="T110" fmla="*/ 10 w 240"/>
              <a:gd name="T111" fmla="*/ 32 h 295"/>
              <a:gd name="T112" fmla="*/ 11 w 240"/>
              <a:gd name="T113" fmla="*/ 38 h 295"/>
              <a:gd name="T114" fmla="*/ 13 w 240"/>
              <a:gd name="T115" fmla="*/ 51 h 295"/>
              <a:gd name="T116" fmla="*/ 13 w 240"/>
              <a:gd name="T117" fmla="*/ 64 h 295"/>
              <a:gd name="T118" fmla="*/ 12 w 240"/>
              <a:gd name="T119" fmla="*/ 77 h 295"/>
              <a:gd name="T120" fmla="*/ 10 w 240"/>
              <a:gd name="T121" fmla="*/ 89 h 295"/>
              <a:gd name="T122" fmla="*/ 7 w 240"/>
              <a:gd name="T123" fmla="*/ 101 h 295"/>
              <a:gd name="T124" fmla="*/ 5 w 240"/>
              <a:gd name="T125" fmla="*/ 1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5" y="110"/>
                </a:moveTo>
                <a:lnTo>
                  <a:pt x="25" y="133"/>
                </a:lnTo>
                <a:lnTo>
                  <a:pt x="44" y="158"/>
                </a:lnTo>
                <a:lnTo>
                  <a:pt x="62" y="184"/>
                </a:lnTo>
                <a:lnTo>
                  <a:pt x="80" y="209"/>
                </a:lnTo>
                <a:lnTo>
                  <a:pt x="98" y="234"/>
                </a:lnTo>
                <a:lnTo>
                  <a:pt x="117" y="256"/>
                </a:lnTo>
                <a:lnTo>
                  <a:pt x="127" y="268"/>
                </a:lnTo>
                <a:lnTo>
                  <a:pt x="137" y="277"/>
                </a:lnTo>
                <a:lnTo>
                  <a:pt x="147" y="286"/>
                </a:lnTo>
                <a:lnTo>
                  <a:pt x="157" y="294"/>
                </a:lnTo>
                <a:lnTo>
                  <a:pt x="163" y="295"/>
                </a:lnTo>
                <a:lnTo>
                  <a:pt x="167" y="295"/>
                </a:lnTo>
                <a:lnTo>
                  <a:pt x="171" y="295"/>
                </a:lnTo>
                <a:lnTo>
                  <a:pt x="175" y="294"/>
                </a:lnTo>
                <a:lnTo>
                  <a:pt x="180" y="292"/>
                </a:lnTo>
                <a:lnTo>
                  <a:pt x="183" y="290"/>
                </a:lnTo>
                <a:lnTo>
                  <a:pt x="185" y="287"/>
                </a:lnTo>
                <a:lnTo>
                  <a:pt x="188" y="284"/>
                </a:lnTo>
                <a:lnTo>
                  <a:pt x="191" y="278"/>
                </a:lnTo>
                <a:lnTo>
                  <a:pt x="193" y="272"/>
                </a:lnTo>
                <a:lnTo>
                  <a:pt x="194" y="266"/>
                </a:lnTo>
                <a:lnTo>
                  <a:pt x="194" y="261"/>
                </a:lnTo>
                <a:lnTo>
                  <a:pt x="194" y="252"/>
                </a:lnTo>
                <a:lnTo>
                  <a:pt x="197" y="230"/>
                </a:lnTo>
                <a:lnTo>
                  <a:pt x="202" y="215"/>
                </a:lnTo>
                <a:lnTo>
                  <a:pt x="209" y="198"/>
                </a:lnTo>
                <a:lnTo>
                  <a:pt x="213" y="190"/>
                </a:lnTo>
                <a:lnTo>
                  <a:pt x="218" y="180"/>
                </a:lnTo>
                <a:lnTo>
                  <a:pt x="225" y="171"/>
                </a:lnTo>
                <a:lnTo>
                  <a:pt x="232" y="163"/>
                </a:lnTo>
                <a:lnTo>
                  <a:pt x="235" y="157"/>
                </a:lnTo>
                <a:lnTo>
                  <a:pt x="237" y="151"/>
                </a:lnTo>
                <a:lnTo>
                  <a:pt x="238" y="146"/>
                </a:lnTo>
                <a:lnTo>
                  <a:pt x="239" y="141"/>
                </a:lnTo>
                <a:lnTo>
                  <a:pt x="240" y="137"/>
                </a:lnTo>
                <a:lnTo>
                  <a:pt x="239" y="132"/>
                </a:lnTo>
                <a:lnTo>
                  <a:pt x="238" y="128"/>
                </a:lnTo>
                <a:lnTo>
                  <a:pt x="237" y="124"/>
                </a:lnTo>
                <a:lnTo>
                  <a:pt x="232" y="116"/>
                </a:lnTo>
                <a:lnTo>
                  <a:pt x="226" y="108"/>
                </a:lnTo>
                <a:lnTo>
                  <a:pt x="217" y="98"/>
                </a:lnTo>
                <a:lnTo>
                  <a:pt x="207" y="89"/>
                </a:lnTo>
                <a:lnTo>
                  <a:pt x="173" y="69"/>
                </a:lnTo>
                <a:lnTo>
                  <a:pt x="140" y="48"/>
                </a:lnTo>
                <a:lnTo>
                  <a:pt x="123" y="38"/>
                </a:lnTo>
                <a:lnTo>
                  <a:pt x="106" y="27"/>
                </a:lnTo>
                <a:lnTo>
                  <a:pt x="88" y="14"/>
                </a:lnTo>
                <a:lnTo>
                  <a:pt x="72" y="0"/>
                </a:lnTo>
                <a:lnTo>
                  <a:pt x="54" y="3"/>
                </a:lnTo>
                <a:lnTo>
                  <a:pt x="37" y="6"/>
                </a:lnTo>
                <a:lnTo>
                  <a:pt x="19" y="9"/>
                </a:lnTo>
                <a:lnTo>
                  <a:pt x="0" y="13"/>
                </a:lnTo>
                <a:lnTo>
                  <a:pt x="4" y="18"/>
                </a:lnTo>
                <a:lnTo>
                  <a:pt x="7" y="25"/>
                </a:lnTo>
                <a:lnTo>
                  <a:pt x="10" y="32"/>
                </a:lnTo>
                <a:lnTo>
                  <a:pt x="11" y="38"/>
                </a:lnTo>
                <a:lnTo>
                  <a:pt x="13" y="51"/>
                </a:lnTo>
                <a:lnTo>
                  <a:pt x="13" y="64"/>
                </a:lnTo>
                <a:lnTo>
                  <a:pt x="12" y="77"/>
                </a:lnTo>
                <a:lnTo>
                  <a:pt x="10" y="89"/>
                </a:lnTo>
                <a:lnTo>
                  <a:pt x="7" y="101"/>
                </a:lnTo>
                <a:lnTo>
                  <a:pt x="5"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Tree>
    <p:extLst>
      <p:ext uri="{BB962C8B-B14F-4D97-AF65-F5344CB8AC3E}">
        <p14:creationId xmlns:p14="http://schemas.microsoft.com/office/powerpoint/2010/main" val="14742189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rtl="0" eaLnBrk="1" fontAlgn="base" hangingPunct="1">
        <a:lnSpc>
          <a:spcPts val="2800"/>
        </a:lnSpc>
        <a:spcBef>
          <a:spcPct val="0"/>
        </a:spcBef>
        <a:spcAft>
          <a:spcPct val="0"/>
        </a:spcAft>
        <a:defRPr sz="2400" b="1">
          <a:solidFill>
            <a:schemeClr val="bg2"/>
          </a:solidFill>
          <a:latin typeface="+mj-lt"/>
          <a:ea typeface="+mj-ea"/>
          <a:cs typeface="+mj-cs"/>
        </a:defRPr>
      </a:lvl1pPr>
      <a:lvl2pPr algn="l" rtl="0" eaLnBrk="1" fontAlgn="base" hangingPunct="1">
        <a:lnSpc>
          <a:spcPts val="2800"/>
        </a:lnSpc>
        <a:spcBef>
          <a:spcPct val="0"/>
        </a:spcBef>
        <a:spcAft>
          <a:spcPct val="0"/>
        </a:spcAft>
        <a:defRPr sz="2400" b="1">
          <a:solidFill>
            <a:schemeClr val="bg2"/>
          </a:solidFill>
          <a:latin typeface="Arial" charset="0"/>
        </a:defRPr>
      </a:lvl2pPr>
      <a:lvl3pPr algn="l" rtl="0" eaLnBrk="1" fontAlgn="base" hangingPunct="1">
        <a:lnSpc>
          <a:spcPts val="2800"/>
        </a:lnSpc>
        <a:spcBef>
          <a:spcPct val="0"/>
        </a:spcBef>
        <a:spcAft>
          <a:spcPct val="0"/>
        </a:spcAft>
        <a:defRPr sz="2400" b="1">
          <a:solidFill>
            <a:schemeClr val="bg2"/>
          </a:solidFill>
          <a:latin typeface="Arial" charset="0"/>
        </a:defRPr>
      </a:lvl3pPr>
      <a:lvl4pPr algn="l" rtl="0" eaLnBrk="1" fontAlgn="base" hangingPunct="1">
        <a:lnSpc>
          <a:spcPts val="2800"/>
        </a:lnSpc>
        <a:spcBef>
          <a:spcPct val="0"/>
        </a:spcBef>
        <a:spcAft>
          <a:spcPct val="0"/>
        </a:spcAft>
        <a:defRPr sz="2400" b="1">
          <a:solidFill>
            <a:schemeClr val="bg2"/>
          </a:solidFill>
          <a:latin typeface="Arial" charset="0"/>
        </a:defRPr>
      </a:lvl4pPr>
      <a:lvl5pPr algn="l" rtl="0" eaLnBrk="1" fontAlgn="base" hangingPunct="1">
        <a:lnSpc>
          <a:spcPts val="2800"/>
        </a:lnSpc>
        <a:spcBef>
          <a:spcPct val="0"/>
        </a:spcBef>
        <a:spcAft>
          <a:spcPct val="0"/>
        </a:spcAft>
        <a:defRPr sz="2400" b="1">
          <a:solidFill>
            <a:schemeClr val="bg2"/>
          </a:solidFill>
          <a:latin typeface="Arial" charset="0"/>
        </a:defRPr>
      </a:lvl5pPr>
      <a:lvl6pPr marL="457200" algn="l" rtl="0" eaLnBrk="1" fontAlgn="base" hangingPunct="1">
        <a:lnSpc>
          <a:spcPts val="2800"/>
        </a:lnSpc>
        <a:spcBef>
          <a:spcPct val="0"/>
        </a:spcBef>
        <a:spcAft>
          <a:spcPct val="0"/>
        </a:spcAft>
        <a:defRPr sz="2400" b="1">
          <a:solidFill>
            <a:schemeClr val="bg2"/>
          </a:solidFill>
          <a:latin typeface="Arial" charset="0"/>
        </a:defRPr>
      </a:lvl6pPr>
      <a:lvl7pPr marL="914400" algn="l" rtl="0" eaLnBrk="1" fontAlgn="base" hangingPunct="1">
        <a:lnSpc>
          <a:spcPts val="2800"/>
        </a:lnSpc>
        <a:spcBef>
          <a:spcPct val="0"/>
        </a:spcBef>
        <a:spcAft>
          <a:spcPct val="0"/>
        </a:spcAft>
        <a:defRPr sz="2400" b="1">
          <a:solidFill>
            <a:schemeClr val="bg2"/>
          </a:solidFill>
          <a:latin typeface="Arial" charset="0"/>
        </a:defRPr>
      </a:lvl7pPr>
      <a:lvl8pPr marL="1371600" algn="l" rtl="0" eaLnBrk="1" fontAlgn="base" hangingPunct="1">
        <a:lnSpc>
          <a:spcPts val="2800"/>
        </a:lnSpc>
        <a:spcBef>
          <a:spcPct val="0"/>
        </a:spcBef>
        <a:spcAft>
          <a:spcPct val="0"/>
        </a:spcAft>
        <a:defRPr sz="2400" b="1">
          <a:solidFill>
            <a:schemeClr val="bg2"/>
          </a:solidFill>
          <a:latin typeface="Arial" charset="0"/>
        </a:defRPr>
      </a:lvl8pPr>
      <a:lvl9pPr marL="1828800" algn="l" rtl="0" eaLnBrk="1" fontAlgn="base" hangingPunct="1">
        <a:lnSpc>
          <a:spcPts val="2800"/>
        </a:lnSpc>
        <a:spcBef>
          <a:spcPct val="0"/>
        </a:spcBef>
        <a:spcAft>
          <a:spcPct val="0"/>
        </a:spcAft>
        <a:defRPr sz="2400" b="1">
          <a:solidFill>
            <a:schemeClr val="bg2"/>
          </a:solidFill>
          <a:latin typeface="Arial" charset="0"/>
        </a:defRPr>
      </a:lvl9pPr>
    </p:titleStyle>
    <p:bodyStyle>
      <a:lvl1pPr algn="l" rtl="0" eaLnBrk="1" fontAlgn="base" hangingPunct="1">
        <a:lnSpc>
          <a:spcPts val="2400"/>
        </a:lnSpc>
        <a:spcBef>
          <a:spcPct val="0"/>
        </a:spcBef>
        <a:spcAft>
          <a:spcPct val="0"/>
        </a:spcAft>
        <a:defRPr sz="2000">
          <a:solidFill>
            <a:schemeClr val="tx1"/>
          </a:solidFill>
          <a:latin typeface="+mn-lt"/>
          <a:ea typeface="+mn-ea"/>
          <a:cs typeface="+mn-cs"/>
        </a:defRPr>
      </a:lvl1pPr>
      <a:lvl2pPr marL="714375" indent="-712788" algn="l" rtl="0" eaLnBrk="1" fontAlgn="base" hangingPunct="1">
        <a:lnSpc>
          <a:spcPts val="2400"/>
        </a:lnSpc>
        <a:spcBef>
          <a:spcPct val="0"/>
        </a:spcBef>
        <a:spcAft>
          <a:spcPct val="0"/>
        </a:spcAft>
        <a:buFont typeface="Arial" charset="0"/>
        <a:buChar char="–"/>
        <a:defRPr sz="2000">
          <a:solidFill>
            <a:schemeClr val="tx1"/>
          </a:solidFill>
          <a:latin typeface="+mn-lt"/>
        </a:defRPr>
      </a:lvl2pPr>
      <a:lvl3pPr marL="1435100" indent="-719138" algn="l" rtl="0" eaLnBrk="1" fontAlgn="base" hangingPunct="1">
        <a:lnSpc>
          <a:spcPts val="2400"/>
        </a:lnSpc>
        <a:spcBef>
          <a:spcPct val="0"/>
        </a:spcBef>
        <a:spcAft>
          <a:spcPct val="0"/>
        </a:spcAft>
        <a:buFont typeface="Arial" charset="0"/>
        <a:buChar char="–"/>
        <a:defRPr sz="2000">
          <a:solidFill>
            <a:schemeClr val="tx1"/>
          </a:solidFill>
          <a:latin typeface="+mn-lt"/>
        </a:defRPr>
      </a:lvl3pPr>
      <a:lvl4pPr marL="2149475" indent="-712788" algn="l" rtl="0" eaLnBrk="1" fontAlgn="base" hangingPunct="1">
        <a:lnSpc>
          <a:spcPts val="2400"/>
        </a:lnSpc>
        <a:spcBef>
          <a:spcPct val="0"/>
        </a:spcBef>
        <a:spcAft>
          <a:spcPct val="0"/>
        </a:spcAft>
        <a:buFont typeface="Arial" charset="0"/>
        <a:buChar char="–"/>
        <a:defRPr sz="2000">
          <a:solidFill>
            <a:schemeClr val="tx1"/>
          </a:solidFill>
          <a:latin typeface="+mn-lt"/>
        </a:defRPr>
      </a:lvl4pPr>
      <a:lvl5pPr marL="28733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5pPr>
      <a:lvl6pPr marL="33305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6pPr>
      <a:lvl7pPr marL="37877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7pPr>
      <a:lvl8pPr marL="42449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8pPr>
      <a:lvl9pPr marL="47021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54" name="Group 30"/>
          <p:cNvGrpSpPr>
            <a:grpSpLocks/>
          </p:cNvGrpSpPr>
          <p:nvPr/>
        </p:nvGrpSpPr>
        <p:grpSpPr bwMode="auto">
          <a:xfrm>
            <a:off x="6643688" y="-9525"/>
            <a:ext cx="2500312" cy="1271588"/>
            <a:chOff x="4185" y="-6"/>
            <a:chExt cx="1575" cy="801"/>
          </a:xfrm>
        </p:grpSpPr>
        <p:sp>
          <p:nvSpPr>
            <p:cNvPr id="1037" name="Freeform 13"/>
            <p:cNvSpPr>
              <a:spLocks/>
            </p:cNvSpPr>
            <p:nvPr userDrawn="1"/>
          </p:nvSpPr>
          <p:spPr bwMode="auto">
            <a:xfrm>
              <a:off x="5542" y="299"/>
              <a:ext cx="218" cy="219"/>
            </a:xfrm>
            <a:custGeom>
              <a:avLst/>
              <a:gdLst>
                <a:gd name="T0" fmla="*/ 1830 w 2181"/>
                <a:gd name="T1" fmla="*/ 2015 h 2189"/>
                <a:gd name="T2" fmla="*/ 1415 w 2181"/>
                <a:gd name="T3" fmla="*/ 1835 h 2189"/>
                <a:gd name="T4" fmla="*/ 1066 w 2181"/>
                <a:gd name="T5" fmla="*/ 1671 h 2189"/>
                <a:gd name="T6" fmla="*/ 497 w 2181"/>
                <a:gd name="T7" fmla="*/ 1331 h 2189"/>
                <a:gd name="T8" fmla="*/ 247 w 2181"/>
                <a:gd name="T9" fmla="*/ 1135 h 2189"/>
                <a:gd name="T10" fmla="*/ 113 w 2181"/>
                <a:gd name="T11" fmla="*/ 981 h 2189"/>
                <a:gd name="T12" fmla="*/ 28 w 2181"/>
                <a:gd name="T13" fmla="*/ 806 h 2189"/>
                <a:gd name="T14" fmla="*/ 2 w 2181"/>
                <a:gd name="T15" fmla="*/ 660 h 2189"/>
                <a:gd name="T16" fmla="*/ 26 w 2181"/>
                <a:gd name="T17" fmla="*/ 426 h 2189"/>
                <a:gd name="T18" fmla="*/ 89 w 2181"/>
                <a:gd name="T19" fmla="*/ 262 h 2189"/>
                <a:gd name="T20" fmla="*/ 180 w 2181"/>
                <a:gd name="T21" fmla="*/ 149 h 2189"/>
                <a:gd name="T22" fmla="*/ 271 w 2181"/>
                <a:gd name="T23" fmla="*/ 81 h 2189"/>
                <a:gd name="T24" fmla="*/ 433 w 2181"/>
                <a:gd name="T25" fmla="*/ 21 h 2189"/>
                <a:gd name="T26" fmla="*/ 689 w 2181"/>
                <a:gd name="T27" fmla="*/ 4 h 2189"/>
                <a:gd name="T28" fmla="*/ 864 w 2181"/>
                <a:gd name="T29" fmla="*/ 53 h 2189"/>
                <a:gd name="T30" fmla="*/ 1018 w 2181"/>
                <a:gd name="T31" fmla="*/ 144 h 2189"/>
                <a:gd name="T32" fmla="*/ 1169 w 2181"/>
                <a:gd name="T33" fmla="*/ 284 h 2189"/>
                <a:gd name="T34" fmla="*/ 1351 w 2181"/>
                <a:gd name="T35" fmla="*/ 475 h 2189"/>
                <a:gd name="T36" fmla="*/ 1449 w 2181"/>
                <a:gd name="T37" fmla="*/ 481 h 2189"/>
                <a:gd name="T38" fmla="*/ 1567 w 2181"/>
                <a:gd name="T39" fmla="*/ 542 h 2189"/>
                <a:gd name="T40" fmla="*/ 1658 w 2181"/>
                <a:gd name="T41" fmla="*/ 645 h 2189"/>
                <a:gd name="T42" fmla="*/ 1756 w 2181"/>
                <a:gd name="T43" fmla="*/ 844 h 2189"/>
                <a:gd name="T44" fmla="*/ 1863 w 2181"/>
                <a:gd name="T45" fmla="*/ 1066 h 2189"/>
                <a:gd name="T46" fmla="*/ 1945 w 2181"/>
                <a:gd name="T47" fmla="*/ 1169 h 2189"/>
                <a:gd name="T48" fmla="*/ 1898 w 2181"/>
                <a:gd name="T49" fmla="*/ 1197 h 2189"/>
                <a:gd name="T50" fmla="*/ 1803 w 2181"/>
                <a:gd name="T51" fmla="*/ 1197 h 2189"/>
                <a:gd name="T52" fmla="*/ 1743 w 2181"/>
                <a:gd name="T53" fmla="*/ 1181 h 2189"/>
                <a:gd name="T54" fmla="*/ 1757 w 2181"/>
                <a:gd name="T55" fmla="*/ 1248 h 2189"/>
                <a:gd name="T56" fmla="*/ 1818 w 2181"/>
                <a:gd name="T57" fmla="*/ 1363 h 2189"/>
                <a:gd name="T58" fmla="*/ 1850 w 2181"/>
                <a:gd name="T59" fmla="*/ 1460 h 2189"/>
                <a:gd name="T60" fmla="*/ 1645 w 2181"/>
                <a:gd name="T61" fmla="*/ 1446 h 2189"/>
                <a:gd name="T62" fmla="*/ 1489 w 2181"/>
                <a:gd name="T63" fmla="*/ 1400 h 2189"/>
                <a:gd name="T64" fmla="*/ 1349 w 2181"/>
                <a:gd name="T65" fmla="*/ 1314 h 2189"/>
                <a:gd name="T66" fmla="*/ 1260 w 2181"/>
                <a:gd name="T67" fmla="*/ 1178 h 2189"/>
                <a:gd name="T68" fmla="*/ 1190 w 2181"/>
                <a:gd name="T69" fmla="*/ 1082 h 2189"/>
                <a:gd name="T70" fmla="*/ 1082 w 2181"/>
                <a:gd name="T71" fmla="*/ 1080 h 2189"/>
                <a:gd name="T72" fmla="*/ 993 w 2181"/>
                <a:gd name="T73" fmla="*/ 1044 h 2189"/>
                <a:gd name="T74" fmla="*/ 893 w 2181"/>
                <a:gd name="T75" fmla="*/ 942 h 2189"/>
                <a:gd name="T76" fmla="*/ 823 w 2181"/>
                <a:gd name="T77" fmla="*/ 812 h 2189"/>
                <a:gd name="T78" fmla="*/ 872 w 2181"/>
                <a:gd name="T79" fmla="*/ 781 h 2189"/>
                <a:gd name="T80" fmla="*/ 953 w 2181"/>
                <a:gd name="T81" fmla="*/ 759 h 2189"/>
                <a:gd name="T82" fmla="*/ 1001 w 2181"/>
                <a:gd name="T83" fmla="*/ 705 h 2189"/>
                <a:gd name="T84" fmla="*/ 1007 w 2181"/>
                <a:gd name="T85" fmla="*/ 614 h 2189"/>
                <a:gd name="T86" fmla="*/ 967 w 2181"/>
                <a:gd name="T87" fmla="*/ 509 h 2189"/>
                <a:gd name="T88" fmla="*/ 811 w 2181"/>
                <a:gd name="T89" fmla="*/ 369 h 2189"/>
                <a:gd name="T90" fmla="*/ 698 w 2181"/>
                <a:gd name="T91" fmla="*/ 320 h 2189"/>
                <a:gd name="T92" fmla="*/ 585 w 2181"/>
                <a:gd name="T93" fmla="*/ 308 h 2189"/>
                <a:gd name="T94" fmla="*/ 460 w 2181"/>
                <a:gd name="T95" fmla="*/ 344 h 2189"/>
                <a:gd name="T96" fmla="*/ 376 w 2181"/>
                <a:gd name="T97" fmla="*/ 426 h 2189"/>
                <a:gd name="T98" fmla="*/ 331 w 2181"/>
                <a:gd name="T99" fmla="*/ 538 h 2189"/>
                <a:gd name="T100" fmla="*/ 316 w 2181"/>
                <a:gd name="T101" fmla="*/ 670 h 2189"/>
                <a:gd name="T102" fmla="*/ 356 w 2181"/>
                <a:gd name="T103" fmla="*/ 803 h 2189"/>
                <a:gd name="T104" fmla="*/ 457 w 2181"/>
                <a:gd name="T105" fmla="*/ 940 h 2189"/>
                <a:gd name="T106" fmla="*/ 626 w 2181"/>
                <a:gd name="T107" fmla="*/ 1081 h 2189"/>
                <a:gd name="T108" fmla="*/ 912 w 2181"/>
                <a:gd name="T109" fmla="*/ 1256 h 2189"/>
                <a:gd name="T110" fmla="*/ 1243 w 2181"/>
                <a:gd name="T111" fmla="*/ 1416 h 2189"/>
                <a:gd name="T112" fmla="*/ 1579 w 2181"/>
                <a:gd name="T113" fmla="*/ 1552 h 2189"/>
                <a:gd name="T114" fmla="*/ 2045 w 2181"/>
                <a:gd name="T115" fmla="*/ 1714 h 2189"/>
                <a:gd name="T116" fmla="*/ 2181 w 2181"/>
                <a:gd name="T117" fmla="*/ 2189 h 2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1" h="2189">
                  <a:moveTo>
                    <a:pt x="2181" y="2189"/>
                  </a:moveTo>
                  <a:lnTo>
                    <a:pt x="2131" y="2161"/>
                  </a:lnTo>
                  <a:lnTo>
                    <a:pt x="2079" y="2132"/>
                  </a:lnTo>
                  <a:lnTo>
                    <a:pt x="2022" y="2102"/>
                  </a:lnTo>
                  <a:lnTo>
                    <a:pt x="1962" y="2074"/>
                  </a:lnTo>
                  <a:lnTo>
                    <a:pt x="1898" y="2045"/>
                  </a:lnTo>
                  <a:lnTo>
                    <a:pt x="1830" y="2015"/>
                  </a:lnTo>
                  <a:lnTo>
                    <a:pt x="1759" y="1986"/>
                  </a:lnTo>
                  <a:lnTo>
                    <a:pt x="1683" y="1957"/>
                  </a:lnTo>
                  <a:lnTo>
                    <a:pt x="1626" y="1931"/>
                  </a:lnTo>
                  <a:lnTo>
                    <a:pt x="1572" y="1906"/>
                  </a:lnTo>
                  <a:lnTo>
                    <a:pt x="1518" y="1883"/>
                  </a:lnTo>
                  <a:lnTo>
                    <a:pt x="1467" y="1858"/>
                  </a:lnTo>
                  <a:lnTo>
                    <a:pt x="1415" y="1835"/>
                  </a:lnTo>
                  <a:lnTo>
                    <a:pt x="1364" y="1812"/>
                  </a:lnTo>
                  <a:lnTo>
                    <a:pt x="1315" y="1788"/>
                  </a:lnTo>
                  <a:lnTo>
                    <a:pt x="1265" y="1766"/>
                  </a:lnTo>
                  <a:lnTo>
                    <a:pt x="1216" y="1743"/>
                  </a:lnTo>
                  <a:lnTo>
                    <a:pt x="1166" y="1719"/>
                  </a:lnTo>
                  <a:lnTo>
                    <a:pt x="1116" y="1695"/>
                  </a:lnTo>
                  <a:lnTo>
                    <a:pt x="1066" y="1671"/>
                  </a:lnTo>
                  <a:lnTo>
                    <a:pt x="1015" y="1646"/>
                  </a:lnTo>
                  <a:lnTo>
                    <a:pt x="963" y="1620"/>
                  </a:lnTo>
                  <a:lnTo>
                    <a:pt x="910" y="1594"/>
                  </a:lnTo>
                  <a:lnTo>
                    <a:pt x="856" y="1567"/>
                  </a:lnTo>
                  <a:lnTo>
                    <a:pt x="585" y="1387"/>
                  </a:lnTo>
                  <a:lnTo>
                    <a:pt x="542" y="1360"/>
                  </a:lnTo>
                  <a:lnTo>
                    <a:pt x="497" y="1331"/>
                  </a:lnTo>
                  <a:lnTo>
                    <a:pt x="451" y="1299"/>
                  </a:lnTo>
                  <a:lnTo>
                    <a:pt x="405" y="1266"/>
                  </a:lnTo>
                  <a:lnTo>
                    <a:pt x="358" y="1232"/>
                  </a:lnTo>
                  <a:lnTo>
                    <a:pt x="313" y="1194"/>
                  </a:lnTo>
                  <a:lnTo>
                    <a:pt x="291" y="1175"/>
                  </a:lnTo>
                  <a:lnTo>
                    <a:pt x="268" y="1156"/>
                  </a:lnTo>
                  <a:lnTo>
                    <a:pt x="247" y="1135"/>
                  </a:lnTo>
                  <a:lnTo>
                    <a:pt x="226" y="1115"/>
                  </a:lnTo>
                  <a:lnTo>
                    <a:pt x="205" y="1094"/>
                  </a:lnTo>
                  <a:lnTo>
                    <a:pt x="185" y="1073"/>
                  </a:lnTo>
                  <a:lnTo>
                    <a:pt x="166" y="1050"/>
                  </a:lnTo>
                  <a:lnTo>
                    <a:pt x="148" y="1028"/>
                  </a:lnTo>
                  <a:lnTo>
                    <a:pt x="130" y="1005"/>
                  </a:lnTo>
                  <a:lnTo>
                    <a:pt x="113" y="981"/>
                  </a:lnTo>
                  <a:lnTo>
                    <a:pt x="98" y="958"/>
                  </a:lnTo>
                  <a:lnTo>
                    <a:pt x="84" y="934"/>
                  </a:lnTo>
                  <a:lnTo>
                    <a:pt x="70" y="910"/>
                  </a:lnTo>
                  <a:lnTo>
                    <a:pt x="58" y="884"/>
                  </a:lnTo>
                  <a:lnTo>
                    <a:pt x="46" y="859"/>
                  </a:lnTo>
                  <a:lnTo>
                    <a:pt x="37" y="833"/>
                  </a:lnTo>
                  <a:lnTo>
                    <a:pt x="28" y="806"/>
                  </a:lnTo>
                  <a:lnTo>
                    <a:pt x="22" y="780"/>
                  </a:lnTo>
                  <a:lnTo>
                    <a:pt x="17" y="753"/>
                  </a:lnTo>
                  <a:lnTo>
                    <a:pt x="13" y="724"/>
                  </a:lnTo>
                  <a:lnTo>
                    <a:pt x="9" y="708"/>
                  </a:lnTo>
                  <a:lnTo>
                    <a:pt x="6" y="692"/>
                  </a:lnTo>
                  <a:lnTo>
                    <a:pt x="4" y="676"/>
                  </a:lnTo>
                  <a:lnTo>
                    <a:pt x="2" y="660"/>
                  </a:lnTo>
                  <a:lnTo>
                    <a:pt x="0" y="628"/>
                  </a:lnTo>
                  <a:lnTo>
                    <a:pt x="1" y="596"/>
                  </a:lnTo>
                  <a:lnTo>
                    <a:pt x="2" y="564"/>
                  </a:lnTo>
                  <a:lnTo>
                    <a:pt x="5" y="532"/>
                  </a:lnTo>
                  <a:lnTo>
                    <a:pt x="10" y="499"/>
                  </a:lnTo>
                  <a:lnTo>
                    <a:pt x="15" y="465"/>
                  </a:lnTo>
                  <a:lnTo>
                    <a:pt x="26" y="426"/>
                  </a:lnTo>
                  <a:lnTo>
                    <a:pt x="39" y="384"/>
                  </a:lnTo>
                  <a:lnTo>
                    <a:pt x="46" y="364"/>
                  </a:lnTo>
                  <a:lnTo>
                    <a:pt x="53" y="343"/>
                  </a:lnTo>
                  <a:lnTo>
                    <a:pt x="62" y="321"/>
                  </a:lnTo>
                  <a:lnTo>
                    <a:pt x="70" y="301"/>
                  </a:lnTo>
                  <a:lnTo>
                    <a:pt x="79" y="281"/>
                  </a:lnTo>
                  <a:lnTo>
                    <a:pt x="89" y="262"/>
                  </a:lnTo>
                  <a:lnTo>
                    <a:pt x="100" y="242"/>
                  </a:lnTo>
                  <a:lnTo>
                    <a:pt x="112" y="224"/>
                  </a:lnTo>
                  <a:lnTo>
                    <a:pt x="124" y="207"/>
                  </a:lnTo>
                  <a:lnTo>
                    <a:pt x="139" y="190"/>
                  </a:lnTo>
                  <a:lnTo>
                    <a:pt x="153" y="175"/>
                  </a:lnTo>
                  <a:lnTo>
                    <a:pt x="169" y="160"/>
                  </a:lnTo>
                  <a:lnTo>
                    <a:pt x="180" y="149"/>
                  </a:lnTo>
                  <a:lnTo>
                    <a:pt x="191" y="138"/>
                  </a:lnTo>
                  <a:lnTo>
                    <a:pt x="203" y="128"/>
                  </a:lnTo>
                  <a:lnTo>
                    <a:pt x="216" y="118"/>
                  </a:lnTo>
                  <a:lnTo>
                    <a:pt x="229" y="108"/>
                  </a:lnTo>
                  <a:lnTo>
                    <a:pt x="243" y="99"/>
                  </a:lnTo>
                  <a:lnTo>
                    <a:pt x="256" y="91"/>
                  </a:lnTo>
                  <a:lnTo>
                    <a:pt x="271" y="81"/>
                  </a:lnTo>
                  <a:lnTo>
                    <a:pt x="285" y="73"/>
                  </a:lnTo>
                  <a:lnTo>
                    <a:pt x="301" y="66"/>
                  </a:lnTo>
                  <a:lnTo>
                    <a:pt x="316" y="59"/>
                  </a:lnTo>
                  <a:lnTo>
                    <a:pt x="332" y="52"/>
                  </a:lnTo>
                  <a:lnTo>
                    <a:pt x="365" y="40"/>
                  </a:lnTo>
                  <a:lnTo>
                    <a:pt x="399" y="30"/>
                  </a:lnTo>
                  <a:lnTo>
                    <a:pt x="433" y="21"/>
                  </a:lnTo>
                  <a:lnTo>
                    <a:pt x="469" y="14"/>
                  </a:lnTo>
                  <a:lnTo>
                    <a:pt x="505" y="7"/>
                  </a:lnTo>
                  <a:lnTo>
                    <a:pt x="542" y="3"/>
                  </a:lnTo>
                  <a:lnTo>
                    <a:pt x="578" y="1"/>
                  </a:lnTo>
                  <a:lnTo>
                    <a:pt x="616" y="0"/>
                  </a:lnTo>
                  <a:lnTo>
                    <a:pt x="652" y="1"/>
                  </a:lnTo>
                  <a:lnTo>
                    <a:pt x="689" y="4"/>
                  </a:lnTo>
                  <a:lnTo>
                    <a:pt x="715" y="8"/>
                  </a:lnTo>
                  <a:lnTo>
                    <a:pt x="741" y="14"/>
                  </a:lnTo>
                  <a:lnTo>
                    <a:pt x="767" y="20"/>
                  </a:lnTo>
                  <a:lnTo>
                    <a:pt x="792" y="27"/>
                  </a:lnTo>
                  <a:lnTo>
                    <a:pt x="816" y="35"/>
                  </a:lnTo>
                  <a:lnTo>
                    <a:pt x="841" y="44"/>
                  </a:lnTo>
                  <a:lnTo>
                    <a:pt x="864" y="53"/>
                  </a:lnTo>
                  <a:lnTo>
                    <a:pt x="887" y="64"/>
                  </a:lnTo>
                  <a:lnTo>
                    <a:pt x="911" y="75"/>
                  </a:lnTo>
                  <a:lnTo>
                    <a:pt x="933" y="87"/>
                  </a:lnTo>
                  <a:lnTo>
                    <a:pt x="954" y="101"/>
                  </a:lnTo>
                  <a:lnTo>
                    <a:pt x="975" y="115"/>
                  </a:lnTo>
                  <a:lnTo>
                    <a:pt x="997" y="129"/>
                  </a:lnTo>
                  <a:lnTo>
                    <a:pt x="1018" y="144"/>
                  </a:lnTo>
                  <a:lnTo>
                    <a:pt x="1037" y="160"/>
                  </a:lnTo>
                  <a:lnTo>
                    <a:pt x="1057" y="177"/>
                  </a:lnTo>
                  <a:lnTo>
                    <a:pt x="1077" y="193"/>
                  </a:lnTo>
                  <a:lnTo>
                    <a:pt x="1096" y="211"/>
                  </a:lnTo>
                  <a:lnTo>
                    <a:pt x="1114" y="228"/>
                  </a:lnTo>
                  <a:lnTo>
                    <a:pt x="1133" y="246"/>
                  </a:lnTo>
                  <a:lnTo>
                    <a:pt x="1169" y="284"/>
                  </a:lnTo>
                  <a:lnTo>
                    <a:pt x="1202" y="322"/>
                  </a:lnTo>
                  <a:lnTo>
                    <a:pt x="1236" y="362"/>
                  </a:lnTo>
                  <a:lnTo>
                    <a:pt x="1267" y="401"/>
                  </a:lnTo>
                  <a:lnTo>
                    <a:pt x="1298" y="442"/>
                  </a:lnTo>
                  <a:lnTo>
                    <a:pt x="1327" y="482"/>
                  </a:lnTo>
                  <a:lnTo>
                    <a:pt x="1339" y="478"/>
                  </a:lnTo>
                  <a:lnTo>
                    <a:pt x="1351" y="475"/>
                  </a:lnTo>
                  <a:lnTo>
                    <a:pt x="1363" y="473"/>
                  </a:lnTo>
                  <a:lnTo>
                    <a:pt x="1376" y="472"/>
                  </a:lnTo>
                  <a:lnTo>
                    <a:pt x="1387" y="472"/>
                  </a:lnTo>
                  <a:lnTo>
                    <a:pt x="1398" y="472"/>
                  </a:lnTo>
                  <a:lnTo>
                    <a:pt x="1408" y="473"/>
                  </a:lnTo>
                  <a:lnTo>
                    <a:pt x="1418" y="474"/>
                  </a:lnTo>
                  <a:lnTo>
                    <a:pt x="1449" y="481"/>
                  </a:lnTo>
                  <a:lnTo>
                    <a:pt x="1460" y="485"/>
                  </a:lnTo>
                  <a:lnTo>
                    <a:pt x="1480" y="492"/>
                  </a:lnTo>
                  <a:lnTo>
                    <a:pt x="1499" y="501"/>
                  </a:lnTo>
                  <a:lnTo>
                    <a:pt x="1517" y="510"/>
                  </a:lnTo>
                  <a:lnTo>
                    <a:pt x="1535" y="520"/>
                  </a:lnTo>
                  <a:lnTo>
                    <a:pt x="1552" y="531"/>
                  </a:lnTo>
                  <a:lnTo>
                    <a:pt x="1567" y="542"/>
                  </a:lnTo>
                  <a:lnTo>
                    <a:pt x="1582" y="555"/>
                  </a:lnTo>
                  <a:lnTo>
                    <a:pt x="1596" y="568"/>
                  </a:lnTo>
                  <a:lnTo>
                    <a:pt x="1610" y="583"/>
                  </a:lnTo>
                  <a:lnTo>
                    <a:pt x="1623" y="598"/>
                  </a:lnTo>
                  <a:lnTo>
                    <a:pt x="1635" y="613"/>
                  </a:lnTo>
                  <a:lnTo>
                    <a:pt x="1647" y="629"/>
                  </a:lnTo>
                  <a:lnTo>
                    <a:pt x="1658" y="645"/>
                  </a:lnTo>
                  <a:lnTo>
                    <a:pt x="1668" y="663"/>
                  </a:lnTo>
                  <a:lnTo>
                    <a:pt x="1679" y="680"/>
                  </a:lnTo>
                  <a:lnTo>
                    <a:pt x="1689" y="697"/>
                  </a:lnTo>
                  <a:lnTo>
                    <a:pt x="1707" y="733"/>
                  </a:lnTo>
                  <a:lnTo>
                    <a:pt x="1724" y="770"/>
                  </a:lnTo>
                  <a:lnTo>
                    <a:pt x="1740" y="807"/>
                  </a:lnTo>
                  <a:lnTo>
                    <a:pt x="1756" y="844"/>
                  </a:lnTo>
                  <a:lnTo>
                    <a:pt x="1771" y="881"/>
                  </a:lnTo>
                  <a:lnTo>
                    <a:pt x="1786" y="917"/>
                  </a:lnTo>
                  <a:lnTo>
                    <a:pt x="1801" y="951"/>
                  </a:lnTo>
                  <a:lnTo>
                    <a:pt x="1817" y="984"/>
                  </a:lnTo>
                  <a:lnTo>
                    <a:pt x="1832" y="1010"/>
                  </a:lnTo>
                  <a:lnTo>
                    <a:pt x="1847" y="1037"/>
                  </a:lnTo>
                  <a:lnTo>
                    <a:pt x="1863" y="1066"/>
                  </a:lnTo>
                  <a:lnTo>
                    <a:pt x="1881" y="1093"/>
                  </a:lnTo>
                  <a:lnTo>
                    <a:pt x="1890" y="1107"/>
                  </a:lnTo>
                  <a:lnTo>
                    <a:pt x="1900" y="1120"/>
                  </a:lnTo>
                  <a:lnTo>
                    <a:pt x="1911" y="1133"/>
                  </a:lnTo>
                  <a:lnTo>
                    <a:pt x="1922" y="1146"/>
                  </a:lnTo>
                  <a:lnTo>
                    <a:pt x="1933" y="1158"/>
                  </a:lnTo>
                  <a:lnTo>
                    <a:pt x="1945" y="1169"/>
                  </a:lnTo>
                  <a:lnTo>
                    <a:pt x="1957" y="1180"/>
                  </a:lnTo>
                  <a:lnTo>
                    <a:pt x="1969" y="1190"/>
                  </a:lnTo>
                  <a:lnTo>
                    <a:pt x="1953" y="1188"/>
                  </a:lnTo>
                  <a:lnTo>
                    <a:pt x="1939" y="1188"/>
                  </a:lnTo>
                  <a:lnTo>
                    <a:pt x="1927" y="1189"/>
                  </a:lnTo>
                  <a:lnTo>
                    <a:pt x="1917" y="1191"/>
                  </a:lnTo>
                  <a:lnTo>
                    <a:pt x="1898" y="1197"/>
                  </a:lnTo>
                  <a:lnTo>
                    <a:pt x="1880" y="1203"/>
                  </a:lnTo>
                  <a:lnTo>
                    <a:pt x="1871" y="1205"/>
                  </a:lnTo>
                  <a:lnTo>
                    <a:pt x="1861" y="1207"/>
                  </a:lnTo>
                  <a:lnTo>
                    <a:pt x="1850" y="1207"/>
                  </a:lnTo>
                  <a:lnTo>
                    <a:pt x="1837" y="1205"/>
                  </a:lnTo>
                  <a:lnTo>
                    <a:pt x="1821" y="1202"/>
                  </a:lnTo>
                  <a:lnTo>
                    <a:pt x="1803" y="1197"/>
                  </a:lnTo>
                  <a:lnTo>
                    <a:pt x="1783" y="1189"/>
                  </a:lnTo>
                  <a:lnTo>
                    <a:pt x="1759" y="1178"/>
                  </a:lnTo>
                  <a:lnTo>
                    <a:pt x="1755" y="1177"/>
                  </a:lnTo>
                  <a:lnTo>
                    <a:pt x="1750" y="1177"/>
                  </a:lnTo>
                  <a:lnTo>
                    <a:pt x="1747" y="1178"/>
                  </a:lnTo>
                  <a:lnTo>
                    <a:pt x="1745" y="1179"/>
                  </a:lnTo>
                  <a:lnTo>
                    <a:pt x="1743" y="1181"/>
                  </a:lnTo>
                  <a:lnTo>
                    <a:pt x="1742" y="1184"/>
                  </a:lnTo>
                  <a:lnTo>
                    <a:pt x="1741" y="1187"/>
                  </a:lnTo>
                  <a:lnTo>
                    <a:pt x="1741" y="1190"/>
                  </a:lnTo>
                  <a:lnTo>
                    <a:pt x="1743" y="1205"/>
                  </a:lnTo>
                  <a:lnTo>
                    <a:pt x="1746" y="1218"/>
                  </a:lnTo>
                  <a:lnTo>
                    <a:pt x="1751" y="1234"/>
                  </a:lnTo>
                  <a:lnTo>
                    <a:pt x="1757" y="1248"/>
                  </a:lnTo>
                  <a:lnTo>
                    <a:pt x="1762" y="1262"/>
                  </a:lnTo>
                  <a:lnTo>
                    <a:pt x="1768" y="1277"/>
                  </a:lnTo>
                  <a:lnTo>
                    <a:pt x="1775" y="1291"/>
                  </a:lnTo>
                  <a:lnTo>
                    <a:pt x="1782" y="1305"/>
                  </a:lnTo>
                  <a:lnTo>
                    <a:pt x="1790" y="1320"/>
                  </a:lnTo>
                  <a:lnTo>
                    <a:pt x="1799" y="1334"/>
                  </a:lnTo>
                  <a:lnTo>
                    <a:pt x="1818" y="1363"/>
                  </a:lnTo>
                  <a:lnTo>
                    <a:pt x="1840" y="1393"/>
                  </a:lnTo>
                  <a:lnTo>
                    <a:pt x="1864" y="1422"/>
                  </a:lnTo>
                  <a:lnTo>
                    <a:pt x="1890" y="1453"/>
                  </a:lnTo>
                  <a:lnTo>
                    <a:pt x="1882" y="1455"/>
                  </a:lnTo>
                  <a:lnTo>
                    <a:pt x="1873" y="1457"/>
                  </a:lnTo>
                  <a:lnTo>
                    <a:pt x="1862" y="1458"/>
                  </a:lnTo>
                  <a:lnTo>
                    <a:pt x="1850" y="1460"/>
                  </a:lnTo>
                  <a:lnTo>
                    <a:pt x="1820" y="1461"/>
                  </a:lnTo>
                  <a:lnTo>
                    <a:pt x="1787" y="1461"/>
                  </a:lnTo>
                  <a:lnTo>
                    <a:pt x="1750" y="1460"/>
                  </a:lnTo>
                  <a:lnTo>
                    <a:pt x="1710" y="1456"/>
                  </a:lnTo>
                  <a:lnTo>
                    <a:pt x="1689" y="1453"/>
                  </a:lnTo>
                  <a:lnTo>
                    <a:pt x="1667" y="1450"/>
                  </a:lnTo>
                  <a:lnTo>
                    <a:pt x="1645" y="1446"/>
                  </a:lnTo>
                  <a:lnTo>
                    <a:pt x="1624" y="1442"/>
                  </a:lnTo>
                  <a:lnTo>
                    <a:pt x="1602" y="1437"/>
                  </a:lnTo>
                  <a:lnTo>
                    <a:pt x="1578" y="1431"/>
                  </a:lnTo>
                  <a:lnTo>
                    <a:pt x="1556" y="1424"/>
                  </a:lnTo>
                  <a:lnTo>
                    <a:pt x="1534" y="1417"/>
                  </a:lnTo>
                  <a:lnTo>
                    <a:pt x="1511" y="1409"/>
                  </a:lnTo>
                  <a:lnTo>
                    <a:pt x="1489" y="1400"/>
                  </a:lnTo>
                  <a:lnTo>
                    <a:pt x="1468" y="1391"/>
                  </a:lnTo>
                  <a:lnTo>
                    <a:pt x="1447" y="1379"/>
                  </a:lnTo>
                  <a:lnTo>
                    <a:pt x="1425" y="1368"/>
                  </a:lnTo>
                  <a:lnTo>
                    <a:pt x="1405" y="1356"/>
                  </a:lnTo>
                  <a:lnTo>
                    <a:pt x="1386" y="1343"/>
                  </a:lnTo>
                  <a:lnTo>
                    <a:pt x="1367" y="1329"/>
                  </a:lnTo>
                  <a:lnTo>
                    <a:pt x="1349" y="1314"/>
                  </a:lnTo>
                  <a:lnTo>
                    <a:pt x="1332" y="1297"/>
                  </a:lnTo>
                  <a:lnTo>
                    <a:pt x="1317" y="1280"/>
                  </a:lnTo>
                  <a:lnTo>
                    <a:pt x="1303" y="1262"/>
                  </a:lnTo>
                  <a:lnTo>
                    <a:pt x="1289" y="1242"/>
                  </a:lnTo>
                  <a:lnTo>
                    <a:pt x="1278" y="1220"/>
                  </a:lnTo>
                  <a:lnTo>
                    <a:pt x="1268" y="1199"/>
                  </a:lnTo>
                  <a:lnTo>
                    <a:pt x="1260" y="1178"/>
                  </a:lnTo>
                  <a:lnTo>
                    <a:pt x="1252" y="1156"/>
                  </a:lnTo>
                  <a:lnTo>
                    <a:pt x="1246" y="1131"/>
                  </a:lnTo>
                  <a:lnTo>
                    <a:pt x="1240" y="1107"/>
                  </a:lnTo>
                  <a:lnTo>
                    <a:pt x="1234" y="1082"/>
                  </a:lnTo>
                  <a:lnTo>
                    <a:pt x="1221" y="1081"/>
                  </a:lnTo>
                  <a:lnTo>
                    <a:pt x="1206" y="1081"/>
                  </a:lnTo>
                  <a:lnTo>
                    <a:pt x="1190" y="1082"/>
                  </a:lnTo>
                  <a:lnTo>
                    <a:pt x="1174" y="1083"/>
                  </a:lnTo>
                  <a:lnTo>
                    <a:pt x="1158" y="1085"/>
                  </a:lnTo>
                  <a:lnTo>
                    <a:pt x="1142" y="1085"/>
                  </a:lnTo>
                  <a:lnTo>
                    <a:pt x="1125" y="1086"/>
                  </a:lnTo>
                  <a:lnTo>
                    <a:pt x="1109" y="1085"/>
                  </a:lnTo>
                  <a:lnTo>
                    <a:pt x="1096" y="1083"/>
                  </a:lnTo>
                  <a:lnTo>
                    <a:pt x="1082" y="1080"/>
                  </a:lnTo>
                  <a:lnTo>
                    <a:pt x="1070" y="1077"/>
                  </a:lnTo>
                  <a:lnTo>
                    <a:pt x="1057" y="1073"/>
                  </a:lnTo>
                  <a:lnTo>
                    <a:pt x="1045" y="1069"/>
                  </a:lnTo>
                  <a:lnTo>
                    <a:pt x="1034" y="1065"/>
                  </a:lnTo>
                  <a:lnTo>
                    <a:pt x="1023" y="1060"/>
                  </a:lnTo>
                  <a:lnTo>
                    <a:pt x="1013" y="1055"/>
                  </a:lnTo>
                  <a:lnTo>
                    <a:pt x="993" y="1044"/>
                  </a:lnTo>
                  <a:lnTo>
                    <a:pt x="975" y="1032"/>
                  </a:lnTo>
                  <a:lnTo>
                    <a:pt x="958" y="1019"/>
                  </a:lnTo>
                  <a:lnTo>
                    <a:pt x="943" y="1005"/>
                  </a:lnTo>
                  <a:lnTo>
                    <a:pt x="930" y="990"/>
                  </a:lnTo>
                  <a:lnTo>
                    <a:pt x="917" y="974"/>
                  </a:lnTo>
                  <a:lnTo>
                    <a:pt x="904" y="958"/>
                  </a:lnTo>
                  <a:lnTo>
                    <a:pt x="893" y="942"/>
                  </a:lnTo>
                  <a:lnTo>
                    <a:pt x="873" y="908"/>
                  </a:lnTo>
                  <a:lnTo>
                    <a:pt x="855" y="874"/>
                  </a:lnTo>
                  <a:lnTo>
                    <a:pt x="851" y="863"/>
                  </a:lnTo>
                  <a:lnTo>
                    <a:pt x="845" y="851"/>
                  </a:lnTo>
                  <a:lnTo>
                    <a:pt x="838" y="839"/>
                  </a:lnTo>
                  <a:lnTo>
                    <a:pt x="831" y="826"/>
                  </a:lnTo>
                  <a:lnTo>
                    <a:pt x="823" y="812"/>
                  </a:lnTo>
                  <a:lnTo>
                    <a:pt x="820" y="800"/>
                  </a:lnTo>
                  <a:lnTo>
                    <a:pt x="819" y="795"/>
                  </a:lnTo>
                  <a:lnTo>
                    <a:pt x="819" y="790"/>
                  </a:lnTo>
                  <a:lnTo>
                    <a:pt x="820" y="786"/>
                  </a:lnTo>
                  <a:lnTo>
                    <a:pt x="822" y="782"/>
                  </a:lnTo>
                  <a:lnTo>
                    <a:pt x="847" y="783"/>
                  </a:lnTo>
                  <a:lnTo>
                    <a:pt x="872" y="781"/>
                  </a:lnTo>
                  <a:lnTo>
                    <a:pt x="884" y="780"/>
                  </a:lnTo>
                  <a:lnTo>
                    <a:pt x="896" y="778"/>
                  </a:lnTo>
                  <a:lnTo>
                    <a:pt x="909" y="776"/>
                  </a:lnTo>
                  <a:lnTo>
                    <a:pt x="921" y="772"/>
                  </a:lnTo>
                  <a:lnTo>
                    <a:pt x="932" y="769"/>
                  </a:lnTo>
                  <a:lnTo>
                    <a:pt x="943" y="764"/>
                  </a:lnTo>
                  <a:lnTo>
                    <a:pt x="953" y="759"/>
                  </a:lnTo>
                  <a:lnTo>
                    <a:pt x="963" y="753"/>
                  </a:lnTo>
                  <a:lnTo>
                    <a:pt x="972" y="746"/>
                  </a:lnTo>
                  <a:lnTo>
                    <a:pt x="980" y="738"/>
                  </a:lnTo>
                  <a:lnTo>
                    <a:pt x="989" y="730"/>
                  </a:lnTo>
                  <a:lnTo>
                    <a:pt x="995" y="721"/>
                  </a:lnTo>
                  <a:lnTo>
                    <a:pt x="998" y="714"/>
                  </a:lnTo>
                  <a:lnTo>
                    <a:pt x="1001" y="705"/>
                  </a:lnTo>
                  <a:lnTo>
                    <a:pt x="1004" y="695"/>
                  </a:lnTo>
                  <a:lnTo>
                    <a:pt x="1006" y="684"/>
                  </a:lnTo>
                  <a:lnTo>
                    <a:pt x="1008" y="672"/>
                  </a:lnTo>
                  <a:lnTo>
                    <a:pt x="1009" y="659"/>
                  </a:lnTo>
                  <a:lnTo>
                    <a:pt x="1009" y="644"/>
                  </a:lnTo>
                  <a:lnTo>
                    <a:pt x="1009" y="629"/>
                  </a:lnTo>
                  <a:lnTo>
                    <a:pt x="1007" y="614"/>
                  </a:lnTo>
                  <a:lnTo>
                    <a:pt x="1005" y="599"/>
                  </a:lnTo>
                  <a:lnTo>
                    <a:pt x="1002" y="583"/>
                  </a:lnTo>
                  <a:lnTo>
                    <a:pt x="997" y="567"/>
                  </a:lnTo>
                  <a:lnTo>
                    <a:pt x="992" y="552"/>
                  </a:lnTo>
                  <a:lnTo>
                    <a:pt x="985" y="537"/>
                  </a:lnTo>
                  <a:lnTo>
                    <a:pt x="976" y="522"/>
                  </a:lnTo>
                  <a:lnTo>
                    <a:pt x="967" y="509"/>
                  </a:lnTo>
                  <a:lnTo>
                    <a:pt x="948" y="486"/>
                  </a:lnTo>
                  <a:lnTo>
                    <a:pt x="928" y="465"/>
                  </a:lnTo>
                  <a:lnTo>
                    <a:pt x="907" y="444"/>
                  </a:lnTo>
                  <a:lnTo>
                    <a:pt x="884" y="424"/>
                  </a:lnTo>
                  <a:lnTo>
                    <a:pt x="861" y="404"/>
                  </a:lnTo>
                  <a:lnTo>
                    <a:pt x="837" y="386"/>
                  </a:lnTo>
                  <a:lnTo>
                    <a:pt x="811" y="369"/>
                  </a:lnTo>
                  <a:lnTo>
                    <a:pt x="785" y="354"/>
                  </a:lnTo>
                  <a:lnTo>
                    <a:pt x="771" y="348"/>
                  </a:lnTo>
                  <a:lnTo>
                    <a:pt x="757" y="341"/>
                  </a:lnTo>
                  <a:lnTo>
                    <a:pt x="742" y="335"/>
                  </a:lnTo>
                  <a:lnTo>
                    <a:pt x="728" y="329"/>
                  </a:lnTo>
                  <a:lnTo>
                    <a:pt x="713" y="324"/>
                  </a:lnTo>
                  <a:lnTo>
                    <a:pt x="698" y="320"/>
                  </a:lnTo>
                  <a:lnTo>
                    <a:pt x="683" y="316"/>
                  </a:lnTo>
                  <a:lnTo>
                    <a:pt x="667" y="313"/>
                  </a:lnTo>
                  <a:lnTo>
                    <a:pt x="651" y="311"/>
                  </a:lnTo>
                  <a:lnTo>
                    <a:pt x="635" y="309"/>
                  </a:lnTo>
                  <a:lnTo>
                    <a:pt x="619" y="308"/>
                  </a:lnTo>
                  <a:lnTo>
                    <a:pt x="602" y="308"/>
                  </a:lnTo>
                  <a:lnTo>
                    <a:pt x="585" y="308"/>
                  </a:lnTo>
                  <a:lnTo>
                    <a:pt x="568" y="310"/>
                  </a:lnTo>
                  <a:lnTo>
                    <a:pt x="550" y="312"/>
                  </a:lnTo>
                  <a:lnTo>
                    <a:pt x="533" y="314"/>
                  </a:lnTo>
                  <a:lnTo>
                    <a:pt x="512" y="320"/>
                  </a:lnTo>
                  <a:lnTo>
                    <a:pt x="494" y="327"/>
                  </a:lnTo>
                  <a:lnTo>
                    <a:pt x="476" y="336"/>
                  </a:lnTo>
                  <a:lnTo>
                    <a:pt x="460" y="344"/>
                  </a:lnTo>
                  <a:lnTo>
                    <a:pt x="445" y="354"/>
                  </a:lnTo>
                  <a:lnTo>
                    <a:pt x="430" y="364"/>
                  </a:lnTo>
                  <a:lnTo>
                    <a:pt x="417" y="375"/>
                  </a:lnTo>
                  <a:lnTo>
                    <a:pt x="406" y="386"/>
                  </a:lnTo>
                  <a:lnTo>
                    <a:pt x="395" y="399"/>
                  </a:lnTo>
                  <a:lnTo>
                    <a:pt x="385" y="412"/>
                  </a:lnTo>
                  <a:lnTo>
                    <a:pt x="376" y="426"/>
                  </a:lnTo>
                  <a:lnTo>
                    <a:pt x="368" y="440"/>
                  </a:lnTo>
                  <a:lnTo>
                    <a:pt x="360" y="454"/>
                  </a:lnTo>
                  <a:lnTo>
                    <a:pt x="354" y="469"/>
                  </a:lnTo>
                  <a:lnTo>
                    <a:pt x="349" y="484"/>
                  </a:lnTo>
                  <a:lnTo>
                    <a:pt x="344" y="501"/>
                  </a:lnTo>
                  <a:lnTo>
                    <a:pt x="337" y="519"/>
                  </a:lnTo>
                  <a:lnTo>
                    <a:pt x="331" y="538"/>
                  </a:lnTo>
                  <a:lnTo>
                    <a:pt x="326" y="556"/>
                  </a:lnTo>
                  <a:lnTo>
                    <a:pt x="322" y="575"/>
                  </a:lnTo>
                  <a:lnTo>
                    <a:pt x="319" y="594"/>
                  </a:lnTo>
                  <a:lnTo>
                    <a:pt x="316" y="613"/>
                  </a:lnTo>
                  <a:lnTo>
                    <a:pt x="315" y="631"/>
                  </a:lnTo>
                  <a:lnTo>
                    <a:pt x="315" y="650"/>
                  </a:lnTo>
                  <a:lnTo>
                    <a:pt x="316" y="670"/>
                  </a:lnTo>
                  <a:lnTo>
                    <a:pt x="319" y="688"/>
                  </a:lnTo>
                  <a:lnTo>
                    <a:pt x="322" y="707"/>
                  </a:lnTo>
                  <a:lnTo>
                    <a:pt x="326" y="726"/>
                  </a:lnTo>
                  <a:lnTo>
                    <a:pt x="332" y="746"/>
                  </a:lnTo>
                  <a:lnTo>
                    <a:pt x="339" y="765"/>
                  </a:lnTo>
                  <a:lnTo>
                    <a:pt x="346" y="784"/>
                  </a:lnTo>
                  <a:lnTo>
                    <a:pt x="356" y="803"/>
                  </a:lnTo>
                  <a:lnTo>
                    <a:pt x="367" y="823"/>
                  </a:lnTo>
                  <a:lnTo>
                    <a:pt x="379" y="842"/>
                  </a:lnTo>
                  <a:lnTo>
                    <a:pt x="391" y="861"/>
                  </a:lnTo>
                  <a:lnTo>
                    <a:pt x="406" y="880"/>
                  </a:lnTo>
                  <a:lnTo>
                    <a:pt x="421" y="900"/>
                  </a:lnTo>
                  <a:lnTo>
                    <a:pt x="438" y="920"/>
                  </a:lnTo>
                  <a:lnTo>
                    <a:pt x="457" y="940"/>
                  </a:lnTo>
                  <a:lnTo>
                    <a:pt x="477" y="959"/>
                  </a:lnTo>
                  <a:lnTo>
                    <a:pt x="498" y="979"/>
                  </a:lnTo>
                  <a:lnTo>
                    <a:pt x="521" y="1000"/>
                  </a:lnTo>
                  <a:lnTo>
                    <a:pt x="545" y="1020"/>
                  </a:lnTo>
                  <a:lnTo>
                    <a:pt x="570" y="1040"/>
                  </a:lnTo>
                  <a:lnTo>
                    <a:pt x="598" y="1060"/>
                  </a:lnTo>
                  <a:lnTo>
                    <a:pt x="626" y="1081"/>
                  </a:lnTo>
                  <a:lnTo>
                    <a:pt x="656" y="1101"/>
                  </a:lnTo>
                  <a:lnTo>
                    <a:pt x="688" y="1121"/>
                  </a:lnTo>
                  <a:lnTo>
                    <a:pt x="732" y="1151"/>
                  </a:lnTo>
                  <a:lnTo>
                    <a:pt x="778" y="1178"/>
                  </a:lnTo>
                  <a:lnTo>
                    <a:pt x="822" y="1205"/>
                  </a:lnTo>
                  <a:lnTo>
                    <a:pt x="867" y="1231"/>
                  </a:lnTo>
                  <a:lnTo>
                    <a:pt x="912" y="1256"/>
                  </a:lnTo>
                  <a:lnTo>
                    <a:pt x="957" y="1280"/>
                  </a:lnTo>
                  <a:lnTo>
                    <a:pt x="1003" y="1304"/>
                  </a:lnTo>
                  <a:lnTo>
                    <a:pt x="1049" y="1328"/>
                  </a:lnTo>
                  <a:lnTo>
                    <a:pt x="1096" y="1350"/>
                  </a:lnTo>
                  <a:lnTo>
                    <a:pt x="1144" y="1372"/>
                  </a:lnTo>
                  <a:lnTo>
                    <a:pt x="1193" y="1395"/>
                  </a:lnTo>
                  <a:lnTo>
                    <a:pt x="1243" y="1416"/>
                  </a:lnTo>
                  <a:lnTo>
                    <a:pt x="1295" y="1438"/>
                  </a:lnTo>
                  <a:lnTo>
                    <a:pt x="1347" y="1459"/>
                  </a:lnTo>
                  <a:lnTo>
                    <a:pt x="1401" y="1481"/>
                  </a:lnTo>
                  <a:lnTo>
                    <a:pt x="1458" y="1502"/>
                  </a:lnTo>
                  <a:lnTo>
                    <a:pt x="1497" y="1519"/>
                  </a:lnTo>
                  <a:lnTo>
                    <a:pt x="1538" y="1535"/>
                  </a:lnTo>
                  <a:lnTo>
                    <a:pt x="1579" y="1552"/>
                  </a:lnTo>
                  <a:lnTo>
                    <a:pt x="1621" y="1567"/>
                  </a:lnTo>
                  <a:lnTo>
                    <a:pt x="1707" y="1595"/>
                  </a:lnTo>
                  <a:lnTo>
                    <a:pt x="1793" y="1623"/>
                  </a:lnTo>
                  <a:lnTo>
                    <a:pt x="1879" y="1652"/>
                  </a:lnTo>
                  <a:lnTo>
                    <a:pt x="1963" y="1682"/>
                  </a:lnTo>
                  <a:lnTo>
                    <a:pt x="2005" y="1697"/>
                  </a:lnTo>
                  <a:lnTo>
                    <a:pt x="2045" y="1714"/>
                  </a:lnTo>
                  <a:lnTo>
                    <a:pt x="2085" y="1730"/>
                  </a:lnTo>
                  <a:lnTo>
                    <a:pt x="2123" y="1748"/>
                  </a:lnTo>
                  <a:lnTo>
                    <a:pt x="2137" y="1753"/>
                  </a:lnTo>
                  <a:lnTo>
                    <a:pt x="2153" y="1759"/>
                  </a:lnTo>
                  <a:lnTo>
                    <a:pt x="2167" y="1765"/>
                  </a:lnTo>
                  <a:lnTo>
                    <a:pt x="2181" y="1770"/>
                  </a:lnTo>
                  <a:lnTo>
                    <a:pt x="2181" y="218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38" name="Freeform 14"/>
            <p:cNvSpPr>
              <a:spLocks/>
            </p:cNvSpPr>
            <p:nvPr userDrawn="1"/>
          </p:nvSpPr>
          <p:spPr bwMode="auto">
            <a:xfrm>
              <a:off x="5044" y="-6"/>
              <a:ext cx="716" cy="801"/>
            </a:xfrm>
            <a:custGeom>
              <a:avLst/>
              <a:gdLst>
                <a:gd name="T0" fmla="*/ 1304 w 7158"/>
                <a:gd name="T1" fmla="*/ 141 h 8006"/>
                <a:gd name="T2" fmla="*/ 1491 w 7158"/>
                <a:gd name="T3" fmla="*/ 571 h 8006"/>
                <a:gd name="T4" fmla="*/ 1257 w 7158"/>
                <a:gd name="T5" fmla="*/ 694 h 8006"/>
                <a:gd name="T6" fmla="*/ 1742 w 7158"/>
                <a:gd name="T7" fmla="*/ 1030 h 8006"/>
                <a:gd name="T8" fmla="*/ 1765 w 7158"/>
                <a:gd name="T9" fmla="*/ 1416 h 8006"/>
                <a:gd name="T10" fmla="*/ 1908 w 7158"/>
                <a:gd name="T11" fmla="*/ 1736 h 8006"/>
                <a:gd name="T12" fmla="*/ 1874 w 7158"/>
                <a:gd name="T13" fmla="*/ 1960 h 8006"/>
                <a:gd name="T14" fmla="*/ 2097 w 7158"/>
                <a:gd name="T15" fmla="*/ 2282 h 8006"/>
                <a:gd name="T16" fmla="*/ 2260 w 7158"/>
                <a:gd name="T17" fmla="*/ 2541 h 8006"/>
                <a:gd name="T18" fmla="*/ 1948 w 7158"/>
                <a:gd name="T19" fmla="*/ 2991 h 8006"/>
                <a:gd name="T20" fmla="*/ 846 w 7158"/>
                <a:gd name="T21" fmla="*/ 2377 h 8006"/>
                <a:gd name="T22" fmla="*/ 582 w 7158"/>
                <a:gd name="T23" fmla="*/ 2440 h 8006"/>
                <a:gd name="T24" fmla="*/ 162 w 7158"/>
                <a:gd name="T25" fmla="*/ 2427 h 8006"/>
                <a:gd name="T26" fmla="*/ 230 w 7158"/>
                <a:gd name="T27" fmla="*/ 2790 h 8006"/>
                <a:gd name="T28" fmla="*/ 149 w 7158"/>
                <a:gd name="T29" fmla="*/ 3084 h 8006"/>
                <a:gd name="T30" fmla="*/ 500 w 7158"/>
                <a:gd name="T31" fmla="*/ 3498 h 8006"/>
                <a:gd name="T32" fmla="*/ 910 w 7158"/>
                <a:gd name="T33" fmla="*/ 3353 h 8006"/>
                <a:gd name="T34" fmla="*/ 1647 w 7158"/>
                <a:gd name="T35" fmla="*/ 3735 h 8006"/>
                <a:gd name="T36" fmla="*/ 2048 w 7158"/>
                <a:gd name="T37" fmla="*/ 3791 h 8006"/>
                <a:gd name="T38" fmla="*/ 2221 w 7158"/>
                <a:gd name="T39" fmla="*/ 3925 h 8006"/>
                <a:gd name="T40" fmla="*/ 2448 w 7158"/>
                <a:gd name="T41" fmla="*/ 4045 h 8006"/>
                <a:gd name="T42" fmla="*/ 2460 w 7158"/>
                <a:gd name="T43" fmla="*/ 4202 h 8006"/>
                <a:gd name="T44" fmla="*/ 2752 w 7158"/>
                <a:gd name="T45" fmla="*/ 4287 h 8006"/>
                <a:gd name="T46" fmla="*/ 3035 w 7158"/>
                <a:gd name="T47" fmla="*/ 4464 h 8006"/>
                <a:gd name="T48" fmla="*/ 3930 w 7158"/>
                <a:gd name="T49" fmla="*/ 4635 h 8006"/>
                <a:gd name="T50" fmla="*/ 3683 w 7158"/>
                <a:gd name="T51" fmla="*/ 5271 h 8006"/>
                <a:gd name="T52" fmla="*/ 3236 w 7158"/>
                <a:gd name="T53" fmla="*/ 4987 h 8006"/>
                <a:gd name="T54" fmla="*/ 2869 w 7158"/>
                <a:gd name="T55" fmla="*/ 4887 h 8006"/>
                <a:gd name="T56" fmla="*/ 2761 w 7158"/>
                <a:gd name="T57" fmla="*/ 5159 h 8006"/>
                <a:gd name="T58" fmla="*/ 2621 w 7158"/>
                <a:gd name="T59" fmla="*/ 5368 h 8006"/>
                <a:gd name="T60" fmla="*/ 2807 w 7158"/>
                <a:gd name="T61" fmla="*/ 5672 h 8006"/>
                <a:gd name="T62" fmla="*/ 3263 w 7158"/>
                <a:gd name="T63" fmla="*/ 5846 h 8006"/>
                <a:gd name="T64" fmla="*/ 3459 w 7158"/>
                <a:gd name="T65" fmla="*/ 6154 h 8006"/>
                <a:gd name="T66" fmla="*/ 4162 w 7158"/>
                <a:gd name="T67" fmla="*/ 5947 h 8006"/>
                <a:gd name="T68" fmla="*/ 4253 w 7158"/>
                <a:gd name="T69" fmla="*/ 6182 h 8006"/>
                <a:gd name="T70" fmla="*/ 4554 w 7158"/>
                <a:gd name="T71" fmla="*/ 6122 h 8006"/>
                <a:gd name="T72" fmla="*/ 4478 w 7158"/>
                <a:gd name="T73" fmla="*/ 5615 h 8006"/>
                <a:gd name="T74" fmla="*/ 5328 w 7158"/>
                <a:gd name="T75" fmla="*/ 6016 h 8006"/>
                <a:gd name="T76" fmla="*/ 5425 w 7158"/>
                <a:gd name="T77" fmla="*/ 7184 h 8006"/>
                <a:gd name="T78" fmla="*/ 4929 w 7158"/>
                <a:gd name="T79" fmla="*/ 6811 h 8006"/>
                <a:gd name="T80" fmla="*/ 4756 w 7158"/>
                <a:gd name="T81" fmla="*/ 6958 h 8006"/>
                <a:gd name="T82" fmla="*/ 4560 w 7158"/>
                <a:gd name="T83" fmla="*/ 7234 h 8006"/>
                <a:gd name="T84" fmla="*/ 4721 w 7158"/>
                <a:gd name="T85" fmla="*/ 7526 h 8006"/>
                <a:gd name="T86" fmla="*/ 4971 w 7158"/>
                <a:gd name="T87" fmla="*/ 7754 h 8006"/>
                <a:gd name="T88" fmla="*/ 5284 w 7158"/>
                <a:gd name="T89" fmla="*/ 7858 h 8006"/>
                <a:gd name="T90" fmla="*/ 5551 w 7158"/>
                <a:gd name="T91" fmla="*/ 7843 h 8006"/>
                <a:gd name="T92" fmla="*/ 6085 w 7158"/>
                <a:gd name="T93" fmla="*/ 7791 h 8006"/>
                <a:gd name="T94" fmla="*/ 6530 w 7158"/>
                <a:gd name="T95" fmla="*/ 7831 h 8006"/>
                <a:gd name="T96" fmla="*/ 6677 w 7158"/>
                <a:gd name="T97" fmla="*/ 7289 h 8006"/>
                <a:gd name="T98" fmla="*/ 6360 w 7158"/>
                <a:gd name="T99" fmla="*/ 6240 h 8006"/>
                <a:gd name="T100" fmla="*/ 6635 w 7158"/>
                <a:gd name="T101" fmla="*/ 5885 h 8006"/>
                <a:gd name="T102" fmla="*/ 4304 w 7158"/>
                <a:gd name="T103" fmla="*/ 3453 h 8006"/>
                <a:gd name="T104" fmla="*/ 4666 w 7158"/>
                <a:gd name="T105" fmla="*/ 2468 h 8006"/>
                <a:gd name="T106" fmla="*/ 4727 w 7158"/>
                <a:gd name="T107" fmla="*/ 1873 h 8006"/>
                <a:gd name="T108" fmla="*/ 4516 w 7158"/>
                <a:gd name="T109" fmla="*/ 1556 h 8006"/>
                <a:gd name="T110" fmla="*/ 3740 w 7158"/>
                <a:gd name="T111" fmla="*/ 1132 h 8006"/>
                <a:gd name="T112" fmla="*/ 3290 w 7158"/>
                <a:gd name="T113" fmla="*/ 1546 h 8006"/>
                <a:gd name="T114" fmla="*/ 3213 w 7158"/>
                <a:gd name="T115" fmla="*/ 996 h 8006"/>
                <a:gd name="T116" fmla="*/ 2964 w 7158"/>
                <a:gd name="T117" fmla="*/ 1588 h 8006"/>
                <a:gd name="T118" fmla="*/ 3355 w 7158"/>
                <a:gd name="T119" fmla="*/ 2105 h 8006"/>
                <a:gd name="T120" fmla="*/ 2266 w 7158"/>
                <a:gd name="T121" fmla="*/ 622 h 8006"/>
                <a:gd name="T122" fmla="*/ 2307 w 7158"/>
                <a:gd name="T123" fmla="*/ 99 h 8006"/>
                <a:gd name="T124" fmla="*/ 1939 w 7158"/>
                <a:gd name="T125" fmla="*/ 3 h 8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58" h="8006">
                  <a:moveTo>
                    <a:pt x="1712" y="131"/>
                  </a:moveTo>
                  <a:lnTo>
                    <a:pt x="1708" y="144"/>
                  </a:lnTo>
                  <a:lnTo>
                    <a:pt x="1705" y="153"/>
                  </a:lnTo>
                  <a:lnTo>
                    <a:pt x="1702" y="156"/>
                  </a:lnTo>
                  <a:lnTo>
                    <a:pt x="1700" y="158"/>
                  </a:lnTo>
                  <a:lnTo>
                    <a:pt x="1698" y="160"/>
                  </a:lnTo>
                  <a:lnTo>
                    <a:pt x="1695" y="161"/>
                  </a:lnTo>
                  <a:lnTo>
                    <a:pt x="1689" y="162"/>
                  </a:lnTo>
                  <a:lnTo>
                    <a:pt x="1683" y="161"/>
                  </a:lnTo>
                  <a:lnTo>
                    <a:pt x="1676" y="158"/>
                  </a:lnTo>
                  <a:lnTo>
                    <a:pt x="1668" y="155"/>
                  </a:lnTo>
                  <a:lnTo>
                    <a:pt x="1660" y="151"/>
                  </a:lnTo>
                  <a:lnTo>
                    <a:pt x="1651" y="147"/>
                  </a:lnTo>
                  <a:lnTo>
                    <a:pt x="1642" y="144"/>
                  </a:lnTo>
                  <a:lnTo>
                    <a:pt x="1632" y="141"/>
                  </a:lnTo>
                  <a:lnTo>
                    <a:pt x="1621" y="140"/>
                  </a:lnTo>
                  <a:lnTo>
                    <a:pt x="1610" y="141"/>
                  </a:lnTo>
                  <a:lnTo>
                    <a:pt x="1605" y="142"/>
                  </a:lnTo>
                  <a:lnTo>
                    <a:pt x="1599" y="143"/>
                  </a:lnTo>
                  <a:lnTo>
                    <a:pt x="1593" y="146"/>
                  </a:lnTo>
                  <a:lnTo>
                    <a:pt x="1588" y="149"/>
                  </a:lnTo>
                  <a:lnTo>
                    <a:pt x="1565" y="133"/>
                  </a:lnTo>
                  <a:lnTo>
                    <a:pt x="1540" y="120"/>
                  </a:lnTo>
                  <a:lnTo>
                    <a:pt x="1528" y="114"/>
                  </a:lnTo>
                  <a:lnTo>
                    <a:pt x="1515" y="108"/>
                  </a:lnTo>
                  <a:lnTo>
                    <a:pt x="1503" y="103"/>
                  </a:lnTo>
                  <a:lnTo>
                    <a:pt x="1490" y="99"/>
                  </a:lnTo>
                  <a:lnTo>
                    <a:pt x="1475" y="95"/>
                  </a:lnTo>
                  <a:lnTo>
                    <a:pt x="1462" y="92"/>
                  </a:lnTo>
                  <a:lnTo>
                    <a:pt x="1448" y="90"/>
                  </a:lnTo>
                  <a:lnTo>
                    <a:pt x="1434" y="89"/>
                  </a:lnTo>
                  <a:lnTo>
                    <a:pt x="1420" y="89"/>
                  </a:lnTo>
                  <a:lnTo>
                    <a:pt x="1406" y="90"/>
                  </a:lnTo>
                  <a:lnTo>
                    <a:pt x="1391" y="93"/>
                  </a:lnTo>
                  <a:lnTo>
                    <a:pt x="1377" y="96"/>
                  </a:lnTo>
                  <a:lnTo>
                    <a:pt x="1363" y="100"/>
                  </a:lnTo>
                  <a:lnTo>
                    <a:pt x="1350" y="104"/>
                  </a:lnTo>
                  <a:lnTo>
                    <a:pt x="1338" y="108"/>
                  </a:lnTo>
                  <a:lnTo>
                    <a:pt x="1326" y="114"/>
                  </a:lnTo>
                  <a:lnTo>
                    <a:pt x="1321" y="117"/>
                  </a:lnTo>
                  <a:lnTo>
                    <a:pt x="1317" y="121"/>
                  </a:lnTo>
                  <a:lnTo>
                    <a:pt x="1313" y="125"/>
                  </a:lnTo>
                  <a:lnTo>
                    <a:pt x="1310" y="129"/>
                  </a:lnTo>
                  <a:lnTo>
                    <a:pt x="1307" y="134"/>
                  </a:lnTo>
                  <a:lnTo>
                    <a:pt x="1304" y="141"/>
                  </a:lnTo>
                  <a:lnTo>
                    <a:pt x="1302" y="147"/>
                  </a:lnTo>
                  <a:lnTo>
                    <a:pt x="1301" y="153"/>
                  </a:lnTo>
                  <a:lnTo>
                    <a:pt x="1301" y="159"/>
                  </a:lnTo>
                  <a:lnTo>
                    <a:pt x="1303" y="165"/>
                  </a:lnTo>
                  <a:lnTo>
                    <a:pt x="1305" y="169"/>
                  </a:lnTo>
                  <a:lnTo>
                    <a:pt x="1308" y="172"/>
                  </a:lnTo>
                  <a:lnTo>
                    <a:pt x="1325" y="187"/>
                  </a:lnTo>
                  <a:lnTo>
                    <a:pt x="1341" y="201"/>
                  </a:lnTo>
                  <a:lnTo>
                    <a:pt x="1356" y="216"/>
                  </a:lnTo>
                  <a:lnTo>
                    <a:pt x="1369" y="233"/>
                  </a:lnTo>
                  <a:lnTo>
                    <a:pt x="1381" y="250"/>
                  </a:lnTo>
                  <a:lnTo>
                    <a:pt x="1392" y="268"/>
                  </a:lnTo>
                  <a:lnTo>
                    <a:pt x="1397" y="278"/>
                  </a:lnTo>
                  <a:lnTo>
                    <a:pt x="1402" y="289"/>
                  </a:lnTo>
                  <a:lnTo>
                    <a:pt x="1407" y="301"/>
                  </a:lnTo>
                  <a:lnTo>
                    <a:pt x="1411" y="312"/>
                  </a:lnTo>
                  <a:lnTo>
                    <a:pt x="1408" y="325"/>
                  </a:lnTo>
                  <a:lnTo>
                    <a:pt x="1404" y="338"/>
                  </a:lnTo>
                  <a:lnTo>
                    <a:pt x="1399" y="350"/>
                  </a:lnTo>
                  <a:lnTo>
                    <a:pt x="1395" y="362"/>
                  </a:lnTo>
                  <a:lnTo>
                    <a:pt x="1391" y="374"/>
                  </a:lnTo>
                  <a:lnTo>
                    <a:pt x="1389" y="388"/>
                  </a:lnTo>
                  <a:lnTo>
                    <a:pt x="1388" y="395"/>
                  </a:lnTo>
                  <a:lnTo>
                    <a:pt x="1388" y="402"/>
                  </a:lnTo>
                  <a:lnTo>
                    <a:pt x="1389" y="410"/>
                  </a:lnTo>
                  <a:lnTo>
                    <a:pt x="1391" y="418"/>
                  </a:lnTo>
                  <a:lnTo>
                    <a:pt x="1396" y="431"/>
                  </a:lnTo>
                  <a:lnTo>
                    <a:pt x="1402" y="443"/>
                  </a:lnTo>
                  <a:lnTo>
                    <a:pt x="1410" y="454"/>
                  </a:lnTo>
                  <a:lnTo>
                    <a:pt x="1417" y="466"/>
                  </a:lnTo>
                  <a:lnTo>
                    <a:pt x="1425" y="477"/>
                  </a:lnTo>
                  <a:lnTo>
                    <a:pt x="1434" y="487"/>
                  </a:lnTo>
                  <a:lnTo>
                    <a:pt x="1443" y="496"/>
                  </a:lnTo>
                  <a:lnTo>
                    <a:pt x="1453" y="505"/>
                  </a:lnTo>
                  <a:lnTo>
                    <a:pt x="1463" y="513"/>
                  </a:lnTo>
                  <a:lnTo>
                    <a:pt x="1473" y="521"/>
                  </a:lnTo>
                  <a:lnTo>
                    <a:pt x="1485" y="528"/>
                  </a:lnTo>
                  <a:lnTo>
                    <a:pt x="1496" y="535"/>
                  </a:lnTo>
                  <a:lnTo>
                    <a:pt x="1520" y="548"/>
                  </a:lnTo>
                  <a:lnTo>
                    <a:pt x="1544" y="558"/>
                  </a:lnTo>
                  <a:lnTo>
                    <a:pt x="1540" y="559"/>
                  </a:lnTo>
                  <a:lnTo>
                    <a:pt x="1531" y="560"/>
                  </a:lnTo>
                  <a:lnTo>
                    <a:pt x="1517" y="563"/>
                  </a:lnTo>
                  <a:lnTo>
                    <a:pt x="1501" y="568"/>
                  </a:lnTo>
                  <a:lnTo>
                    <a:pt x="1491" y="571"/>
                  </a:lnTo>
                  <a:lnTo>
                    <a:pt x="1481" y="576"/>
                  </a:lnTo>
                  <a:lnTo>
                    <a:pt x="1472" y="581"/>
                  </a:lnTo>
                  <a:lnTo>
                    <a:pt x="1462" y="587"/>
                  </a:lnTo>
                  <a:lnTo>
                    <a:pt x="1453" y="594"/>
                  </a:lnTo>
                  <a:lnTo>
                    <a:pt x="1445" y="603"/>
                  </a:lnTo>
                  <a:lnTo>
                    <a:pt x="1437" y="612"/>
                  </a:lnTo>
                  <a:lnTo>
                    <a:pt x="1430" y="624"/>
                  </a:lnTo>
                  <a:lnTo>
                    <a:pt x="1424" y="612"/>
                  </a:lnTo>
                  <a:lnTo>
                    <a:pt x="1419" y="603"/>
                  </a:lnTo>
                  <a:lnTo>
                    <a:pt x="1413" y="595"/>
                  </a:lnTo>
                  <a:lnTo>
                    <a:pt x="1408" y="589"/>
                  </a:lnTo>
                  <a:lnTo>
                    <a:pt x="1400" y="583"/>
                  </a:lnTo>
                  <a:lnTo>
                    <a:pt x="1392" y="578"/>
                  </a:lnTo>
                  <a:lnTo>
                    <a:pt x="1383" y="572"/>
                  </a:lnTo>
                  <a:lnTo>
                    <a:pt x="1371" y="566"/>
                  </a:lnTo>
                  <a:lnTo>
                    <a:pt x="1367" y="565"/>
                  </a:lnTo>
                  <a:lnTo>
                    <a:pt x="1356" y="561"/>
                  </a:lnTo>
                  <a:lnTo>
                    <a:pt x="1343" y="556"/>
                  </a:lnTo>
                  <a:lnTo>
                    <a:pt x="1332" y="549"/>
                  </a:lnTo>
                  <a:lnTo>
                    <a:pt x="1330" y="546"/>
                  </a:lnTo>
                  <a:lnTo>
                    <a:pt x="1327" y="543"/>
                  </a:lnTo>
                  <a:lnTo>
                    <a:pt x="1326" y="539"/>
                  </a:lnTo>
                  <a:lnTo>
                    <a:pt x="1326" y="535"/>
                  </a:lnTo>
                  <a:lnTo>
                    <a:pt x="1325" y="527"/>
                  </a:lnTo>
                  <a:lnTo>
                    <a:pt x="1325" y="518"/>
                  </a:lnTo>
                  <a:lnTo>
                    <a:pt x="1325" y="509"/>
                  </a:lnTo>
                  <a:lnTo>
                    <a:pt x="1323" y="501"/>
                  </a:lnTo>
                  <a:lnTo>
                    <a:pt x="1321" y="497"/>
                  </a:lnTo>
                  <a:lnTo>
                    <a:pt x="1319" y="494"/>
                  </a:lnTo>
                  <a:lnTo>
                    <a:pt x="1317" y="492"/>
                  </a:lnTo>
                  <a:lnTo>
                    <a:pt x="1313" y="490"/>
                  </a:lnTo>
                  <a:lnTo>
                    <a:pt x="1305" y="499"/>
                  </a:lnTo>
                  <a:lnTo>
                    <a:pt x="1298" y="508"/>
                  </a:lnTo>
                  <a:lnTo>
                    <a:pt x="1291" y="517"/>
                  </a:lnTo>
                  <a:lnTo>
                    <a:pt x="1286" y="527"/>
                  </a:lnTo>
                  <a:lnTo>
                    <a:pt x="1280" y="537"/>
                  </a:lnTo>
                  <a:lnTo>
                    <a:pt x="1276" y="548"/>
                  </a:lnTo>
                  <a:lnTo>
                    <a:pt x="1271" y="559"/>
                  </a:lnTo>
                  <a:lnTo>
                    <a:pt x="1268" y="570"/>
                  </a:lnTo>
                  <a:lnTo>
                    <a:pt x="1262" y="592"/>
                  </a:lnTo>
                  <a:lnTo>
                    <a:pt x="1258" y="614"/>
                  </a:lnTo>
                  <a:lnTo>
                    <a:pt x="1255" y="639"/>
                  </a:lnTo>
                  <a:lnTo>
                    <a:pt x="1254" y="662"/>
                  </a:lnTo>
                  <a:lnTo>
                    <a:pt x="1256" y="678"/>
                  </a:lnTo>
                  <a:lnTo>
                    <a:pt x="1257" y="694"/>
                  </a:lnTo>
                  <a:lnTo>
                    <a:pt x="1260" y="711"/>
                  </a:lnTo>
                  <a:lnTo>
                    <a:pt x="1263" y="726"/>
                  </a:lnTo>
                  <a:lnTo>
                    <a:pt x="1266" y="741"/>
                  </a:lnTo>
                  <a:lnTo>
                    <a:pt x="1270" y="756"/>
                  </a:lnTo>
                  <a:lnTo>
                    <a:pt x="1275" y="770"/>
                  </a:lnTo>
                  <a:lnTo>
                    <a:pt x="1280" y="783"/>
                  </a:lnTo>
                  <a:lnTo>
                    <a:pt x="1287" y="797"/>
                  </a:lnTo>
                  <a:lnTo>
                    <a:pt x="1294" y="810"/>
                  </a:lnTo>
                  <a:lnTo>
                    <a:pt x="1303" y="822"/>
                  </a:lnTo>
                  <a:lnTo>
                    <a:pt x="1312" y="834"/>
                  </a:lnTo>
                  <a:lnTo>
                    <a:pt x="1322" y="845"/>
                  </a:lnTo>
                  <a:lnTo>
                    <a:pt x="1335" y="856"/>
                  </a:lnTo>
                  <a:lnTo>
                    <a:pt x="1348" y="866"/>
                  </a:lnTo>
                  <a:lnTo>
                    <a:pt x="1362" y="876"/>
                  </a:lnTo>
                  <a:lnTo>
                    <a:pt x="1364" y="896"/>
                  </a:lnTo>
                  <a:lnTo>
                    <a:pt x="1367" y="914"/>
                  </a:lnTo>
                  <a:lnTo>
                    <a:pt x="1370" y="922"/>
                  </a:lnTo>
                  <a:lnTo>
                    <a:pt x="1372" y="930"/>
                  </a:lnTo>
                  <a:lnTo>
                    <a:pt x="1376" y="937"/>
                  </a:lnTo>
                  <a:lnTo>
                    <a:pt x="1379" y="944"/>
                  </a:lnTo>
                  <a:lnTo>
                    <a:pt x="1388" y="958"/>
                  </a:lnTo>
                  <a:lnTo>
                    <a:pt x="1399" y="971"/>
                  </a:lnTo>
                  <a:lnTo>
                    <a:pt x="1412" y="983"/>
                  </a:lnTo>
                  <a:lnTo>
                    <a:pt x="1427" y="997"/>
                  </a:lnTo>
                  <a:lnTo>
                    <a:pt x="1436" y="1001"/>
                  </a:lnTo>
                  <a:lnTo>
                    <a:pt x="1445" y="1005"/>
                  </a:lnTo>
                  <a:lnTo>
                    <a:pt x="1454" y="1008"/>
                  </a:lnTo>
                  <a:lnTo>
                    <a:pt x="1463" y="1011"/>
                  </a:lnTo>
                  <a:lnTo>
                    <a:pt x="1481" y="1014"/>
                  </a:lnTo>
                  <a:lnTo>
                    <a:pt x="1500" y="1016"/>
                  </a:lnTo>
                  <a:lnTo>
                    <a:pt x="1518" y="1016"/>
                  </a:lnTo>
                  <a:lnTo>
                    <a:pt x="1536" y="1015"/>
                  </a:lnTo>
                  <a:lnTo>
                    <a:pt x="1555" y="1013"/>
                  </a:lnTo>
                  <a:lnTo>
                    <a:pt x="1574" y="1011"/>
                  </a:lnTo>
                  <a:lnTo>
                    <a:pt x="1593" y="1008"/>
                  </a:lnTo>
                  <a:lnTo>
                    <a:pt x="1611" y="1006"/>
                  </a:lnTo>
                  <a:lnTo>
                    <a:pt x="1630" y="1005"/>
                  </a:lnTo>
                  <a:lnTo>
                    <a:pt x="1650" y="1004"/>
                  </a:lnTo>
                  <a:lnTo>
                    <a:pt x="1668" y="1004"/>
                  </a:lnTo>
                  <a:lnTo>
                    <a:pt x="1686" y="1007"/>
                  </a:lnTo>
                  <a:lnTo>
                    <a:pt x="1696" y="1008"/>
                  </a:lnTo>
                  <a:lnTo>
                    <a:pt x="1705" y="1011"/>
                  </a:lnTo>
                  <a:lnTo>
                    <a:pt x="1715" y="1013"/>
                  </a:lnTo>
                  <a:lnTo>
                    <a:pt x="1724" y="1017"/>
                  </a:lnTo>
                  <a:lnTo>
                    <a:pt x="1742" y="1030"/>
                  </a:lnTo>
                  <a:lnTo>
                    <a:pt x="1758" y="1042"/>
                  </a:lnTo>
                  <a:lnTo>
                    <a:pt x="1772" y="1056"/>
                  </a:lnTo>
                  <a:lnTo>
                    <a:pt x="1784" y="1070"/>
                  </a:lnTo>
                  <a:lnTo>
                    <a:pt x="1796" y="1085"/>
                  </a:lnTo>
                  <a:lnTo>
                    <a:pt x="1805" y="1101"/>
                  </a:lnTo>
                  <a:lnTo>
                    <a:pt x="1814" y="1119"/>
                  </a:lnTo>
                  <a:lnTo>
                    <a:pt x="1821" y="1136"/>
                  </a:lnTo>
                  <a:lnTo>
                    <a:pt x="1834" y="1171"/>
                  </a:lnTo>
                  <a:lnTo>
                    <a:pt x="1845" y="1208"/>
                  </a:lnTo>
                  <a:lnTo>
                    <a:pt x="1856" y="1243"/>
                  </a:lnTo>
                  <a:lnTo>
                    <a:pt x="1869" y="1279"/>
                  </a:lnTo>
                  <a:lnTo>
                    <a:pt x="1875" y="1300"/>
                  </a:lnTo>
                  <a:lnTo>
                    <a:pt x="1881" y="1324"/>
                  </a:lnTo>
                  <a:lnTo>
                    <a:pt x="1886" y="1348"/>
                  </a:lnTo>
                  <a:lnTo>
                    <a:pt x="1891" y="1372"/>
                  </a:lnTo>
                  <a:lnTo>
                    <a:pt x="1895" y="1394"/>
                  </a:lnTo>
                  <a:lnTo>
                    <a:pt x="1898" y="1414"/>
                  </a:lnTo>
                  <a:lnTo>
                    <a:pt x="1899" y="1429"/>
                  </a:lnTo>
                  <a:lnTo>
                    <a:pt x="1900" y="1439"/>
                  </a:lnTo>
                  <a:lnTo>
                    <a:pt x="1899" y="1444"/>
                  </a:lnTo>
                  <a:lnTo>
                    <a:pt x="1897" y="1448"/>
                  </a:lnTo>
                  <a:lnTo>
                    <a:pt x="1895" y="1449"/>
                  </a:lnTo>
                  <a:lnTo>
                    <a:pt x="1892" y="1450"/>
                  </a:lnTo>
                  <a:lnTo>
                    <a:pt x="1888" y="1449"/>
                  </a:lnTo>
                  <a:lnTo>
                    <a:pt x="1886" y="1448"/>
                  </a:lnTo>
                  <a:lnTo>
                    <a:pt x="1879" y="1446"/>
                  </a:lnTo>
                  <a:lnTo>
                    <a:pt x="1872" y="1441"/>
                  </a:lnTo>
                  <a:lnTo>
                    <a:pt x="1864" y="1434"/>
                  </a:lnTo>
                  <a:lnTo>
                    <a:pt x="1856" y="1427"/>
                  </a:lnTo>
                  <a:lnTo>
                    <a:pt x="1840" y="1412"/>
                  </a:lnTo>
                  <a:lnTo>
                    <a:pt x="1823" y="1397"/>
                  </a:lnTo>
                  <a:lnTo>
                    <a:pt x="1815" y="1391"/>
                  </a:lnTo>
                  <a:lnTo>
                    <a:pt x="1807" y="1385"/>
                  </a:lnTo>
                  <a:lnTo>
                    <a:pt x="1799" y="1380"/>
                  </a:lnTo>
                  <a:lnTo>
                    <a:pt x="1792" y="1377"/>
                  </a:lnTo>
                  <a:lnTo>
                    <a:pt x="1788" y="1377"/>
                  </a:lnTo>
                  <a:lnTo>
                    <a:pt x="1785" y="1376"/>
                  </a:lnTo>
                  <a:lnTo>
                    <a:pt x="1781" y="1377"/>
                  </a:lnTo>
                  <a:lnTo>
                    <a:pt x="1778" y="1377"/>
                  </a:lnTo>
                  <a:lnTo>
                    <a:pt x="1776" y="1379"/>
                  </a:lnTo>
                  <a:lnTo>
                    <a:pt x="1773" y="1381"/>
                  </a:lnTo>
                  <a:lnTo>
                    <a:pt x="1771" y="1384"/>
                  </a:lnTo>
                  <a:lnTo>
                    <a:pt x="1768" y="1388"/>
                  </a:lnTo>
                  <a:lnTo>
                    <a:pt x="1766" y="1401"/>
                  </a:lnTo>
                  <a:lnTo>
                    <a:pt x="1765" y="1416"/>
                  </a:lnTo>
                  <a:lnTo>
                    <a:pt x="1767" y="1432"/>
                  </a:lnTo>
                  <a:lnTo>
                    <a:pt x="1769" y="1450"/>
                  </a:lnTo>
                  <a:lnTo>
                    <a:pt x="1774" y="1469"/>
                  </a:lnTo>
                  <a:lnTo>
                    <a:pt x="1779" y="1488"/>
                  </a:lnTo>
                  <a:lnTo>
                    <a:pt x="1786" y="1507"/>
                  </a:lnTo>
                  <a:lnTo>
                    <a:pt x="1796" y="1528"/>
                  </a:lnTo>
                  <a:lnTo>
                    <a:pt x="1805" y="1548"/>
                  </a:lnTo>
                  <a:lnTo>
                    <a:pt x="1816" y="1567"/>
                  </a:lnTo>
                  <a:lnTo>
                    <a:pt x="1827" y="1587"/>
                  </a:lnTo>
                  <a:lnTo>
                    <a:pt x="1839" y="1606"/>
                  </a:lnTo>
                  <a:lnTo>
                    <a:pt x="1852" y="1624"/>
                  </a:lnTo>
                  <a:lnTo>
                    <a:pt x="1866" y="1641"/>
                  </a:lnTo>
                  <a:lnTo>
                    <a:pt x="1881" y="1657"/>
                  </a:lnTo>
                  <a:lnTo>
                    <a:pt x="1896" y="1672"/>
                  </a:lnTo>
                  <a:lnTo>
                    <a:pt x="1909" y="1684"/>
                  </a:lnTo>
                  <a:lnTo>
                    <a:pt x="1924" y="1694"/>
                  </a:lnTo>
                  <a:lnTo>
                    <a:pt x="1932" y="1699"/>
                  </a:lnTo>
                  <a:lnTo>
                    <a:pt x="1940" y="1704"/>
                  </a:lnTo>
                  <a:lnTo>
                    <a:pt x="1949" y="1708"/>
                  </a:lnTo>
                  <a:lnTo>
                    <a:pt x="1957" y="1711"/>
                  </a:lnTo>
                  <a:lnTo>
                    <a:pt x="1964" y="1714"/>
                  </a:lnTo>
                  <a:lnTo>
                    <a:pt x="1971" y="1717"/>
                  </a:lnTo>
                  <a:lnTo>
                    <a:pt x="1978" y="1721"/>
                  </a:lnTo>
                  <a:lnTo>
                    <a:pt x="1984" y="1726"/>
                  </a:lnTo>
                  <a:lnTo>
                    <a:pt x="1989" y="1731"/>
                  </a:lnTo>
                  <a:lnTo>
                    <a:pt x="1993" y="1737"/>
                  </a:lnTo>
                  <a:lnTo>
                    <a:pt x="1994" y="1740"/>
                  </a:lnTo>
                  <a:lnTo>
                    <a:pt x="1994" y="1744"/>
                  </a:lnTo>
                  <a:lnTo>
                    <a:pt x="1994" y="1747"/>
                  </a:lnTo>
                  <a:lnTo>
                    <a:pt x="1993" y="1751"/>
                  </a:lnTo>
                  <a:lnTo>
                    <a:pt x="1990" y="1757"/>
                  </a:lnTo>
                  <a:lnTo>
                    <a:pt x="1988" y="1763"/>
                  </a:lnTo>
                  <a:lnTo>
                    <a:pt x="1985" y="1766"/>
                  </a:lnTo>
                  <a:lnTo>
                    <a:pt x="1982" y="1769"/>
                  </a:lnTo>
                  <a:lnTo>
                    <a:pt x="1979" y="1771"/>
                  </a:lnTo>
                  <a:lnTo>
                    <a:pt x="1976" y="1772"/>
                  </a:lnTo>
                  <a:lnTo>
                    <a:pt x="1972" y="1772"/>
                  </a:lnTo>
                  <a:lnTo>
                    <a:pt x="1969" y="1772"/>
                  </a:lnTo>
                  <a:lnTo>
                    <a:pt x="1959" y="1769"/>
                  </a:lnTo>
                  <a:lnTo>
                    <a:pt x="1955" y="1767"/>
                  </a:lnTo>
                  <a:lnTo>
                    <a:pt x="1947" y="1764"/>
                  </a:lnTo>
                  <a:lnTo>
                    <a:pt x="1939" y="1760"/>
                  </a:lnTo>
                  <a:lnTo>
                    <a:pt x="1931" y="1755"/>
                  </a:lnTo>
                  <a:lnTo>
                    <a:pt x="1924" y="1749"/>
                  </a:lnTo>
                  <a:lnTo>
                    <a:pt x="1908" y="1736"/>
                  </a:lnTo>
                  <a:lnTo>
                    <a:pt x="1894" y="1723"/>
                  </a:lnTo>
                  <a:lnTo>
                    <a:pt x="1880" y="1711"/>
                  </a:lnTo>
                  <a:lnTo>
                    <a:pt x="1866" y="1701"/>
                  </a:lnTo>
                  <a:lnTo>
                    <a:pt x="1860" y="1698"/>
                  </a:lnTo>
                  <a:lnTo>
                    <a:pt x="1854" y="1696"/>
                  </a:lnTo>
                  <a:lnTo>
                    <a:pt x="1848" y="1695"/>
                  </a:lnTo>
                  <a:lnTo>
                    <a:pt x="1843" y="1696"/>
                  </a:lnTo>
                  <a:lnTo>
                    <a:pt x="1840" y="1700"/>
                  </a:lnTo>
                  <a:lnTo>
                    <a:pt x="1839" y="1704"/>
                  </a:lnTo>
                  <a:lnTo>
                    <a:pt x="1838" y="1709"/>
                  </a:lnTo>
                  <a:lnTo>
                    <a:pt x="1838" y="1714"/>
                  </a:lnTo>
                  <a:lnTo>
                    <a:pt x="1839" y="1720"/>
                  </a:lnTo>
                  <a:lnTo>
                    <a:pt x="1840" y="1727"/>
                  </a:lnTo>
                  <a:lnTo>
                    <a:pt x="1842" y="1734"/>
                  </a:lnTo>
                  <a:lnTo>
                    <a:pt x="1845" y="1741"/>
                  </a:lnTo>
                  <a:lnTo>
                    <a:pt x="1852" y="1758"/>
                  </a:lnTo>
                  <a:lnTo>
                    <a:pt x="1862" y="1776"/>
                  </a:lnTo>
                  <a:lnTo>
                    <a:pt x="1874" y="1795"/>
                  </a:lnTo>
                  <a:lnTo>
                    <a:pt x="1887" y="1814"/>
                  </a:lnTo>
                  <a:lnTo>
                    <a:pt x="1902" y="1834"/>
                  </a:lnTo>
                  <a:lnTo>
                    <a:pt x="1917" y="1854"/>
                  </a:lnTo>
                  <a:lnTo>
                    <a:pt x="1932" y="1873"/>
                  </a:lnTo>
                  <a:lnTo>
                    <a:pt x="1949" y="1891"/>
                  </a:lnTo>
                  <a:lnTo>
                    <a:pt x="1965" y="1909"/>
                  </a:lnTo>
                  <a:lnTo>
                    <a:pt x="1981" y="1925"/>
                  </a:lnTo>
                  <a:lnTo>
                    <a:pt x="1996" y="1940"/>
                  </a:lnTo>
                  <a:lnTo>
                    <a:pt x="2010" y="1952"/>
                  </a:lnTo>
                  <a:lnTo>
                    <a:pt x="2014" y="1958"/>
                  </a:lnTo>
                  <a:lnTo>
                    <a:pt x="2017" y="1963"/>
                  </a:lnTo>
                  <a:lnTo>
                    <a:pt x="2019" y="1967"/>
                  </a:lnTo>
                  <a:lnTo>
                    <a:pt x="2020" y="1971"/>
                  </a:lnTo>
                  <a:lnTo>
                    <a:pt x="2020" y="1974"/>
                  </a:lnTo>
                  <a:lnTo>
                    <a:pt x="2018" y="1976"/>
                  </a:lnTo>
                  <a:lnTo>
                    <a:pt x="2016" y="1978"/>
                  </a:lnTo>
                  <a:lnTo>
                    <a:pt x="2013" y="1979"/>
                  </a:lnTo>
                  <a:lnTo>
                    <a:pt x="2005" y="1980"/>
                  </a:lnTo>
                  <a:lnTo>
                    <a:pt x="1994" y="1979"/>
                  </a:lnTo>
                  <a:lnTo>
                    <a:pt x="1982" y="1977"/>
                  </a:lnTo>
                  <a:lnTo>
                    <a:pt x="1968" y="1974"/>
                  </a:lnTo>
                  <a:lnTo>
                    <a:pt x="1937" y="1967"/>
                  </a:lnTo>
                  <a:lnTo>
                    <a:pt x="1907" y="1961"/>
                  </a:lnTo>
                  <a:lnTo>
                    <a:pt x="1894" y="1959"/>
                  </a:lnTo>
                  <a:lnTo>
                    <a:pt x="1883" y="1959"/>
                  </a:lnTo>
                  <a:lnTo>
                    <a:pt x="1878" y="1959"/>
                  </a:lnTo>
                  <a:lnTo>
                    <a:pt x="1874" y="1960"/>
                  </a:lnTo>
                  <a:lnTo>
                    <a:pt x="1871" y="1961"/>
                  </a:lnTo>
                  <a:lnTo>
                    <a:pt x="1867" y="1963"/>
                  </a:lnTo>
                  <a:lnTo>
                    <a:pt x="1864" y="1964"/>
                  </a:lnTo>
                  <a:lnTo>
                    <a:pt x="1863" y="1967"/>
                  </a:lnTo>
                  <a:lnTo>
                    <a:pt x="1861" y="1969"/>
                  </a:lnTo>
                  <a:lnTo>
                    <a:pt x="1861" y="1973"/>
                  </a:lnTo>
                  <a:lnTo>
                    <a:pt x="1862" y="1982"/>
                  </a:lnTo>
                  <a:lnTo>
                    <a:pt x="1865" y="1993"/>
                  </a:lnTo>
                  <a:lnTo>
                    <a:pt x="1871" y="2007"/>
                  </a:lnTo>
                  <a:lnTo>
                    <a:pt x="1879" y="2021"/>
                  </a:lnTo>
                  <a:lnTo>
                    <a:pt x="1888" y="2037"/>
                  </a:lnTo>
                  <a:lnTo>
                    <a:pt x="1899" y="2054"/>
                  </a:lnTo>
                  <a:lnTo>
                    <a:pt x="1912" y="2071"/>
                  </a:lnTo>
                  <a:lnTo>
                    <a:pt x="1926" y="2090"/>
                  </a:lnTo>
                  <a:lnTo>
                    <a:pt x="1940" y="2107"/>
                  </a:lnTo>
                  <a:lnTo>
                    <a:pt x="1957" y="2125"/>
                  </a:lnTo>
                  <a:lnTo>
                    <a:pt x="1974" y="2142"/>
                  </a:lnTo>
                  <a:lnTo>
                    <a:pt x="1992" y="2158"/>
                  </a:lnTo>
                  <a:lnTo>
                    <a:pt x="2010" y="2173"/>
                  </a:lnTo>
                  <a:lnTo>
                    <a:pt x="2029" y="2187"/>
                  </a:lnTo>
                  <a:lnTo>
                    <a:pt x="2036" y="2192"/>
                  </a:lnTo>
                  <a:lnTo>
                    <a:pt x="2045" y="2197"/>
                  </a:lnTo>
                  <a:lnTo>
                    <a:pt x="2054" y="2201"/>
                  </a:lnTo>
                  <a:lnTo>
                    <a:pt x="2065" y="2205"/>
                  </a:lnTo>
                  <a:lnTo>
                    <a:pt x="2087" y="2213"/>
                  </a:lnTo>
                  <a:lnTo>
                    <a:pt x="2112" y="2221"/>
                  </a:lnTo>
                  <a:lnTo>
                    <a:pt x="2134" y="2229"/>
                  </a:lnTo>
                  <a:lnTo>
                    <a:pt x="2154" y="2237"/>
                  </a:lnTo>
                  <a:lnTo>
                    <a:pt x="2162" y="2242"/>
                  </a:lnTo>
                  <a:lnTo>
                    <a:pt x="2170" y="2248"/>
                  </a:lnTo>
                  <a:lnTo>
                    <a:pt x="2175" y="2253"/>
                  </a:lnTo>
                  <a:lnTo>
                    <a:pt x="2180" y="2259"/>
                  </a:lnTo>
                  <a:lnTo>
                    <a:pt x="2182" y="2270"/>
                  </a:lnTo>
                  <a:lnTo>
                    <a:pt x="2181" y="2273"/>
                  </a:lnTo>
                  <a:lnTo>
                    <a:pt x="2180" y="2276"/>
                  </a:lnTo>
                  <a:lnTo>
                    <a:pt x="2176" y="2279"/>
                  </a:lnTo>
                  <a:lnTo>
                    <a:pt x="2173" y="2282"/>
                  </a:lnTo>
                  <a:lnTo>
                    <a:pt x="2165" y="2286"/>
                  </a:lnTo>
                  <a:lnTo>
                    <a:pt x="2155" y="2289"/>
                  </a:lnTo>
                  <a:lnTo>
                    <a:pt x="2144" y="2290"/>
                  </a:lnTo>
                  <a:lnTo>
                    <a:pt x="2132" y="2290"/>
                  </a:lnTo>
                  <a:lnTo>
                    <a:pt x="2120" y="2288"/>
                  </a:lnTo>
                  <a:lnTo>
                    <a:pt x="2108" y="2284"/>
                  </a:lnTo>
                  <a:lnTo>
                    <a:pt x="2104" y="2284"/>
                  </a:lnTo>
                  <a:lnTo>
                    <a:pt x="2097" y="2282"/>
                  </a:lnTo>
                  <a:lnTo>
                    <a:pt x="2090" y="2279"/>
                  </a:lnTo>
                  <a:lnTo>
                    <a:pt x="2082" y="2275"/>
                  </a:lnTo>
                  <a:lnTo>
                    <a:pt x="2065" y="2266"/>
                  </a:lnTo>
                  <a:lnTo>
                    <a:pt x="2047" y="2257"/>
                  </a:lnTo>
                  <a:lnTo>
                    <a:pt x="2038" y="2253"/>
                  </a:lnTo>
                  <a:lnTo>
                    <a:pt x="2030" y="2250"/>
                  </a:lnTo>
                  <a:lnTo>
                    <a:pt x="2021" y="2247"/>
                  </a:lnTo>
                  <a:lnTo>
                    <a:pt x="2014" y="2244"/>
                  </a:lnTo>
                  <a:lnTo>
                    <a:pt x="2008" y="2244"/>
                  </a:lnTo>
                  <a:lnTo>
                    <a:pt x="2004" y="2245"/>
                  </a:lnTo>
                  <a:lnTo>
                    <a:pt x="2002" y="2247"/>
                  </a:lnTo>
                  <a:lnTo>
                    <a:pt x="2001" y="2249"/>
                  </a:lnTo>
                  <a:lnTo>
                    <a:pt x="2000" y="2251"/>
                  </a:lnTo>
                  <a:lnTo>
                    <a:pt x="1999" y="2253"/>
                  </a:lnTo>
                  <a:lnTo>
                    <a:pt x="1996" y="2265"/>
                  </a:lnTo>
                  <a:lnTo>
                    <a:pt x="1995" y="2277"/>
                  </a:lnTo>
                  <a:lnTo>
                    <a:pt x="1995" y="2289"/>
                  </a:lnTo>
                  <a:lnTo>
                    <a:pt x="1996" y="2301"/>
                  </a:lnTo>
                  <a:lnTo>
                    <a:pt x="1998" y="2314"/>
                  </a:lnTo>
                  <a:lnTo>
                    <a:pt x="2001" y="2328"/>
                  </a:lnTo>
                  <a:lnTo>
                    <a:pt x="2006" y="2341"/>
                  </a:lnTo>
                  <a:lnTo>
                    <a:pt x="2011" y="2354"/>
                  </a:lnTo>
                  <a:lnTo>
                    <a:pt x="2018" y="2367"/>
                  </a:lnTo>
                  <a:lnTo>
                    <a:pt x="2026" y="2380"/>
                  </a:lnTo>
                  <a:lnTo>
                    <a:pt x="2034" y="2393"/>
                  </a:lnTo>
                  <a:lnTo>
                    <a:pt x="2043" y="2405"/>
                  </a:lnTo>
                  <a:lnTo>
                    <a:pt x="2053" y="2417"/>
                  </a:lnTo>
                  <a:lnTo>
                    <a:pt x="2063" y="2428"/>
                  </a:lnTo>
                  <a:lnTo>
                    <a:pt x="2075" y="2439"/>
                  </a:lnTo>
                  <a:lnTo>
                    <a:pt x="2086" y="2448"/>
                  </a:lnTo>
                  <a:lnTo>
                    <a:pt x="2105" y="2462"/>
                  </a:lnTo>
                  <a:lnTo>
                    <a:pt x="2123" y="2474"/>
                  </a:lnTo>
                  <a:lnTo>
                    <a:pt x="2142" y="2484"/>
                  </a:lnTo>
                  <a:lnTo>
                    <a:pt x="2162" y="2494"/>
                  </a:lnTo>
                  <a:lnTo>
                    <a:pt x="2183" y="2502"/>
                  </a:lnTo>
                  <a:lnTo>
                    <a:pt x="2203" y="2509"/>
                  </a:lnTo>
                  <a:lnTo>
                    <a:pt x="2223" y="2514"/>
                  </a:lnTo>
                  <a:lnTo>
                    <a:pt x="2243" y="2519"/>
                  </a:lnTo>
                  <a:lnTo>
                    <a:pt x="2248" y="2522"/>
                  </a:lnTo>
                  <a:lnTo>
                    <a:pt x="2252" y="2525"/>
                  </a:lnTo>
                  <a:lnTo>
                    <a:pt x="2256" y="2528"/>
                  </a:lnTo>
                  <a:lnTo>
                    <a:pt x="2258" y="2531"/>
                  </a:lnTo>
                  <a:lnTo>
                    <a:pt x="2260" y="2535"/>
                  </a:lnTo>
                  <a:lnTo>
                    <a:pt x="2260" y="2538"/>
                  </a:lnTo>
                  <a:lnTo>
                    <a:pt x="2260" y="2541"/>
                  </a:lnTo>
                  <a:lnTo>
                    <a:pt x="2260" y="2544"/>
                  </a:lnTo>
                  <a:lnTo>
                    <a:pt x="2257" y="2551"/>
                  </a:lnTo>
                  <a:lnTo>
                    <a:pt x="2251" y="2558"/>
                  </a:lnTo>
                  <a:lnTo>
                    <a:pt x="2244" y="2565"/>
                  </a:lnTo>
                  <a:lnTo>
                    <a:pt x="2237" y="2573"/>
                  </a:lnTo>
                  <a:lnTo>
                    <a:pt x="2220" y="2587"/>
                  </a:lnTo>
                  <a:lnTo>
                    <a:pt x="2203" y="2602"/>
                  </a:lnTo>
                  <a:lnTo>
                    <a:pt x="2196" y="2609"/>
                  </a:lnTo>
                  <a:lnTo>
                    <a:pt x="2191" y="2617"/>
                  </a:lnTo>
                  <a:lnTo>
                    <a:pt x="2187" y="2624"/>
                  </a:lnTo>
                  <a:lnTo>
                    <a:pt x="2185" y="2632"/>
                  </a:lnTo>
                  <a:lnTo>
                    <a:pt x="2181" y="2643"/>
                  </a:lnTo>
                  <a:lnTo>
                    <a:pt x="2180" y="2654"/>
                  </a:lnTo>
                  <a:lnTo>
                    <a:pt x="2180" y="2665"/>
                  </a:lnTo>
                  <a:lnTo>
                    <a:pt x="2181" y="2676"/>
                  </a:lnTo>
                  <a:lnTo>
                    <a:pt x="2185" y="2697"/>
                  </a:lnTo>
                  <a:lnTo>
                    <a:pt x="2190" y="2719"/>
                  </a:lnTo>
                  <a:lnTo>
                    <a:pt x="2192" y="2730"/>
                  </a:lnTo>
                  <a:lnTo>
                    <a:pt x="2193" y="2742"/>
                  </a:lnTo>
                  <a:lnTo>
                    <a:pt x="2193" y="2753"/>
                  </a:lnTo>
                  <a:lnTo>
                    <a:pt x="2191" y="2764"/>
                  </a:lnTo>
                  <a:lnTo>
                    <a:pt x="2188" y="2775"/>
                  </a:lnTo>
                  <a:lnTo>
                    <a:pt x="2183" y="2787"/>
                  </a:lnTo>
                  <a:lnTo>
                    <a:pt x="2174" y="2799"/>
                  </a:lnTo>
                  <a:lnTo>
                    <a:pt x="2164" y="2811"/>
                  </a:lnTo>
                  <a:lnTo>
                    <a:pt x="2157" y="2824"/>
                  </a:lnTo>
                  <a:lnTo>
                    <a:pt x="2151" y="2837"/>
                  </a:lnTo>
                  <a:lnTo>
                    <a:pt x="2147" y="2847"/>
                  </a:lnTo>
                  <a:lnTo>
                    <a:pt x="2146" y="2852"/>
                  </a:lnTo>
                  <a:lnTo>
                    <a:pt x="2143" y="2870"/>
                  </a:lnTo>
                  <a:lnTo>
                    <a:pt x="2142" y="2889"/>
                  </a:lnTo>
                  <a:lnTo>
                    <a:pt x="2141" y="2911"/>
                  </a:lnTo>
                  <a:lnTo>
                    <a:pt x="2142" y="2931"/>
                  </a:lnTo>
                  <a:lnTo>
                    <a:pt x="2143" y="2941"/>
                  </a:lnTo>
                  <a:lnTo>
                    <a:pt x="2145" y="2950"/>
                  </a:lnTo>
                  <a:lnTo>
                    <a:pt x="2147" y="2960"/>
                  </a:lnTo>
                  <a:lnTo>
                    <a:pt x="2149" y="2969"/>
                  </a:lnTo>
                  <a:lnTo>
                    <a:pt x="2152" y="2979"/>
                  </a:lnTo>
                  <a:lnTo>
                    <a:pt x="2155" y="2987"/>
                  </a:lnTo>
                  <a:lnTo>
                    <a:pt x="2159" y="2995"/>
                  </a:lnTo>
                  <a:lnTo>
                    <a:pt x="2164" y="3002"/>
                  </a:lnTo>
                  <a:lnTo>
                    <a:pt x="2147" y="3001"/>
                  </a:lnTo>
                  <a:lnTo>
                    <a:pt x="2101" y="2999"/>
                  </a:lnTo>
                  <a:lnTo>
                    <a:pt x="2032" y="2996"/>
                  </a:lnTo>
                  <a:lnTo>
                    <a:pt x="1948" y="2991"/>
                  </a:lnTo>
                  <a:lnTo>
                    <a:pt x="1854" y="2985"/>
                  </a:lnTo>
                  <a:lnTo>
                    <a:pt x="1760" y="2976"/>
                  </a:lnTo>
                  <a:lnTo>
                    <a:pt x="1715" y="2972"/>
                  </a:lnTo>
                  <a:lnTo>
                    <a:pt x="1671" y="2968"/>
                  </a:lnTo>
                  <a:lnTo>
                    <a:pt x="1630" y="2964"/>
                  </a:lnTo>
                  <a:lnTo>
                    <a:pt x="1593" y="2959"/>
                  </a:lnTo>
                  <a:lnTo>
                    <a:pt x="1566" y="2957"/>
                  </a:lnTo>
                  <a:lnTo>
                    <a:pt x="1537" y="2953"/>
                  </a:lnTo>
                  <a:lnTo>
                    <a:pt x="1509" y="2948"/>
                  </a:lnTo>
                  <a:lnTo>
                    <a:pt x="1481" y="2942"/>
                  </a:lnTo>
                  <a:lnTo>
                    <a:pt x="1454" y="2935"/>
                  </a:lnTo>
                  <a:lnTo>
                    <a:pt x="1427" y="2927"/>
                  </a:lnTo>
                  <a:lnTo>
                    <a:pt x="1399" y="2918"/>
                  </a:lnTo>
                  <a:lnTo>
                    <a:pt x="1372" y="2908"/>
                  </a:lnTo>
                  <a:lnTo>
                    <a:pt x="1319" y="2887"/>
                  </a:lnTo>
                  <a:lnTo>
                    <a:pt x="1267" y="2864"/>
                  </a:lnTo>
                  <a:lnTo>
                    <a:pt x="1217" y="2841"/>
                  </a:lnTo>
                  <a:lnTo>
                    <a:pt x="1168" y="2819"/>
                  </a:lnTo>
                  <a:lnTo>
                    <a:pt x="1148" y="2808"/>
                  </a:lnTo>
                  <a:lnTo>
                    <a:pt x="1130" y="2798"/>
                  </a:lnTo>
                  <a:lnTo>
                    <a:pt x="1114" y="2787"/>
                  </a:lnTo>
                  <a:lnTo>
                    <a:pt x="1100" y="2774"/>
                  </a:lnTo>
                  <a:lnTo>
                    <a:pt x="1085" y="2762"/>
                  </a:lnTo>
                  <a:lnTo>
                    <a:pt x="1073" y="2748"/>
                  </a:lnTo>
                  <a:lnTo>
                    <a:pt x="1062" y="2734"/>
                  </a:lnTo>
                  <a:lnTo>
                    <a:pt x="1053" y="2718"/>
                  </a:lnTo>
                  <a:lnTo>
                    <a:pt x="1044" y="2702"/>
                  </a:lnTo>
                  <a:lnTo>
                    <a:pt x="1035" y="2687"/>
                  </a:lnTo>
                  <a:lnTo>
                    <a:pt x="1028" y="2670"/>
                  </a:lnTo>
                  <a:lnTo>
                    <a:pt x="1021" y="2654"/>
                  </a:lnTo>
                  <a:lnTo>
                    <a:pt x="1007" y="2620"/>
                  </a:lnTo>
                  <a:lnTo>
                    <a:pt x="996" y="2586"/>
                  </a:lnTo>
                  <a:lnTo>
                    <a:pt x="984" y="2551"/>
                  </a:lnTo>
                  <a:lnTo>
                    <a:pt x="972" y="2519"/>
                  </a:lnTo>
                  <a:lnTo>
                    <a:pt x="965" y="2503"/>
                  </a:lnTo>
                  <a:lnTo>
                    <a:pt x="958" y="2487"/>
                  </a:lnTo>
                  <a:lnTo>
                    <a:pt x="950" y="2472"/>
                  </a:lnTo>
                  <a:lnTo>
                    <a:pt x="940" y="2457"/>
                  </a:lnTo>
                  <a:lnTo>
                    <a:pt x="930" y="2443"/>
                  </a:lnTo>
                  <a:lnTo>
                    <a:pt x="919" y="2430"/>
                  </a:lnTo>
                  <a:lnTo>
                    <a:pt x="908" y="2418"/>
                  </a:lnTo>
                  <a:lnTo>
                    <a:pt x="895" y="2405"/>
                  </a:lnTo>
                  <a:lnTo>
                    <a:pt x="880" y="2395"/>
                  </a:lnTo>
                  <a:lnTo>
                    <a:pt x="863" y="2385"/>
                  </a:lnTo>
                  <a:lnTo>
                    <a:pt x="846" y="2377"/>
                  </a:lnTo>
                  <a:lnTo>
                    <a:pt x="827" y="2369"/>
                  </a:lnTo>
                  <a:lnTo>
                    <a:pt x="811" y="2341"/>
                  </a:lnTo>
                  <a:lnTo>
                    <a:pt x="796" y="2314"/>
                  </a:lnTo>
                  <a:lnTo>
                    <a:pt x="788" y="2301"/>
                  </a:lnTo>
                  <a:lnTo>
                    <a:pt x="778" y="2289"/>
                  </a:lnTo>
                  <a:lnTo>
                    <a:pt x="770" y="2277"/>
                  </a:lnTo>
                  <a:lnTo>
                    <a:pt x="761" y="2266"/>
                  </a:lnTo>
                  <a:lnTo>
                    <a:pt x="751" y="2255"/>
                  </a:lnTo>
                  <a:lnTo>
                    <a:pt x="741" y="2244"/>
                  </a:lnTo>
                  <a:lnTo>
                    <a:pt x="730" y="2235"/>
                  </a:lnTo>
                  <a:lnTo>
                    <a:pt x="718" y="2226"/>
                  </a:lnTo>
                  <a:lnTo>
                    <a:pt x="704" y="2218"/>
                  </a:lnTo>
                  <a:lnTo>
                    <a:pt x="690" y="2211"/>
                  </a:lnTo>
                  <a:lnTo>
                    <a:pt x="675" y="2204"/>
                  </a:lnTo>
                  <a:lnTo>
                    <a:pt x="658" y="2199"/>
                  </a:lnTo>
                  <a:lnTo>
                    <a:pt x="651" y="2197"/>
                  </a:lnTo>
                  <a:lnTo>
                    <a:pt x="631" y="2195"/>
                  </a:lnTo>
                  <a:lnTo>
                    <a:pt x="619" y="2196"/>
                  </a:lnTo>
                  <a:lnTo>
                    <a:pt x="606" y="2199"/>
                  </a:lnTo>
                  <a:lnTo>
                    <a:pt x="600" y="2201"/>
                  </a:lnTo>
                  <a:lnTo>
                    <a:pt x="594" y="2205"/>
                  </a:lnTo>
                  <a:lnTo>
                    <a:pt x="588" y="2209"/>
                  </a:lnTo>
                  <a:lnTo>
                    <a:pt x="583" y="2213"/>
                  </a:lnTo>
                  <a:lnTo>
                    <a:pt x="580" y="2216"/>
                  </a:lnTo>
                  <a:lnTo>
                    <a:pt x="579" y="2219"/>
                  </a:lnTo>
                  <a:lnTo>
                    <a:pt x="577" y="2223"/>
                  </a:lnTo>
                  <a:lnTo>
                    <a:pt x="577" y="2227"/>
                  </a:lnTo>
                  <a:lnTo>
                    <a:pt x="576" y="2236"/>
                  </a:lnTo>
                  <a:lnTo>
                    <a:pt x="577" y="2248"/>
                  </a:lnTo>
                  <a:lnTo>
                    <a:pt x="583" y="2272"/>
                  </a:lnTo>
                  <a:lnTo>
                    <a:pt x="590" y="2299"/>
                  </a:lnTo>
                  <a:lnTo>
                    <a:pt x="599" y="2326"/>
                  </a:lnTo>
                  <a:lnTo>
                    <a:pt x="605" y="2354"/>
                  </a:lnTo>
                  <a:lnTo>
                    <a:pt x="608" y="2366"/>
                  </a:lnTo>
                  <a:lnTo>
                    <a:pt x="609" y="2377"/>
                  </a:lnTo>
                  <a:lnTo>
                    <a:pt x="609" y="2388"/>
                  </a:lnTo>
                  <a:lnTo>
                    <a:pt x="607" y="2396"/>
                  </a:lnTo>
                  <a:lnTo>
                    <a:pt x="602" y="2398"/>
                  </a:lnTo>
                  <a:lnTo>
                    <a:pt x="598" y="2400"/>
                  </a:lnTo>
                  <a:lnTo>
                    <a:pt x="594" y="2403"/>
                  </a:lnTo>
                  <a:lnTo>
                    <a:pt x="591" y="2406"/>
                  </a:lnTo>
                  <a:lnTo>
                    <a:pt x="587" y="2414"/>
                  </a:lnTo>
                  <a:lnTo>
                    <a:pt x="584" y="2422"/>
                  </a:lnTo>
                  <a:lnTo>
                    <a:pt x="582" y="2431"/>
                  </a:lnTo>
                  <a:lnTo>
                    <a:pt x="582" y="2440"/>
                  </a:lnTo>
                  <a:lnTo>
                    <a:pt x="581" y="2450"/>
                  </a:lnTo>
                  <a:lnTo>
                    <a:pt x="581" y="2460"/>
                  </a:lnTo>
                  <a:lnTo>
                    <a:pt x="581" y="2470"/>
                  </a:lnTo>
                  <a:lnTo>
                    <a:pt x="580" y="2479"/>
                  </a:lnTo>
                  <a:lnTo>
                    <a:pt x="578" y="2488"/>
                  </a:lnTo>
                  <a:lnTo>
                    <a:pt x="575" y="2497"/>
                  </a:lnTo>
                  <a:lnTo>
                    <a:pt x="573" y="2501"/>
                  </a:lnTo>
                  <a:lnTo>
                    <a:pt x="570" y="2505"/>
                  </a:lnTo>
                  <a:lnTo>
                    <a:pt x="567" y="2508"/>
                  </a:lnTo>
                  <a:lnTo>
                    <a:pt x="563" y="2510"/>
                  </a:lnTo>
                  <a:lnTo>
                    <a:pt x="558" y="2513"/>
                  </a:lnTo>
                  <a:lnTo>
                    <a:pt x="552" y="2515"/>
                  </a:lnTo>
                  <a:lnTo>
                    <a:pt x="546" y="2516"/>
                  </a:lnTo>
                  <a:lnTo>
                    <a:pt x="540" y="2517"/>
                  </a:lnTo>
                  <a:lnTo>
                    <a:pt x="529" y="2510"/>
                  </a:lnTo>
                  <a:lnTo>
                    <a:pt x="519" y="2502"/>
                  </a:lnTo>
                  <a:lnTo>
                    <a:pt x="509" y="2493"/>
                  </a:lnTo>
                  <a:lnTo>
                    <a:pt x="500" y="2482"/>
                  </a:lnTo>
                  <a:lnTo>
                    <a:pt x="481" y="2464"/>
                  </a:lnTo>
                  <a:lnTo>
                    <a:pt x="460" y="2448"/>
                  </a:lnTo>
                  <a:lnTo>
                    <a:pt x="450" y="2441"/>
                  </a:lnTo>
                  <a:lnTo>
                    <a:pt x="440" y="2435"/>
                  </a:lnTo>
                  <a:lnTo>
                    <a:pt x="428" y="2432"/>
                  </a:lnTo>
                  <a:lnTo>
                    <a:pt x="417" y="2430"/>
                  </a:lnTo>
                  <a:lnTo>
                    <a:pt x="411" y="2429"/>
                  </a:lnTo>
                  <a:lnTo>
                    <a:pt x="404" y="2430"/>
                  </a:lnTo>
                  <a:lnTo>
                    <a:pt x="397" y="2431"/>
                  </a:lnTo>
                  <a:lnTo>
                    <a:pt x="390" y="2433"/>
                  </a:lnTo>
                  <a:lnTo>
                    <a:pt x="383" y="2435"/>
                  </a:lnTo>
                  <a:lnTo>
                    <a:pt x="376" y="2438"/>
                  </a:lnTo>
                  <a:lnTo>
                    <a:pt x="369" y="2442"/>
                  </a:lnTo>
                  <a:lnTo>
                    <a:pt x="361" y="2446"/>
                  </a:lnTo>
                  <a:lnTo>
                    <a:pt x="347" y="2446"/>
                  </a:lnTo>
                  <a:lnTo>
                    <a:pt x="334" y="2446"/>
                  </a:lnTo>
                  <a:lnTo>
                    <a:pt x="320" y="2444"/>
                  </a:lnTo>
                  <a:lnTo>
                    <a:pt x="307" y="2442"/>
                  </a:lnTo>
                  <a:lnTo>
                    <a:pt x="281" y="2437"/>
                  </a:lnTo>
                  <a:lnTo>
                    <a:pt x="255" y="2431"/>
                  </a:lnTo>
                  <a:lnTo>
                    <a:pt x="241" y="2429"/>
                  </a:lnTo>
                  <a:lnTo>
                    <a:pt x="228" y="2427"/>
                  </a:lnTo>
                  <a:lnTo>
                    <a:pt x="215" y="2425"/>
                  </a:lnTo>
                  <a:lnTo>
                    <a:pt x="202" y="2424"/>
                  </a:lnTo>
                  <a:lnTo>
                    <a:pt x="189" y="2424"/>
                  </a:lnTo>
                  <a:lnTo>
                    <a:pt x="176" y="2425"/>
                  </a:lnTo>
                  <a:lnTo>
                    <a:pt x="162" y="2427"/>
                  </a:lnTo>
                  <a:lnTo>
                    <a:pt x="148" y="2430"/>
                  </a:lnTo>
                  <a:lnTo>
                    <a:pt x="135" y="2435"/>
                  </a:lnTo>
                  <a:lnTo>
                    <a:pt x="121" y="2442"/>
                  </a:lnTo>
                  <a:lnTo>
                    <a:pt x="106" y="2449"/>
                  </a:lnTo>
                  <a:lnTo>
                    <a:pt x="91" y="2458"/>
                  </a:lnTo>
                  <a:lnTo>
                    <a:pt x="78" y="2468"/>
                  </a:lnTo>
                  <a:lnTo>
                    <a:pt x="64" y="2479"/>
                  </a:lnTo>
                  <a:lnTo>
                    <a:pt x="52" y="2491"/>
                  </a:lnTo>
                  <a:lnTo>
                    <a:pt x="40" y="2503"/>
                  </a:lnTo>
                  <a:lnTo>
                    <a:pt x="29" y="2515"/>
                  </a:lnTo>
                  <a:lnTo>
                    <a:pt x="20" y="2526"/>
                  </a:lnTo>
                  <a:lnTo>
                    <a:pt x="12" y="2538"/>
                  </a:lnTo>
                  <a:lnTo>
                    <a:pt x="6" y="2549"/>
                  </a:lnTo>
                  <a:lnTo>
                    <a:pt x="2" y="2560"/>
                  </a:lnTo>
                  <a:lnTo>
                    <a:pt x="0" y="2569"/>
                  </a:lnTo>
                  <a:lnTo>
                    <a:pt x="0" y="2575"/>
                  </a:lnTo>
                  <a:lnTo>
                    <a:pt x="1" y="2579"/>
                  </a:lnTo>
                  <a:lnTo>
                    <a:pt x="2" y="2583"/>
                  </a:lnTo>
                  <a:lnTo>
                    <a:pt x="4" y="2587"/>
                  </a:lnTo>
                  <a:lnTo>
                    <a:pt x="29" y="2590"/>
                  </a:lnTo>
                  <a:lnTo>
                    <a:pt x="53" y="2594"/>
                  </a:lnTo>
                  <a:lnTo>
                    <a:pt x="75" y="2599"/>
                  </a:lnTo>
                  <a:lnTo>
                    <a:pt x="98" y="2606"/>
                  </a:lnTo>
                  <a:lnTo>
                    <a:pt x="119" y="2614"/>
                  </a:lnTo>
                  <a:lnTo>
                    <a:pt x="139" y="2624"/>
                  </a:lnTo>
                  <a:lnTo>
                    <a:pt x="149" y="2629"/>
                  </a:lnTo>
                  <a:lnTo>
                    <a:pt x="158" y="2636"/>
                  </a:lnTo>
                  <a:lnTo>
                    <a:pt x="167" y="2642"/>
                  </a:lnTo>
                  <a:lnTo>
                    <a:pt x="177" y="2649"/>
                  </a:lnTo>
                  <a:lnTo>
                    <a:pt x="173" y="2666"/>
                  </a:lnTo>
                  <a:lnTo>
                    <a:pt x="168" y="2682"/>
                  </a:lnTo>
                  <a:lnTo>
                    <a:pt x="166" y="2690"/>
                  </a:lnTo>
                  <a:lnTo>
                    <a:pt x="166" y="2700"/>
                  </a:lnTo>
                  <a:lnTo>
                    <a:pt x="166" y="2710"/>
                  </a:lnTo>
                  <a:lnTo>
                    <a:pt x="168" y="2723"/>
                  </a:lnTo>
                  <a:lnTo>
                    <a:pt x="169" y="2729"/>
                  </a:lnTo>
                  <a:lnTo>
                    <a:pt x="173" y="2737"/>
                  </a:lnTo>
                  <a:lnTo>
                    <a:pt x="177" y="2743"/>
                  </a:lnTo>
                  <a:lnTo>
                    <a:pt x="181" y="2749"/>
                  </a:lnTo>
                  <a:lnTo>
                    <a:pt x="186" y="2756"/>
                  </a:lnTo>
                  <a:lnTo>
                    <a:pt x="191" y="2761"/>
                  </a:lnTo>
                  <a:lnTo>
                    <a:pt x="197" y="2767"/>
                  </a:lnTo>
                  <a:lnTo>
                    <a:pt x="203" y="2772"/>
                  </a:lnTo>
                  <a:lnTo>
                    <a:pt x="217" y="2782"/>
                  </a:lnTo>
                  <a:lnTo>
                    <a:pt x="230" y="2790"/>
                  </a:lnTo>
                  <a:lnTo>
                    <a:pt x="243" y="2796"/>
                  </a:lnTo>
                  <a:lnTo>
                    <a:pt x="256" y="2800"/>
                  </a:lnTo>
                  <a:lnTo>
                    <a:pt x="252" y="2811"/>
                  </a:lnTo>
                  <a:lnTo>
                    <a:pt x="245" y="2823"/>
                  </a:lnTo>
                  <a:lnTo>
                    <a:pt x="239" y="2832"/>
                  </a:lnTo>
                  <a:lnTo>
                    <a:pt x="231" y="2841"/>
                  </a:lnTo>
                  <a:lnTo>
                    <a:pt x="222" y="2849"/>
                  </a:lnTo>
                  <a:lnTo>
                    <a:pt x="212" y="2856"/>
                  </a:lnTo>
                  <a:lnTo>
                    <a:pt x="201" y="2863"/>
                  </a:lnTo>
                  <a:lnTo>
                    <a:pt x="190" y="2869"/>
                  </a:lnTo>
                  <a:lnTo>
                    <a:pt x="178" y="2875"/>
                  </a:lnTo>
                  <a:lnTo>
                    <a:pt x="165" y="2880"/>
                  </a:lnTo>
                  <a:lnTo>
                    <a:pt x="153" y="2885"/>
                  </a:lnTo>
                  <a:lnTo>
                    <a:pt x="141" y="2889"/>
                  </a:lnTo>
                  <a:lnTo>
                    <a:pt x="117" y="2897"/>
                  </a:lnTo>
                  <a:lnTo>
                    <a:pt x="94" y="2902"/>
                  </a:lnTo>
                  <a:lnTo>
                    <a:pt x="81" y="2906"/>
                  </a:lnTo>
                  <a:lnTo>
                    <a:pt x="70" y="2911"/>
                  </a:lnTo>
                  <a:lnTo>
                    <a:pt x="61" y="2916"/>
                  </a:lnTo>
                  <a:lnTo>
                    <a:pt x="52" y="2923"/>
                  </a:lnTo>
                  <a:lnTo>
                    <a:pt x="44" y="2930"/>
                  </a:lnTo>
                  <a:lnTo>
                    <a:pt x="37" y="2937"/>
                  </a:lnTo>
                  <a:lnTo>
                    <a:pt x="32" y="2943"/>
                  </a:lnTo>
                  <a:lnTo>
                    <a:pt x="28" y="2948"/>
                  </a:lnTo>
                  <a:lnTo>
                    <a:pt x="21" y="2960"/>
                  </a:lnTo>
                  <a:lnTo>
                    <a:pt x="14" y="2972"/>
                  </a:lnTo>
                  <a:lnTo>
                    <a:pt x="8" y="2986"/>
                  </a:lnTo>
                  <a:lnTo>
                    <a:pt x="4" y="2998"/>
                  </a:lnTo>
                  <a:lnTo>
                    <a:pt x="3" y="3005"/>
                  </a:lnTo>
                  <a:lnTo>
                    <a:pt x="2" y="3011"/>
                  </a:lnTo>
                  <a:lnTo>
                    <a:pt x="2" y="3018"/>
                  </a:lnTo>
                  <a:lnTo>
                    <a:pt x="2" y="3024"/>
                  </a:lnTo>
                  <a:lnTo>
                    <a:pt x="3" y="3031"/>
                  </a:lnTo>
                  <a:lnTo>
                    <a:pt x="5" y="3038"/>
                  </a:lnTo>
                  <a:lnTo>
                    <a:pt x="8" y="3044"/>
                  </a:lnTo>
                  <a:lnTo>
                    <a:pt x="12" y="3051"/>
                  </a:lnTo>
                  <a:lnTo>
                    <a:pt x="45" y="3056"/>
                  </a:lnTo>
                  <a:lnTo>
                    <a:pt x="74" y="3062"/>
                  </a:lnTo>
                  <a:lnTo>
                    <a:pt x="103" y="3066"/>
                  </a:lnTo>
                  <a:lnTo>
                    <a:pt x="133" y="3071"/>
                  </a:lnTo>
                  <a:lnTo>
                    <a:pt x="136" y="3072"/>
                  </a:lnTo>
                  <a:lnTo>
                    <a:pt x="139" y="3073"/>
                  </a:lnTo>
                  <a:lnTo>
                    <a:pt x="142" y="3075"/>
                  </a:lnTo>
                  <a:lnTo>
                    <a:pt x="145" y="3078"/>
                  </a:lnTo>
                  <a:lnTo>
                    <a:pt x="149" y="3084"/>
                  </a:lnTo>
                  <a:lnTo>
                    <a:pt x="153" y="3091"/>
                  </a:lnTo>
                  <a:lnTo>
                    <a:pt x="161" y="3110"/>
                  </a:lnTo>
                  <a:lnTo>
                    <a:pt x="169" y="3131"/>
                  </a:lnTo>
                  <a:lnTo>
                    <a:pt x="174" y="3144"/>
                  </a:lnTo>
                  <a:lnTo>
                    <a:pt x="179" y="3155"/>
                  </a:lnTo>
                  <a:lnTo>
                    <a:pt x="185" y="3166"/>
                  </a:lnTo>
                  <a:lnTo>
                    <a:pt x="192" y="3177"/>
                  </a:lnTo>
                  <a:lnTo>
                    <a:pt x="201" y="3187"/>
                  </a:lnTo>
                  <a:lnTo>
                    <a:pt x="210" y="3196"/>
                  </a:lnTo>
                  <a:lnTo>
                    <a:pt x="215" y="3200"/>
                  </a:lnTo>
                  <a:lnTo>
                    <a:pt x="221" y="3204"/>
                  </a:lnTo>
                  <a:lnTo>
                    <a:pt x="227" y="3207"/>
                  </a:lnTo>
                  <a:lnTo>
                    <a:pt x="234" y="3210"/>
                  </a:lnTo>
                  <a:lnTo>
                    <a:pt x="252" y="3215"/>
                  </a:lnTo>
                  <a:lnTo>
                    <a:pt x="270" y="3218"/>
                  </a:lnTo>
                  <a:lnTo>
                    <a:pt x="288" y="3221"/>
                  </a:lnTo>
                  <a:lnTo>
                    <a:pt x="307" y="3221"/>
                  </a:lnTo>
                  <a:lnTo>
                    <a:pt x="327" y="3219"/>
                  </a:lnTo>
                  <a:lnTo>
                    <a:pt x="345" y="3216"/>
                  </a:lnTo>
                  <a:lnTo>
                    <a:pt x="362" y="3213"/>
                  </a:lnTo>
                  <a:lnTo>
                    <a:pt x="377" y="3208"/>
                  </a:lnTo>
                  <a:lnTo>
                    <a:pt x="400" y="3201"/>
                  </a:lnTo>
                  <a:lnTo>
                    <a:pt x="425" y="3195"/>
                  </a:lnTo>
                  <a:lnTo>
                    <a:pt x="436" y="3193"/>
                  </a:lnTo>
                  <a:lnTo>
                    <a:pt x="448" y="3192"/>
                  </a:lnTo>
                  <a:lnTo>
                    <a:pt x="459" y="3192"/>
                  </a:lnTo>
                  <a:lnTo>
                    <a:pt x="469" y="3194"/>
                  </a:lnTo>
                  <a:lnTo>
                    <a:pt x="465" y="3205"/>
                  </a:lnTo>
                  <a:lnTo>
                    <a:pt x="461" y="3218"/>
                  </a:lnTo>
                  <a:lnTo>
                    <a:pt x="459" y="3235"/>
                  </a:lnTo>
                  <a:lnTo>
                    <a:pt x="458" y="3252"/>
                  </a:lnTo>
                  <a:lnTo>
                    <a:pt x="456" y="3286"/>
                  </a:lnTo>
                  <a:lnTo>
                    <a:pt x="455" y="3317"/>
                  </a:lnTo>
                  <a:lnTo>
                    <a:pt x="455" y="3338"/>
                  </a:lnTo>
                  <a:lnTo>
                    <a:pt x="455" y="3361"/>
                  </a:lnTo>
                  <a:lnTo>
                    <a:pt x="455" y="3386"/>
                  </a:lnTo>
                  <a:lnTo>
                    <a:pt x="456" y="3409"/>
                  </a:lnTo>
                  <a:lnTo>
                    <a:pt x="458" y="3421"/>
                  </a:lnTo>
                  <a:lnTo>
                    <a:pt x="460" y="3433"/>
                  </a:lnTo>
                  <a:lnTo>
                    <a:pt x="464" y="3444"/>
                  </a:lnTo>
                  <a:lnTo>
                    <a:pt x="468" y="3456"/>
                  </a:lnTo>
                  <a:lnTo>
                    <a:pt x="474" y="3468"/>
                  </a:lnTo>
                  <a:lnTo>
                    <a:pt x="482" y="3478"/>
                  </a:lnTo>
                  <a:lnTo>
                    <a:pt x="490" y="3489"/>
                  </a:lnTo>
                  <a:lnTo>
                    <a:pt x="500" y="3498"/>
                  </a:lnTo>
                  <a:lnTo>
                    <a:pt x="504" y="3501"/>
                  </a:lnTo>
                  <a:lnTo>
                    <a:pt x="509" y="3502"/>
                  </a:lnTo>
                  <a:lnTo>
                    <a:pt x="513" y="3503"/>
                  </a:lnTo>
                  <a:lnTo>
                    <a:pt x="517" y="3503"/>
                  </a:lnTo>
                  <a:lnTo>
                    <a:pt x="524" y="3502"/>
                  </a:lnTo>
                  <a:lnTo>
                    <a:pt x="531" y="3499"/>
                  </a:lnTo>
                  <a:lnTo>
                    <a:pt x="536" y="3494"/>
                  </a:lnTo>
                  <a:lnTo>
                    <a:pt x="542" y="3488"/>
                  </a:lnTo>
                  <a:lnTo>
                    <a:pt x="546" y="3483"/>
                  </a:lnTo>
                  <a:lnTo>
                    <a:pt x="551" y="3477"/>
                  </a:lnTo>
                  <a:lnTo>
                    <a:pt x="560" y="3471"/>
                  </a:lnTo>
                  <a:lnTo>
                    <a:pt x="568" y="3468"/>
                  </a:lnTo>
                  <a:lnTo>
                    <a:pt x="576" y="3466"/>
                  </a:lnTo>
                  <a:lnTo>
                    <a:pt x="583" y="3465"/>
                  </a:lnTo>
                  <a:lnTo>
                    <a:pt x="591" y="3466"/>
                  </a:lnTo>
                  <a:lnTo>
                    <a:pt x="597" y="3468"/>
                  </a:lnTo>
                  <a:lnTo>
                    <a:pt x="604" y="3471"/>
                  </a:lnTo>
                  <a:lnTo>
                    <a:pt x="611" y="3475"/>
                  </a:lnTo>
                  <a:lnTo>
                    <a:pt x="624" y="3484"/>
                  </a:lnTo>
                  <a:lnTo>
                    <a:pt x="638" y="3494"/>
                  </a:lnTo>
                  <a:lnTo>
                    <a:pt x="645" y="3499"/>
                  </a:lnTo>
                  <a:lnTo>
                    <a:pt x="653" y="3503"/>
                  </a:lnTo>
                  <a:lnTo>
                    <a:pt x="660" y="3507"/>
                  </a:lnTo>
                  <a:lnTo>
                    <a:pt x="668" y="3510"/>
                  </a:lnTo>
                  <a:lnTo>
                    <a:pt x="685" y="3515"/>
                  </a:lnTo>
                  <a:lnTo>
                    <a:pt x="700" y="3517"/>
                  </a:lnTo>
                  <a:lnTo>
                    <a:pt x="715" y="3519"/>
                  </a:lnTo>
                  <a:lnTo>
                    <a:pt x="729" y="3519"/>
                  </a:lnTo>
                  <a:lnTo>
                    <a:pt x="741" y="3518"/>
                  </a:lnTo>
                  <a:lnTo>
                    <a:pt x="752" y="3515"/>
                  </a:lnTo>
                  <a:lnTo>
                    <a:pt x="763" y="3512"/>
                  </a:lnTo>
                  <a:lnTo>
                    <a:pt x="773" y="3508"/>
                  </a:lnTo>
                  <a:lnTo>
                    <a:pt x="782" y="3503"/>
                  </a:lnTo>
                  <a:lnTo>
                    <a:pt x="791" y="3497"/>
                  </a:lnTo>
                  <a:lnTo>
                    <a:pt x="799" y="3490"/>
                  </a:lnTo>
                  <a:lnTo>
                    <a:pt x="807" y="3483"/>
                  </a:lnTo>
                  <a:lnTo>
                    <a:pt x="821" y="3467"/>
                  </a:lnTo>
                  <a:lnTo>
                    <a:pt x="833" y="3449"/>
                  </a:lnTo>
                  <a:lnTo>
                    <a:pt x="845" y="3430"/>
                  </a:lnTo>
                  <a:lnTo>
                    <a:pt x="858" y="3412"/>
                  </a:lnTo>
                  <a:lnTo>
                    <a:pt x="872" y="3393"/>
                  </a:lnTo>
                  <a:lnTo>
                    <a:pt x="886" y="3375"/>
                  </a:lnTo>
                  <a:lnTo>
                    <a:pt x="893" y="3367"/>
                  </a:lnTo>
                  <a:lnTo>
                    <a:pt x="901" y="3360"/>
                  </a:lnTo>
                  <a:lnTo>
                    <a:pt x="910" y="3353"/>
                  </a:lnTo>
                  <a:lnTo>
                    <a:pt x="920" y="3347"/>
                  </a:lnTo>
                  <a:lnTo>
                    <a:pt x="930" y="3341"/>
                  </a:lnTo>
                  <a:lnTo>
                    <a:pt x="941" y="3336"/>
                  </a:lnTo>
                  <a:lnTo>
                    <a:pt x="954" y="3333"/>
                  </a:lnTo>
                  <a:lnTo>
                    <a:pt x="966" y="3330"/>
                  </a:lnTo>
                  <a:lnTo>
                    <a:pt x="984" y="3329"/>
                  </a:lnTo>
                  <a:lnTo>
                    <a:pt x="997" y="3329"/>
                  </a:lnTo>
                  <a:lnTo>
                    <a:pt x="1008" y="3329"/>
                  </a:lnTo>
                  <a:lnTo>
                    <a:pt x="1022" y="3330"/>
                  </a:lnTo>
                  <a:lnTo>
                    <a:pt x="1033" y="3331"/>
                  </a:lnTo>
                  <a:lnTo>
                    <a:pt x="1044" y="3332"/>
                  </a:lnTo>
                  <a:lnTo>
                    <a:pt x="1055" y="3334"/>
                  </a:lnTo>
                  <a:lnTo>
                    <a:pt x="1066" y="3336"/>
                  </a:lnTo>
                  <a:lnTo>
                    <a:pt x="1088" y="3342"/>
                  </a:lnTo>
                  <a:lnTo>
                    <a:pt x="1110" y="3350"/>
                  </a:lnTo>
                  <a:lnTo>
                    <a:pt x="1130" y="3359"/>
                  </a:lnTo>
                  <a:lnTo>
                    <a:pt x="1150" y="3368"/>
                  </a:lnTo>
                  <a:lnTo>
                    <a:pt x="1169" y="3377"/>
                  </a:lnTo>
                  <a:lnTo>
                    <a:pt x="1190" y="3387"/>
                  </a:lnTo>
                  <a:lnTo>
                    <a:pt x="1262" y="3422"/>
                  </a:lnTo>
                  <a:lnTo>
                    <a:pt x="1335" y="3455"/>
                  </a:lnTo>
                  <a:lnTo>
                    <a:pt x="1409" y="3489"/>
                  </a:lnTo>
                  <a:lnTo>
                    <a:pt x="1483" y="3522"/>
                  </a:lnTo>
                  <a:lnTo>
                    <a:pt x="1556" y="3557"/>
                  </a:lnTo>
                  <a:lnTo>
                    <a:pt x="1630" y="3593"/>
                  </a:lnTo>
                  <a:lnTo>
                    <a:pt x="1667" y="3612"/>
                  </a:lnTo>
                  <a:lnTo>
                    <a:pt x="1702" y="3632"/>
                  </a:lnTo>
                  <a:lnTo>
                    <a:pt x="1738" y="3652"/>
                  </a:lnTo>
                  <a:lnTo>
                    <a:pt x="1773" y="3673"/>
                  </a:lnTo>
                  <a:lnTo>
                    <a:pt x="1788" y="3679"/>
                  </a:lnTo>
                  <a:lnTo>
                    <a:pt x="1774" y="3695"/>
                  </a:lnTo>
                  <a:lnTo>
                    <a:pt x="1761" y="3710"/>
                  </a:lnTo>
                  <a:lnTo>
                    <a:pt x="1753" y="3717"/>
                  </a:lnTo>
                  <a:lnTo>
                    <a:pt x="1744" y="3722"/>
                  </a:lnTo>
                  <a:lnTo>
                    <a:pt x="1733" y="3727"/>
                  </a:lnTo>
                  <a:lnTo>
                    <a:pt x="1718" y="3731"/>
                  </a:lnTo>
                  <a:lnTo>
                    <a:pt x="1712" y="3733"/>
                  </a:lnTo>
                  <a:lnTo>
                    <a:pt x="1706" y="3734"/>
                  </a:lnTo>
                  <a:lnTo>
                    <a:pt x="1699" y="3734"/>
                  </a:lnTo>
                  <a:lnTo>
                    <a:pt x="1693" y="3734"/>
                  </a:lnTo>
                  <a:lnTo>
                    <a:pt x="1679" y="3734"/>
                  </a:lnTo>
                  <a:lnTo>
                    <a:pt x="1665" y="3734"/>
                  </a:lnTo>
                  <a:lnTo>
                    <a:pt x="1659" y="3734"/>
                  </a:lnTo>
                  <a:lnTo>
                    <a:pt x="1653" y="3734"/>
                  </a:lnTo>
                  <a:lnTo>
                    <a:pt x="1647" y="3735"/>
                  </a:lnTo>
                  <a:lnTo>
                    <a:pt x="1642" y="3737"/>
                  </a:lnTo>
                  <a:lnTo>
                    <a:pt x="1637" y="3739"/>
                  </a:lnTo>
                  <a:lnTo>
                    <a:pt x="1632" y="3742"/>
                  </a:lnTo>
                  <a:lnTo>
                    <a:pt x="1628" y="3747"/>
                  </a:lnTo>
                  <a:lnTo>
                    <a:pt x="1626" y="3752"/>
                  </a:lnTo>
                  <a:lnTo>
                    <a:pt x="1626" y="3755"/>
                  </a:lnTo>
                  <a:lnTo>
                    <a:pt x="1626" y="3758"/>
                  </a:lnTo>
                  <a:lnTo>
                    <a:pt x="1627" y="3761"/>
                  </a:lnTo>
                  <a:lnTo>
                    <a:pt x="1629" y="3764"/>
                  </a:lnTo>
                  <a:lnTo>
                    <a:pt x="1633" y="3770"/>
                  </a:lnTo>
                  <a:lnTo>
                    <a:pt x="1640" y="3777"/>
                  </a:lnTo>
                  <a:lnTo>
                    <a:pt x="1647" y="3783"/>
                  </a:lnTo>
                  <a:lnTo>
                    <a:pt x="1655" y="3790"/>
                  </a:lnTo>
                  <a:lnTo>
                    <a:pt x="1664" y="3796"/>
                  </a:lnTo>
                  <a:lnTo>
                    <a:pt x="1674" y="3802"/>
                  </a:lnTo>
                  <a:lnTo>
                    <a:pt x="1708" y="3820"/>
                  </a:lnTo>
                  <a:lnTo>
                    <a:pt x="1725" y="3827"/>
                  </a:lnTo>
                  <a:lnTo>
                    <a:pt x="1735" y="3831"/>
                  </a:lnTo>
                  <a:lnTo>
                    <a:pt x="1745" y="3835"/>
                  </a:lnTo>
                  <a:lnTo>
                    <a:pt x="1754" y="3838"/>
                  </a:lnTo>
                  <a:lnTo>
                    <a:pt x="1764" y="3840"/>
                  </a:lnTo>
                  <a:lnTo>
                    <a:pt x="1781" y="3843"/>
                  </a:lnTo>
                  <a:lnTo>
                    <a:pt x="1800" y="3844"/>
                  </a:lnTo>
                  <a:lnTo>
                    <a:pt x="1817" y="3843"/>
                  </a:lnTo>
                  <a:lnTo>
                    <a:pt x="1834" y="3841"/>
                  </a:lnTo>
                  <a:lnTo>
                    <a:pt x="1852" y="3839"/>
                  </a:lnTo>
                  <a:lnTo>
                    <a:pt x="1872" y="3836"/>
                  </a:lnTo>
                  <a:lnTo>
                    <a:pt x="1892" y="3831"/>
                  </a:lnTo>
                  <a:lnTo>
                    <a:pt x="1912" y="3826"/>
                  </a:lnTo>
                  <a:lnTo>
                    <a:pt x="1932" y="3820"/>
                  </a:lnTo>
                  <a:lnTo>
                    <a:pt x="1953" y="3814"/>
                  </a:lnTo>
                  <a:lnTo>
                    <a:pt x="1972" y="3807"/>
                  </a:lnTo>
                  <a:lnTo>
                    <a:pt x="1988" y="3799"/>
                  </a:lnTo>
                  <a:lnTo>
                    <a:pt x="1996" y="3796"/>
                  </a:lnTo>
                  <a:lnTo>
                    <a:pt x="2003" y="3791"/>
                  </a:lnTo>
                  <a:lnTo>
                    <a:pt x="2008" y="3786"/>
                  </a:lnTo>
                  <a:lnTo>
                    <a:pt x="2013" y="3782"/>
                  </a:lnTo>
                  <a:lnTo>
                    <a:pt x="2020" y="3780"/>
                  </a:lnTo>
                  <a:lnTo>
                    <a:pt x="2034" y="3779"/>
                  </a:lnTo>
                  <a:lnTo>
                    <a:pt x="2037" y="3779"/>
                  </a:lnTo>
                  <a:lnTo>
                    <a:pt x="2040" y="3780"/>
                  </a:lnTo>
                  <a:lnTo>
                    <a:pt x="2043" y="3781"/>
                  </a:lnTo>
                  <a:lnTo>
                    <a:pt x="2045" y="3783"/>
                  </a:lnTo>
                  <a:lnTo>
                    <a:pt x="2047" y="3786"/>
                  </a:lnTo>
                  <a:lnTo>
                    <a:pt x="2048" y="3791"/>
                  </a:lnTo>
                  <a:lnTo>
                    <a:pt x="2048" y="3795"/>
                  </a:lnTo>
                  <a:lnTo>
                    <a:pt x="2047" y="3800"/>
                  </a:lnTo>
                  <a:lnTo>
                    <a:pt x="2045" y="3807"/>
                  </a:lnTo>
                  <a:lnTo>
                    <a:pt x="2041" y="3813"/>
                  </a:lnTo>
                  <a:lnTo>
                    <a:pt x="2037" y="3821"/>
                  </a:lnTo>
                  <a:lnTo>
                    <a:pt x="2031" y="3828"/>
                  </a:lnTo>
                  <a:lnTo>
                    <a:pt x="2024" y="3836"/>
                  </a:lnTo>
                  <a:lnTo>
                    <a:pt x="2015" y="3844"/>
                  </a:lnTo>
                  <a:lnTo>
                    <a:pt x="2007" y="3851"/>
                  </a:lnTo>
                  <a:lnTo>
                    <a:pt x="1997" y="3858"/>
                  </a:lnTo>
                  <a:lnTo>
                    <a:pt x="1987" y="3865"/>
                  </a:lnTo>
                  <a:lnTo>
                    <a:pt x="1976" y="3873"/>
                  </a:lnTo>
                  <a:lnTo>
                    <a:pt x="1964" y="3879"/>
                  </a:lnTo>
                  <a:lnTo>
                    <a:pt x="1952" y="3884"/>
                  </a:lnTo>
                  <a:lnTo>
                    <a:pt x="1939" y="3888"/>
                  </a:lnTo>
                  <a:lnTo>
                    <a:pt x="1926" y="3891"/>
                  </a:lnTo>
                  <a:lnTo>
                    <a:pt x="1913" y="3893"/>
                  </a:lnTo>
                  <a:lnTo>
                    <a:pt x="1899" y="3893"/>
                  </a:lnTo>
                  <a:lnTo>
                    <a:pt x="1893" y="3895"/>
                  </a:lnTo>
                  <a:lnTo>
                    <a:pt x="1887" y="3897"/>
                  </a:lnTo>
                  <a:lnTo>
                    <a:pt x="1881" y="3899"/>
                  </a:lnTo>
                  <a:lnTo>
                    <a:pt x="1877" y="3902"/>
                  </a:lnTo>
                  <a:lnTo>
                    <a:pt x="1874" y="3905"/>
                  </a:lnTo>
                  <a:lnTo>
                    <a:pt x="1873" y="3910"/>
                  </a:lnTo>
                  <a:lnTo>
                    <a:pt x="1872" y="3915"/>
                  </a:lnTo>
                  <a:lnTo>
                    <a:pt x="1874" y="3921"/>
                  </a:lnTo>
                  <a:lnTo>
                    <a:pt x="1878" y="3930"/>
                  </a:lnTo>
                  <a:lnTo>
                    <a:pt x="1883" y="3939"/>
                  </a:lnTo>
                  <a:lnTo>
                    <a:pt x="1886" y="3942"/>
                  </a:lnTo>
                  <a:lnTo>
                    <a:pt x="1890" y="3946"/>
                  </a:lnTo>
                  <a:lnTo>
                    <a:pt x="1895" y="3949"/>
                  </a:lnTo>
                  <a:lnTo>
                    <a:pt x="1901" y="3952"/>
                  </a:lnTo>
                  <a:lnTo>
                    <a:pt x="1908" y="3954"/>
                  </a:lnTo>
                  <a:lnTo>
                    <a:pt x="1916" y="3956"/>
                  </a:lnTo>
                  <a:lnTo>
                    <a:pt x="1925" y="3957"/>
                  </a:lnTo>
                  <a:lnTo>
                    <a:pt x="1936" y="3958"/>
                  </a:lnTo>
                  <a:lnTo>
                    <a:pt x="1949" y="3958"/>
                  </a:lnTo>
                  <a:lnTo>
                    <a:pt x="1963" y="3958"/>
                  </a:lnTo>
                  <a:lnTo>
                    <a:pt x="1979" y="3957"/>
                  </a:lnTo>
                  <a:lnTo>
                    <a:pt x="1997" y="3956"/>
                  </a:lnTo>
                  <a:lnTo>
                    <a:pt x="2113" y="3931"/>
                  </a:lnTo>
                  <a:lnTo>
                    <a:pt x="2146" y="3928"/>
                  </a:lnTo>
                  <a:lnTo>
                    <a:pt x="2197" y="3924"/>
                  </a:lnTo>
                  <a:lnTo>
                    <a:pt x="2209" y="3924"/>
                  </a:lnTo>
                  <a:lnTo>
                    <a:pt x="2221" y="3925"/>
                  </a:lnTo>
                  <a:lnTo>
                    <a:pt x="2232" y="3926"/>
                  </a:lnTo>
                  <a:lnTo>
                    <a:pt x="2242" y="3928"/>
                  </a:lnTo>
                  <a:lnTo>
                    <a:pt x="2250" y="3931"/>
                  </a:lnTo>
                  <a:lnTo>
                    <a:pt x="2258" y="3935"/>
                  </a:lnTo>
                  <a:lnTo>
                    <a:pt x="2261" y="3937"/>
                  </a:lnTo>
                  <a:lnTo>
                    <a:pt x="2263" y="3940"/>
                  </a:lnTo>
                  <a:lnTo>
                    <a:pt x="2264" y="3943"/>
                  </a:lnTo>
                  <a:lnTo>
                    <a:pt x="2265" y="3947"/>
                  </a:lnTo>
                  <a:lnTo>
                    <a:pt x="2265" y="3949"/>
                  </a:lnTo>
                  <a:lnTo>
                    <a:pt x="2264" y="3952"/>
                  </a:lnTo>
                  <a:lnTo>
                    <a:pt x="2263" y="3955"/>
                  </a:lnTo>
                  <a:lnTo>
                    <a:pt x="2261" y="3957"/>
                  </a:lnTo>
                  <a:lnTo>
                    <a:pt x="2255" y="3961"/>
                  </a:lnTo>
                  <a:lnTo>
                    <a:pt x="2247" y="3965"/>
                  </a:lnTo>
                  <a:lnTo>
                    <a:pt x="2229" y="3972"/>
                  </a:lnTo>
                  <a:lnTo>
                    <a:pt x="2208" y="3979"/>
                  </a:lnTo>
                  <a:lnTo>
                    <a:pt x="2163" y="3989"/>
                  </a:lnTo>
                  <a:lnTo>
                    <a:pt x="2134" y="3995"/>
                  </a:lnTo>
                  <a:lnTo>
                    <a:pt x="2128" y="3998"/>
                  </a:lnTo>
                  <a:lnTo>
                    <a:pt x="2123" y="4001"/>
                  </a:lnTo>
                  <a:lnTo>
                    <a:pt x="2119" y="4006"/>
                  </a:lnTo>
                  <a:lnTo>
                    <a:pt x="2117" y="4012"/>
                  </a:lnTo>
                  <a:lnTo>
                    <a:pt x="2116" y="4018"/>
                  </a:lnTo>
                  <a:lnTo>
                    <a:pt x="2116" y="4024"/>
                  </a:lnTo>
                  <a:lnTo>
                    <a:pt x="2117" y="4027"/>
                  </a:lnTo>
                  <a:lnTo>
                    <a:pt x="2118" y="4029"/>
                  </a:lnTo>
                  <a:lnTo>
                    <a:pt x="2120" y="4031"/>
                  </a:lnTo>
                  <a:lnTo>
                    <a:pt x="2123" y="4035"/>
                  </a:lnTo>
                  <a:lnTo>
                    <a:pt x="2126" y="4039"/>
                  </a:lnTo>
                  <a:lnTo>
                    <a:pt x="2129" y="4042"/>
                  </a:lnTo>
                  <a:lnTo>
                    <a:pt x="2133" y="4045"/>
                  </a:lnTo>
                  <a:lnTo>
                    <a:pt x="2138" y="4048"/>
                  </a:lnTo>
                  <a:lnTo>
                    <a:pt x="2148" y="4052"/>
                  </a:lnTo>
                  <a:lnTo>
                    <a:pt x="2159" y="4055"/>
                  </a:lnTo>
                  <a:lnTo>
                    <a:pt x="2172" y="4058"/>
                  </a:lnTo>
                  <a:lnTo>
                    <a:pt x="2187" y="4059"/>
                  </a:lnTo>
                  <a:lnTo>
                    <a:pt x="2202" y="4059"/>
                  </a:lnTo>
                  <a:lnTo>
                    <a:pt x="2218" y="4058"/>
                  </a:lnTo>
                  <a:lnTo>
                    <a:pt x="2251" y="4056"/>
                  </a:lnTo>
                  <a:lnTo>
                    <a:pt x="2286" y="4053"/>
                  </a:lnTo>
                  <a:lnTo>
                    <a:pt x="2320" y="4050"/>
                  </a:lnTo>
                  <a:lnTo>
                    <a:pt x="2353" y="4049"/>
                  </a:lnTo>
                  <a:lnTo>
                    <a:pt x="2379" y="4049"/>
                  </a:lnTo>
                  <a:lnTo>
                    <a:pt x="2414" y="4047"/>
                  </a:lnTo>
                  <a:lnTo>
                    <a:pt x="2448" y="4045"/>
                  </a:lnTo>
                  <a:lnTo>
                    <a:pt x="2475" y="4045"/>
                  </a:lnTo>
                  <a:lnTo>
                    <a:pt x="2482" y="4046"/>
                  </a:lnTo>
                  <a:lnTo>
                    <a:pt x="2495" y="4049"/>
                  </a:lnTo>
                  <a:lnTo>
                    <a:pt x="2498" y="4051"/>
                  </a:lnTo>
                  <a:lnTo>
                    <a:pt x="2500" y="4053"/>
                  </a:lnTo>
                  <a:lnTo>
                    <a:pt x="2501" y="4056"/>
                  </a:lnTo>
                  <a:lnTo>
                    <a:pt x="2502" y="4058"/>
                  </a:lnTo>
                  <a:lnTo>
                    <a:pt x="2502" y="4062"/>
                  </a:lnTo>
                  <a:lnTo>
                    <a:pt x="2500" y="4066"/>
                  </a:lnTo>
                  <a:lnTo>
                    <a:pt x="2497" y="4071"/>
                  </a:lnTo>
                  <a:lnTo>
                    <a:pt x="2493" y="4076"/>
                  </a:lnTo>
                  <a:lnTo>
                    <a:pt x="2489" y="4080"/>
                  </a:lnTo>
                  <a:lnTo>
                    <a:pt x="2483" y="4083"/>
                  </a:lnTo>
                  <a:lnTo>
                    <a:pt x="2477" y="4087"/>
                  </a:lnTo>
                  <a:lnTo>
                    <a:pt x="2471" y="4090"/>
                  </a:lnTo>
                  <a:lnTo>
                    <a:pt x="2456" y="4095"/>
                  </a:lnTo>
                  <a:lnTo>
                    <a:pt x="2439" y="4099"/>
                  </a:lnTo>
                  <a:lnTo>
                    <a:pt x="2420" y="4103"/>
                  </a:lnTo>
                  <a:lnTo>
                    <a:pt x="2400" y="4105"/>
                  </a:lnTo>
                  <a:lnTo>
                    <a:pt x="2380" y="4106"/>
                  </a:lnTo>
                  <a:lnTo>
                    <a:pt x="2361" y="4107"/>
                  </a:lnTo>
                  <a:lnTo>
                    <a:pt x="2355" y="4106"/>
                  </a:lnTo>
                  <a:lnTo>
                    <a:pt x="2348" y="4108"/>
                  </a:lnTo>
                  <a:lnTo>
                    <a:pt x="2342" y="4110"/>
                  </a:lnTo>
                  <a:lnTo>
                    <a:pt x="2337" y="4115"/>
                  </a:lnTo>
                  <a:lnTo>
                    <a:pt x="2332" y="4120"/>
                  </a:lnTo>
                  <a:lnTo>
                    <a:pt x="2328" y="4126"/>
                  </a:lnTo>
                  <a:lnTo>
                    <a:pt x="2327" y="4129"/>
                  </a:lnTo>
                  <a:lnTo>
                    <a:pt x="2326" y="4133"/>
                  </a:lnTo>
                  <a:lnTo>
                    <a:pt x="2326" y="4137"/>
                  </a:lnTo>
                  <a:lnTo>
                    <a:pt x="2327" y="4140"/>
                  </a:lnTo>
                  <a:lnTo>
                    <a:pt x="2328" y="4144"/>
                  </a:lnTo>
                  <a:lnTo>
                    <a:pt x="2330" y="4148"/>
                  </a:lnTo>
                  <a:lnTo>
                    <a:pt x="2334" y="4152"/>
                  </a:lnTo>
                  <a:lnTo>
                    <a:pt x="2338" y="4156"/>
                  </a:lnTo>
                  <a:lnTo>
                    <a:pt x="2342" y="4160"/>
                  </a:lnTo>
                  <a:lnTo>
                    <a:pt x="2347" y="4164"/>
                  </a:lnTo>
                  <a:lnTo>
                    <a:pt x="2353" y="4168"/>
                  </a:lnTo>
                  <a:lnTo>
                    <a:pt x="2361" y="4172"/>
                  </a:lnTo>
                  <a:lnTo>
                    <a:pt x="2369" y="4176"/>
                  </a:lnTo>
                  <a:lnTo>
                    <a:pt x="2378" y="4180"/>
                  </a:lnTo>
                  <a:lnTo>
                    <a:pt x="2388" y="4184"/>
                  </a:lnTo>
                  <a:lnTo>
                    <a:pt x="2400" y="4188"/>
                  </a:lnTo>
                  <a:lnTo>
                    <a:pt x="2428" y="4195"/>
                  </a:lnTo>
                  <a:lnTo>
                    <a:pt x="2460" y="4202"/>
                  </a:lnTo>
                  <a:lnTo>
                    <a:pt x="2476" y="4204"/>
                  </a:lnTo>
                  <a:lnTo>
                    <a:pt x="2493" y="4206"/>
                  </a:lnTo>
                  <a:lnTo>
                    <a:pt x="2510" y="4207"/>
                  </a:lnTo>
                  <a:lnTo>
                    <a:pt x="2528" y="4207"/>
                  </a:lnTo>
                  <a:lnTo>
                    <a:pt x="2545" y="4207"/>
                  </a:lnTo>
                  <a:lnTo>
                    <a:pt x="2564" y="4206"/>
                  </a:lnTo>
                  <a:lnTo>
                    <a:pt x="2581" y="4204"/>
                  </a:lnTo>
                  <a:lnTo>
                    <a:pt x="2599" y="4201"/>
                  </a:lnTo>
                  <a:lnTo>
                    <a:pt x="2616" y="4197"/>
                  </a:lnTo>
                  <a:lnTo>
                    <a:pt x="2633" y="4192"/>
                  </a:lnTo>
                  <a:lnTo>
                    <a:pt x="2650" y="4186"/>
                  </a:lnTo>
                  <a:lnTo>
                    <a:pt x="2665" y="4180"/>
                  </a:lnTo>
                  <a:lnTo>
                    <a:pt x="2680" y="4173"/>
                  </a:lnTo>
                  <a:lnTo>
                    <a:pt x="2694" y="4164"/>
                  </a:lnTo>
                  <a:lnTo>
                    <a:pt x="2707" y="4155"/>
                  </a:lnTo>
                  <a:lnTo>
                    <a:pt x="2719" y="4145"/>
                  </a:lnTo>
                  <a:lnTo>
                    <a:pt x="2733" y="4153"/>
                  </a:lnTo>
                  <a:lnTo>
                    <a:pt x="2744" y="4160"/>
                  </a:lnTo>
                  <a:lnTo>
                    <a:pt x="2748" y="4164"/>
                  </a:lnTo>
                  <a:lnTo>
                    <a:pt x="2751" y="4167"/>
                  </a:lnTo>
                  <a:lnTo>
                    <a:pt x="2753" y="4171"/>
                  </a:lnTo>
                  <a:lnTo>
                    <a:pt x="2754" y="4175"/>
                  </a:lnTo>
                  <a:lnTo>
                    <a:pt x="2755" y="4178"/>
                  </a:lnTo>
                  <a:lnTo>
                    <a:pt x="2756" y="4182"/>
                  </a:lnTo>
                  <a:lnTo>
                    <a:pt x="2755" y="4185"/>
                  </a:lnTo>
                  <a:lnTo>
                    <a:pt x="2755" y="4189"/>
                  </a:lnTo>
                  <a:lnTo>
                    <a:pt x="2752" y="4197"/>
                  </a:lnTo>
                  <a:lnTo>
                    <a:pt x="2748" y="4204"/>
                  </a:lnTo>
                  <a:lnTo>
                    <a:pt x="2738" y="4218"/>
                  </a:lnTo>
                  <a:lnTo>
                    <a:pt x="2728" y="4233"/>
                  </a:lnTo>
                  <a:lnTo>
                    <a:pt x="2724" y="4240"/>
                  </a:lnTo>
                  <a:lnTo>
                    <a:pt x="2721" y="4248"/>
                  </a:lnTo>
                  <a:lnTo>
                    <a:pt x="2721" y="4252"/>
                  </a:lnTo>
                  <a:lnTo>
                    <a:pt x="2721" y="4257"/>
                  </a:lnTo>
                  <a:lnTo>
                    <a:pt x="2721" y="4261"/>
                  </a:lnTo>
                  <a:lnTo>
                    <a:pt x="2722" y="4265"/>
                  </a:lnTo>
                  <a:lnTo>
                    <a:pt x="2724" y="4270"/>
                  </a:lnTo>
                  <a:lnTo>
                    <a:pt x="2726" y="4274"/>
                  </a:lnTo>
                  <a:lnTo>
                    <a:pt x="2728" y="4278"/>
                  </a:lnTo>
                  <a:lnTo>
                    <a:pt x="2731" y="4281"/>
                  </a:lnTo>
                  <a:lnTo>
                    <a:pt x="2734" y="4283"/>
                  </a:lnTo>
                  <a:lnTo>
                    <a:pt x="2737" y="4285"/>
                  </a:lnTo>
                  <a:lnTo>
                    <a:pt x="2741" y="4286"/>
                  </a:lnTo>
                  <a:lnTo>
                    <a:pt x="2744" y="4286"/>
                  </a:lnTo>
                  <a:lnTo>
                    <a:pt x="2752" y="4287"/>
                  </a:lnTo>
                  <a:lnTo>
                    <a:pt x="2761" y="4285"/>
                  </a:lnTo>
                  <a:lnTo>
                    <a:pt x="2770" y="4284"/>
                  </a:lnTo>
                  <a:lnTo>
                    <a:pt x="2779" y="4281"/>
                  </a:lnTo>
                  <a:lnTo>
                    <a:pt x="2789" y="4279"/>
                  </a:lnTo>
                  <a:lnTo>
                    <a:pt x="2800" y="4276"/>
                  </a:lnTo>
                  <a:lnTo>
                    <a:pt x="2810" y="4274"/>
                  </a:lnTo>
                  <a:lnTo>
                    <a:pt x="2820" y="4273"/>
                  </a:lnTo>
                  <a:lnTo>
                    <a:pt x="2829" y="4274"/>
                  </a:lnTo>
                  <a:lnTo>
                    <a:pt x="2838" y="4278"/>
                  </a:lnTo>
                  <a:lnTo>
                    <a:pt x="2842" y="4280"/>
                  </a:lnTo>
                  <a:lnTo>
                    <a:pt x="2847" y="4283"/>
                  </a:lnTo>
                  <a:lnTo>
                    <a:pt x="2851" y="4286"/>
                  </a:lnTo>
                  <a:lnTo>
                    <a:pt x="2855" y="4290"/>
                  </a:lnTo>
                  <a:lnTo>
                    <a:pt x="2856" y="4295"/>
                  </a:lnTo>
                  <a:lnTo>
                    <a:pt x="2857" y="4299"/>
                  </a:lnTo>
                  <a:lnTo>
                    <a:pt x="2857" y="4303"/>
                  </a:lnTo>
                  <a:lnTo>
                    <a:pt x="2856" y="4307"/>
                  </a:lnTo>
                  <a:lnTo>
                    <a:pt x="2854" y="4314"/>
                  </a:lnTo>
                  <a:lnTo>
                    <a:pt x="2850" y="4321"/>
                  </a:lnTo>
                  <a:lnTo>
                    <a:pt x="2844" y="4327"/>
                  </a:lnTo>
                  <a:lnTo>
                    <a:pt x="2838" y="4333"/>
                  </a:lnTo>
                  <a:lnTo>
                    <a:pt x="2830" y="4338"/>
                  </a:lnTo>
                  <a:lnTo>
                    <a:pt x="2822" y="4343"/>
                  </a:lnTo>
                  <a:lnTo>
                    <a:pt x="2813" y="4349"/>
                  </a:lnTo>
                  <a:lnTo>
                    <a:pt x="2805" y="4355"/>
                  </a:lnTo>
                  <a:lnTo>
                    <a:pt x="2797" y="4362"/>
                  </a:lnTo>
                  <a:lnTo>
                    <a:pt x="2789" y="4369"/>
                  </a:lnTo>
                  <a:lnTo>
                    <a:pt x="2782" y="4376"/>
                  </a:lnTo>
                  <a:lnTo>
                    <a:pt x="2777" y="4385"/>
                  </a:lnTo>
                  <a:lnTo>
                    <a:pt x="2775" y="4389"/>
                  </a:lnTo>
                  <a:lnTo>
                    <a:pt x="2774" y="4394"/>
                  </a:lnTo>
                  <a:lnTo>
                    <a:pt x="2772" y="4399"/>
                  </a:lnTo>
                  <a:lnTo>
                    <a:pt x="2772" y="4405"/>
                  </a:lnTo>
                  <a:lnTo>
                    <a:pt x="2775" y="4410"/>
                  </a:lnTo>
                  <a:lnTo>
                    <a:pt x="2818" y="4422"/>
                  </a:lnTo>
                  <a:lnTo>
                    <a:pt x="2862" y="4435"/>
                  </a:lnTo>
                  <a:lnTo>
                    <a:pt x="2886" y="4443"/>
                  </a:lnTo>
                  <a:lnTo>
                    <a:pt x="2909" y="4449"/>
                  </a:lnTo>
                  <a:lnTo>
                    <a:pt x="2932" y="4455"/>
                  </a:lnTo>
                  <a:lnTo>
                    <a:pt x="2956" y="4460"/>
                  </a:lnTo>
                  <a:lnTo>
                    <a:pt x="2979" y="4463"/>
                  </a:lnTo>
                  <a:lnTo>
                    <a:pt x="3001" y="4465"/>
                  </a:lnTo>
                  <a:lnTo>
                    <a:pt x="3012" y="4465"/>
                  </a:lnTo>
                  <a:lnTo>
                    <a:pt x="3023" y="4465"/>
                  </a:lnTo>
                  <a:lnTo>
                    <a:pt x="3035" y="4464"/>
                  </a:lnTo>
                  <a:lnTo>
                    <a:pt x="3046" y="4463"/>
                  </a:lnTo>
                  <a:lnTo>
                    <a:pt x="3056" y="4461"/>
                  </a:lnTo>
                  <a:lnTo>
                    <a:pt x="3066" y="4458"/>
                  </a:lnTo>
                  <a:lnTo>
                    <a:pt x="3076" y="4455"/>
                  </a:lnTo>
                  <a:lnTo>
                    <a:pt x="3086" y="4451"/>
                  </a:lnTo>
                  <a:lnTo>
                    <a:pt x="3096" y="4446"/>
                  </a:lnTo>
                  <a:lnTo>
                    <a:pt x="3106" y="4440"/>
                  </a:lnTo>
                  <a:lnTo>
                    <a:pt x="3115" y="4433"/>
                  </a:lnTo>
                  <a:lnTo>
                    <a:pt x="3124" y="4426"/>
                  </a:lnTo>
                  <a:lnTo>
                    <a:pt x="3128" y="4421"/>
                  </a:lnTo>
                  <a:lnTo>
                    <a:pt x="3131" y="4416"/>
                  </a:lnTo>
                  <a:lnTo>
                    <a:pt x="3135" y="4411"/>
                  </a:lnTo>
                  <a:lnTo>
                    <a:pt x="3138" y="4405"/>
                  </a:lnTo>
                  <a:lnTo>
                    <a:pt x="3143" y="4391"/>
                  </a:lnTo>
                  <a:lnTo>
                    <a:pt x="3148" y="4377"/>
                  </a:lnTo>
                  <a:lnTo>
                    <a:pt x="3153" y="4363"/>
                  </a:lnTo>
                  <a:lnTo>
                    <a:pt x="3158" y="4349"/>
                  </a:lnTo>
                  <a:lnTo>
                    <a:pt x="3163" y="4337"/>
                  </a:lnTo>
                  <a:lnTo>
                    <a:pt x="3168" y="4328"/>
                  </a:lnTo>
                  <a:lnTo>
                    <a:pt x="3172" y="4320"/>
                  </a:lnTo>
                  <a:lnTo>
                    <a:pt x="3177" y="4313"/>
                  </a:lnTo>
                  <a:lnTo>
                    <a:pt x="3184" y="4307"/>
                  </a:lnTo>
                  <a:lnTo>
                    <a:pt x="3190" y="4301"/>
                  </a:lnTo>
                  <a:lnTo>
                    <a:pt x="3202" y="4292"/>
                  </a:lnTo>
                  <a:lnTo>
                    <a:pt x="3215" y="4284"/>
                  </a:lnTo>
                  <a:lnTo>
                    <a:pt x="3244" y="4270"/>
                  </a:lnTo>
                  <a:lnTo>
                    <a:pt x="3275" y="4255"/>
                  </a:lnTo>
                  <a:lnTo>
                    <a:pt x="3295" y="4278"/>
                  </a:lnTo>
                  <a:lnTo>
                    <a:pt x="3316" y="4299"/>
                  </a:lnTo>
                  <a:lnTo>
                    <a:pt x="3338" y="4319"/>
                  </a:lnTo>
                  <a:lnTo>
                    <a:pt x="3361" y="4338"/>
                  </a:lnTo>
                  <a:lnTo>
                    <a:pt x="3384" y="4358"/>
                  </a:lnTo>
                  <a:lnTo>
                    <a:pt x="3408" y="4376"/>
                  </a:lnTo>
                  <a:lnTo>
                    <a:pt x="3434" y="4393"/>
                  </a:lnTo>
                  <a:lnTo>
                    <a:pt x="3460" y="4410"/>
                  </a:lnTo>
                  <a:lnTo>
                    <a:pt x="3487" y="4427"/>
                  </a:lnTo>
                  <a:lnTo>
                    <a:pt x="3514" y="4443"/>
                  </a:lnTo>
                  <a:lnTo>
                    <a:pt x="3542" y="4459"/>
                  </a:lnTo>
                  <a:lnTo>
                    <a:pt x="3571" y="4474"/>
                  </a:lnTo>
                  <a:lnTo>
                    <a:pt x="3628" y="4502"/>
                  </a:lnTo>
                  <a:lnTo>
                    <a:pt x="3688" y="4531"/>
                  </a:lnTo>
                  <a:lnTo>
                    <a:pt x="3748" y="4557"/>
                  </a:lnTo>
                  <a:lnTo>
                    <a:pt x="3809" y="4583"/>
                  </a:lnTo>
                  <a:lnTo>
                    <a:pt x="3870" y="4609"/>
                  </a:lnTo>
                  <a:lnTo>
                    <a:pt x="3930" y="4635"/>
                  </a:lnTo>
                  <a:lnTo>
                    <a:pt x="3991" y="4661"/>
                  </a:lnTo>
                  <a:lnTo>
                    <a:pt x="4050" y="4689"/>
                  </a:lnTo>
                  <a:lnTo>
                    <a:pt x="4107" y="4716"/>
                  </a:lnTo>
                  <a:lnTo>
                    <a:pt x="4161" y="4745"/>
                  </a:lnTo>
                  <a:lnTo>
                    <a:pt x="4123" y="4755"/>
                  </a:lnTo>
                  <a:lnTo>
                    <a:pt x="4084" y="4767"/>
                  </a:lnTo>
                  <a:lnTo>
                    <a:pt x="4045" y="4778"/>
                  </a:lnTo>
                  <a:lnTo>
                    <a:pt x="4006" y="4789"/>
                  </a:lnTo>
                  <a:lnTo>
                    <a:pt x="3969" y="4802"/>
                  </a:lnTo>
                  <a:lnTo>
                    <a:pt x="3933" y="4815"/>
                  </a:lnTo>
                  <a:lnTo>
                    <a:pt x="3916" y="4823"/>
                  </a:lnTo>
                  <a:lnTo>
                    <a:pt x="3900" y="4831"/>
                  </a:lnTo>
                  <a:lnTo>
                    <a:pt x="3884" y="4840"/>
                  </a:lnTo>
                  <a:lnTo>
                    <a:pt x="3867" y="4850"/>
                  </a:lnTo>
                  <a:lnTo>
                    <a:pt x="3854" y="4859"/>
                  </a:lnTo>
                  <a:lnTo>
                    <a:pt x="3841" y="4868"/>
                  </a:lnTo>
                  <a:lnTo>
                    <a:pt x="3828" y="4878"/>
                  </a:lnTo>
                  <a:lnTo>
                    <a:pt x="3816" y="4889"/>
                  </a:lnTo>
                  <a:lnTo>
                    <a:pt x="3804" y="4899"/>
                  </a:lnTo>
                  <a:lnTo>
                    <a:pt x="3792" y="4911"/>
                  </a:lnTo>
                  <a:lnTo>
                    <a:pt x="3781" y="4922"/>
                  </a:lnTo>
                  <a:lnTo>
                    <a:pt x="3771" y="4935"/>
                  </a:lnTo>
                  <a:lnTo>
                    <a:pt x="3761" y="4947"/>
                  </a:lnTo>
                  <a:lnTo>
                    <a:pt x="3751" y="4959"/>
                  </a:lnTo>
                  <a:lnTo>
                    <a:pt x="3742" y="4972"/>
                  </a:lnTo>
                  <a:lnTo>
                    <a:pt x="3734" y="4985"/>
                  </a:lnTo>
                  <a:lnTo>
                    <a:pt x="3725" y="4998"/>
                  </a:lnTo>
                  <a:lnTo>
                    <a:pt x="3717" y="5012"/>
                  </a:lnTo>
                  <a:lnTo>
                    <a:pt x="3710" y="5026"/>
                  </a:lnTo>
                  <a:lnTo>
                    <a:pt x="3704" y="5040"/>
                  </a:lnTo>
                  <a:lnTo>
                    <a:pt x="3698" y="5054"/>
                  </a:lnTo>
                  <a:lnTo>
                    <a:pt x="3693" y="5068"/>
                  </a:lnTo>
                  <a:lnTo>
                    <a:pt x="3688" y="5083"/>
                  </a:lnTo>
                  <a:lnTo>
                    <a:pt x="3684" y="5099"/>
                  </a:lnTo>
                  <a:lnTo>
                    <a:pt x="3681" y="5113"/>
                  </a:lnTo>
                  <a:lnTo>
                    <a:pt x="3678" y="5128"/>
                  </a:lnTo>
                  <a:lnTo>
                    <a:pt x="3676" y="5144"/>
                  </a:lnTo>
                  <a:lnTo>
                    <a:pt x="3674" y="5159"/>
                  </a:lnTo>
                  <a:lnTo>
                    <a:pt x="3673" y="5175"/>
                  </a:lnTo>
                  <a:lnTo>
                    <a:pt x="3673" y="5191"/>
                  </a:lnTo>
                  <a:lnTo>
                    <a:pt x="3674" y="5207"/>
                  </a:lnTo>
                  <a:lnTo>
                    <a:pt x="3675" y="5222"/>
                  </a:lnTo>
                  <a:lnTo>
                    <a:pt x="3677" y="5238"/>
                  </a:lnTo>
                  <a:lnTo>
                    <a:pt x="3680" y="5255"/>
                  </a:lnTo>
                  <a:lnTo>
                    <a:pt x="3683" y="5271"/>
                  </a:lnTo>
                  <a:lnTo>
                    <a:pt x="3687" y="5287"/>
                  </a:lnTo>
                  <a:lnTo>
                    <a:pt x="3701" y="5315"/>
                  </a:lnTo>
                  <a:lnTo>
                    <a:pt x="3715" y="5344"/>
                  </a:lnTo>
                  <a:lnTo>
                    <a:pt x="3717" y="5350"/>
                  </a:lnTo>
                  <a:lnTo>
                    <a:pt x="3719" y="5355"/>
                  </a:lnTo>
                  <a:lnTo>
                    <a:pt x="3721" y="5360"/>
                  </a:lnTo>
                  <a:lnTo>
                    <a:pt x="3721" y="5365"/>
                  </a:lnTo>
                  <a:lnTo>
                    <a:pt x="3718" y="5369"/>
                  </a:lnTo>
                  <a:lnTo>
                    <a:pt x="3716" y="5372"/>
                  </a:lnTo>
                  <a:lnTo>
                    <a:pt x="3712" y="5374"/>
                  </a:lnTo>
                  <a:lnTo>
                    <a:pt x="3706" y="5375"/>
                  </a:lnTo>
                  <a:lnTo>
                    <a:pt x="3658" y="5372"/>
                  </a:lnTo>
                  <a:lnTo>
                    <a:pt x="3609" y="5367"/>
                  </a:lnTo>
                  <a:lnTo>
                    <a:pt x="3559" y="5361"/>
                  </a:lnTo>
                  <a:lnTo>
                    <a:pt x="3511" y="5353"/>
                  </a:lnTo>
                  <a:lnTo>
                    <a:pt x="3486" y="5349"/>
                  </a:lnTo>
                  <a:lnTo>
                    <a:pt x="3463" y="5343"/>
                  </a:lnTo>
                  <a:lnTo>
                    <a:pt x="3440" y="5338"/>
                  </a:lnTo>
                  <a:lnTo>
                    <a:pt x="3417" y="5331"/>
                  </a:lnTo>
                  <a:lnTo>
                    <a:pt x="3394" y="5323"/>
                  </a:lnTo>
                  <a:lnTo>
                    <a:pt x="3372" y="5314"/>
                  </a:lnTo>
                  <a:lnTo>
                    <a:pt x="3351" y="5305"/>
                  </a:lnTo>
                  <a:lnTo>
                    <a:pt x="3329" y="5295"/>
                  </a:lnTo>
                  <a:lnTo>
                    <a:pt x="3317" y="5289"/>
                  </a:lnTo>
                  <a:lnTo>
                    <a:pt x="3305" y="5282"/>
                  </a:lnTo>
                  <a:lnTo>
                    <a:pt x="3295" y="5275"/>
                  </a:lnTo>
                  <a:lnTo>
                    <a:pt x="3287" y="5268"/>
                  </a:lnTo>
                  <a:lnTo>
                    <a:pt x="3279" y="5260"/>
                  </a:lnTo>
                  <a:lnTo>
                    <a:pt x="3273" y="5252"/>
                  </a:lnTo>
                  <a:lnTo>
                    <a:pt x="3267" y="5243"/>
                  </a:lnTo>
                  <a:lnTo>
                    <a:pt x="3262" y="5235"/>
                  </a:lnTo>
                  <a:lnTo>
                    <a:pt x="3259" y="5226"/>
                  </a:lnTo>
                  <a:lnTo>
                    <a:pt x="3254" y="5217"/>
                  </a:lnTo>
                  <a:lnTo>
                    <a:pt x="3252" y="5208"/>
                  </a:lnTo>
                  <a:lnTo>
                    <a:pt x="3250" y="5199"/>
                  </a:lnTo>
                  <a:lnTo>
                    <a:pt x="3248" y="5180"/>
                  </a:lnTo>
                  <a:lnTo>
                    <a:pt x="3248" y="5159"/>
                  </a:lnTo>
                  <a:lnTo>
                    <a:pt x="3250" y="5117"/>
                  </a:lnTo>
                  <a:lnTo>
                    <a:pt x="3252" y="5074"/>
                  </a:lnTo>
                  <a:lnTo>
                    <a:pt x="3251" y="5052"/>
                  </a:lnTo>
                  <a:lnTo>
                    <a:pt x="3249" y="5031"/>
                  </a:lnTo>
                  <a:lnTo>
                    <a:pt x="3247" y="5020"/>
                  </a:lnTo>
                  <a:lnTo>
                    <a:pt x="3244" y="5009"/>
                  </a:lnTo>
                  <a:lnTo>
                    <a:pt x="3240" y="4998"/>
                  </a:lnTo>
                  <a:lnTo>
                    <a:pt x="3236" y="4987"/>
                  </a:lnTo>
                  <a:lnTo>
                    <a:pt x="3227" y="4976"/>
                  </a:lnTo>
                  <a:lnTo>
                    <a:pt x="3217" y="4965"/>
                  </a:lnTo>
                  <a:lnTo>
                    <a:pt x="3206" y="4956"/>
                  </a:lnTo>
                  <a:lnTo>
                    <a:pt x="3194" y="4947"/>
                  </a:lnTo>
                  <a:lnTo>
                    <a:pt x="3188" y="4944"/>
                  </a:lnTo>
                  <a:lnTo>
                    <a:pt x="3181" y="4941"/>
                  </a:lnTo>
                  <a:lnTo>
                    <a:pt x="3174" y="4939"/>
                  </a:lnTo>
                  <a:lnTo>
                    <a:pt x="3166" y="4938"/>
                  </a:lnTo>
                  <a:lnTo>
                    <a:pt x="3159" y="4938"/>
                  </a:lnTo>
                  <a:lnTo>
                    <a:pt x="3151" y="4939"/>
                  </a:lnTo>
                  <a:lnTo>
                    <a:pt x="3143" y="4940"/>
                  </a:lnTo>
                  <a:lnTo>
                    <a:pt x="3134" y="4943"/>
                  </a:lnTo>
                  <a:lnTo>
                    <a:pt x="3127" y="4931"/>
                  </a:lnTo>
                  <a:lnTo>
                    <a:pt x="3122" y="4918"/>
                  </a:lnTo>
                  <a:lnTo>
                    <a:pt x="3117" y="4908"/>
                  </a:lnTo>
                  <a:lnTo>
                    <a:pt x="3112" y="4897"/>
                  </a:lnTo>
                  <a:lnTo>
                    <a:pt x="3107" y="4888"/>
                  </a:lnTo>
                  <a:lnTo>
                    <a:pt x="3100" y="4878"/>
                  </a:lnTo>
                  <a:lnTo>
                    <a:pt x="3093" y="4870"/>
                  </a:lnTo>
                  <a:lnTo>
                    <a:pt x="3083" y="4862"/>
                  </a:lnTo>
                  <a:lnTo>
                    <a:pt x="3075" y="4855"/>
                  </a:lnTo>
                  <a:lnTo>
                    <a:pt x="3064" y="4848"/>
                  </a:lnTo>
                  <a:lnTo>
                    <a:pt x="3052" y="4841"/>
                  </a:lnTo>
                  <a:lnTo>
                    <a:pt x="3040" y="4834"/>
                  </a:lnTo>
                  <a:lnTo>
                    <a:pt x="3025" y="4829"/>
                  </a:lnTo>
                  <a:lnTo>
                    <a:pt x="3010" y="4824"/>
                  </a:lnTo>
                  <a:lnTo>
                    <a:pt x="2995" y="4820"/>
                  </a:lnTo>
                  <a:lnTo>
                    <a:pt x="2979" y="4817"/>
                  </a:lnTo>
                  <a:lnTo>
                    <a:pt x="2964" y="4816"/>
                  </a:lnTo>
                  <a:lnTo>
                    <a:pt x="2947" y="4816"/>
                  </a:lnTo>
                  <a:lnTo>
                    <a:pt x="2931" y="4818"/>
                  </a:lnTo>
                  <a:lnTo>
                    <a:pt x="2916" y="4822"/>
                  </a:lnTo>
                  <a:lnTo>
                    <a:pt x="2909" y="4824"/>
                  </a:lnTo>
                  <a:lnTo>
                    <a:pt x="2902" y="4827"/>
                  </a:lnTo>
                  <a:lnTo>
                    <a:pt x="2895" y="4831"/>
                  </a:lnTo>
                  <a:lnTo>
                    <a:pt x="2888" y="4836"/>
                  </a:lnTo>
                  <a:lnTo>
                    <a:pt x="2882" y="4841"/>
                  </a:lnTo>
                  <a:lnTo>
                    <a:pt x="2876" y="4847"/>
                  </a:lnTo>
                  <a:lnTo>
                    <a:pt x="2869" y="4853"/>
                  </a:lnTo>
                  <a:lnTo>
                    <a:pt x="2863" y="4860"/>
                  </a:lnTo>
                  <a:lnTo>
                    <a:pt x="2861" y="4865"/>
                  </a:lnTo>
                  <a:lnTo>
                    <a:pt x="2860" y="4870"/>
                  </a:lnTo>
                  <a:lnTo>
                    <a:pt x="2860" y="4875"/>
                  </a:lnTo>
                  <a:lnTo>
                    <a:pt x="2862" y="4879"/>
                  </a:lnTo>
                  <a:lnTo>
                    <a:pt x="2869" y="4887"/>
                  </a:lnTo>
                  <a:lnTo>
                    <a:pt x="2879" y="4896"/>
                  </a:lnTo>
                  <a:lnTo>
                    <a:pt x="2889" y="4907"/>
                  </a:lnTo>
                  <a:lnTo>
                    <a:pt x="2898" y="4919"/>
                  </a:lnTo>
                  <a:lnTo>
                    <a:pt x="2902" y="4927"/>
                  </a:lnTo>
                  <a:lnTo>
                    <a:pt x="2906" y="4935"/>
                  </a:lnTo>
                  <a:lnTo>
                    <a:pt x="2908" y="4944"/>
                  </a:lnTo>
                  <a:lnTo>
                    <a:pt x="2909" y="4955"/>
                  </a:lnTo>
                  <a:lnTo>
                    <a:pt x="2910" y="4961"/>
                  </a:lnTo>
                  <a:lnTo>
                    <a:pt x="2910" y="4969"/>
                  </a:lnTo>
                  <a:lnTo>
                    <a:pt x="2909" y="4978"/>
                  </a:lnTo>
                  <a:lnTo>
                    <a:pt x="2906" y="4987"/>
                  </a:lnTo>
                  <a:lnTo>
                    <a:pt x="2904" y="4991"/>
                  </a:lnTo>
                  <a:lnTo>
                    <a:pt x="2902" y="4995"/>
                  </a:lnTo>
                  <a:lnTo>
                    <a:pt x="2899" y="4999"/>
                  </a:lnTo>
                  <a:lnTo>
                    <a:pt x="2895" y="5002"/>
                  </a:lnTo>
                  <a:lnTo>
                    <a:pt x="2891" y="5006"/>
                  </a:lnTo>
                  <a:lnTo>
                    <a:pt x="2886" y="5008"/>
                  </a:lnTo>
                  <a:lnTo>
                    <a:pt x="2880" y="5010"/>
                  </a:lnTo>
                  <a:lnTo>
                    <a:pt x="2874" y="5011"/>
                  </a:lnTo>
                  <a:lnTo>
                    <a:pt x="2864" y="5016"/>
                  </a:lnTo>
                  <a:lnTo>
                    <a:pt x="2857" y="5023"/>
                  </a:lnTo>
                  <a:lnTo>
                    <a:pt x="2851" y="5030"/>
                  </a:lnTo>
                  <a:lnTo>
                    <a:pt x="2846" y="5038"/>
                  </a:lnTo>
                  <a:lnTo>
                    <a:pt x="2843" y="5047"/>
                  </a:lnTo>
                  <a:lnTo>
                    <a:pt x="2841" y="5056"/>
                  </a:lnTo>
                  <a:lnTo>
                    <a:pt x="2840" y="5065"/>
                  </a:lnTo>
                  <a:lnTo>
                    <a:pt x="2840" y="5075"/>
                  </a:lnTo>
                  <a:lnTo>
                    <a:pt x="2841" y="5095"/>
                  </a:lnTo>
                  <a:lnTo>
                    <a:pt x="2845" y="5115"/>
                  </a:lnTo>
                  <a:lnTo>
                    <a:pt x="2850" y="5133"/>
                  </a:lnTo>
                  <a:lnTo>
                    <a:pt x="2854" y="5149"/>
                  </a:lnTo>
                  <a:lnTo>
                    <a:pt x="2844" y="5144"/>
                  </a:lnTo>
                  <a:lnTo>
                    <a:pt x="2836" y="5141"/>
                  </a:lnTo>
                  <a:lnTo>
                    <a:pt x="2828" y="5138"/>
                  </a:lnTo>
                  <a:lnTo>
                    <a:pt x="2820" y="5136"/>
                  </a:lnTo>
                  <a:lnTo>
                    <a:pt x="2813" y="5135"/>
                  </a:lnTo>
                  <a:lnTo>
                    <a:pt x="2807" y="5135"/>
                  </a:lnTo>
                  <a:lnTo>
                    <a:pt x="2801" y="5135"/>
                  </a:lnTo>
                  <a:lnTo>
                    <a:pt x="2796" y="5136"/>
                  </a:lnTo>
                  <a:lnTo>
                    <a:pt x="2790" y="5138"/>
                  </a:lnTo>
                  <a:lnTo>
                    <a:pt x="2785" y="5140"/>
                  </a:lnTo>
                  <a:lnTo>
                    <a:pt x="2781" y="5142"/>
                  </a:lnTo>
                  <a:lnTo>
                    <a:pt x="2776" y="5145"/>
                  </a:lnTo>
                  <a:lnTo>
                    <a:pt x="2769" y="5151"/>
                  </a:lnTo>
                  <a:lnTo>
                    <a:pt x="2761" y="5159"/>
                  </a:lnTo>
                  <a:lnTo>
                    <a:pt x="2753" y="5166"/>
                  </a:lnTo>
                  <a:lnTo>
                    <a:pt x="2745" y="5174"/>
                  </a:lnTo>
                  <a:lnTo>
                    <a:pt x="2736" y="5180"/>
                  </a:lnTo>
                  <a:lnTo>
                    <a:pt x="2726" y="5185"/>
                  </a:lnTo>
                  <a:lnTo>
                    <a:pt x="2721" y="5187"/>
                  </a:lnTo>
                  <a:lnTo>
                    <a:pt x="2714" y="5189"/>
                  </a:lnTo>
                  <a:lnTo>
                    <a:pt x="2707" y="5189"/>
                  </a:lnTo>
                  <a:lnTo>
                    <a:pt x="2700" y="5190"/>
                  </a:lnTo>
                  <a:lnTo>
                    <a:pt x="2692" y="5189"/>
                  </a:lnTo>
                  <a:lnTo>
                    <a:pt x="2684" y="5188"/>
                  </a:lnTo>
                  <a:lnTo>
                    <a:pt x="2675" y="5186"/>
                  </a:lnTo>
                  <a:lnTo>
                    <a:pt x="2665" y="5183"/>
                  </a:lnTo>
                  <a:lnTo>
                    <a:pt x="2638" y="5179"/>
                  </a:lnTo>
                  <a:lnTo>
                    <a:pt x="2614" y="5177"/>
                  </a:lnTo>
                  <a:lnTo>
                    <a:pt x="2603" y="5178"/>
                  </a:lnTo>
                  <a:lnTo>
                    <a:pt x="2593" y="5178"/>
                  </a:lnTo>
                  <a:lnTo>
                    <a:pt x="2583" y="5179"/>
                  </a:lnTo>
                  <a:lnTo>
                    <a:pt x="2574" y="5181"/>
                  </a:lnTo>
                  <a:lnTo>
                    <a:pt x="2565" y="5183"/>
                  </a:lnTo>
                  <a:lnTo>
                    <a:pt x="2556" y="5186"/>
                  </a:lnTo>
                  <a:lnTo>
                    <a:pt x="2548" y="5189"/>
                  </a:lnTo>
                  <a:lnTo>
                    <a:pt x="2541" y="5193"/>
                  </a:lnTo>
                  <a:lnTo>
                    <a:pt x="2534" y="5197"/>
                  </a:lnTo>
                  <a:lnTo>
                    <a:pt x="2528" y="5202"/>
                  </a:lnTo>
                  <a:lnTo>
                    <a:pt x="2522" y="5207"/>
                  </a:lnTo>
                  <a:lnTo>
                    <a:pt x="2517" y="5212"/>
                  </a:lnTo>
                  <a:lnTo>
                    <a:pt x="2512" y="5218"/>
                  </a:lnTo>
                  <a:lnTo>
                    <a:pt x="2507" y="5224"/>
                  </a:lnTo>
                  <a:lnTo>
                    <a:pt x="2503" y="5231"/>
                  </a:lnTo>
                  <a:lnTo>
                    <a:pt x="2499" y="5238"/>
                  </a:lnTo>
                  <a:lnTo>
                    <a:pt x="2492" y="5254"/>
                  </a:lnTo>
                  <a:lnTo>
                    <a:pt x="2486" y="5270"/>
                  </a:lnTo>
                  <a:lnTo>
                    <a:pt x="2480" y="5288"/>
                  </a:lnTo>
                  <a:lnTo>
                    <a:pt x="2477" y="5307"/>
                  </a:lnTo>
                  <a:lnTo>
                    <a:pt x="2474" y="5326"/>
                  </a:lnTo>
                  <a:lnTo>
                    <a:pt x="2471" y="5348"/>
                  </a:lnTo>
                  <a:lnTo>
                    <a:pt x="2487" y="5352"/>
                  </a:lnTo>
                  <a:lnTo>
                    <a:pt x="2502" y="5355"/>
                  </a:lnTo>
                  <a:lnTo>
                    <a:pt x="2516" y="5358"/>
                  </a:lnTo>
                  <a:lnTo>
                    <a:pt x="2531" y="5360"/>
                  </a:lnTo>
                  <a:lnTo>
                    <a:pt x="2562" y="5362"/>
                  </a:lnTo>
                  <a:lnTo>
                    <a:pt x="2596" y="5363"/>
                  </a:lnTo>
                  <a:lnTo>
                    <a:pt x="2605" y="5364"/>
                  </a:lnTo>
                  <a:lnTo>
                    <a:pt x="2614" y="5366"/>
                  </a:lnTo>
                  <a:lnTo>
                    <a:pt x="2621" y="5368"/>
                  </a:lnTo>
                  <a:lnTo>
                    <a:pt x="2628" y="5372"/>
                  </a:lnTo>
                  <a:lnTo>
                    <a:pt x="2634" y="5376"/>
                  </a:lnTo>
                  <a:lnTo>
                    <a:pt x="2639" y="5380"/>
                  </a:lnTo>
                  <a:lnTo>
                    <a:pt x="2645" y="5385"/>
                  </a:lnTo>
                  <a:lnTo>
                    <a:pt x="2649" y="5391"/>
                  </a:lnTo>
                  <a:lnTo>
                    <a:pt x="2656" y="5404"/>
                  </a:lnTo>
                  <a:lnTo>
                    <a:pt x="2661" y="5419"/>
                  </a:lnTo>
                  <a:lnTo>
                    <a:pt x="2665" y="5434"/>
                  </a:lnTo>
                  <a:lnTo>
                    <a:pt x="2669" y="5449"/>
                  </a:lnTo>
                  <a:lnTo>
                    <a:pt x="2672" y="5465"/>
                  </a:lnTo>
                  <a:lnTo>
                    <a:pt x="2677" y="5480"/>
                  </a:lnTo>
                  <a:lnTo>
                    <a:pt x="2682" y="5495"/>
                  </a:lnTo>
                  <a:lnTo>
                    <a:pt x="2689" y="5508"/>
                  </a:lnTo>
                  <a:lnTo>
                    <a:pt x="2693" y="5515"/>
                  </a:lnTo>
                  <a:lnTo>
                    <a:pt x="2697" y="5520"/>
                  </a:lnTo>
                  <a:lnTo>
                    <a:pt x="2703" y="5525"/>
                  </a:lnTo>
                  <a:lnTo>
                    <a:pt x="2709" y="5529"/>
                  </a:lnTo>
                  <a:lnTo>
                    <a:pt x="2715" y="5533"/>
                  </a:lnTo>
                  <a:lnTo>
                    <a:pt x="2724" y="5536"/>
                  </a:lnTo>
                  <a:lnTo>
                    <a:pt x="2732" y="5539"/>
                  </a:lnTo>
                  <a:lnTo>
                    <a:pt x="2742" y="5540"/>
                  </a:lnTo>
                  <a:lnTo>
                    <a:pt x="2762" y="5542"/>
                  </a:lnTo>
                  <a:lnTo>
                    <a:pt x="2781" y="5542"/>
                  </a:lnTo>
                  <a:lnTo>
                    <a:pt x="2800" y="5540"/>
                  </a:lnTo>
                  <a:lnTo>
                    <a:pt x="2818" y="5537"/>
                  </a:lnTo>
                  <a:lnTo>
                    <a:pt x="2851" y="5531"/>
                  </a:lnTo>
                  <a:lnTo>
                    <a:pt x="2888" y="5527"/>
                  </a:lnTo>
                  <a:lnTo>
                    <a:pt x="2907" y="5526"/>
                  </a:lnTo>
                  <a:lnTo>
                    <a:pt x="2934" y="5526"/>
                  </a:lnTo>
                  <a:lnTo>
                    <a:pt x="2948" y="5528"/>
                  </a:lnTo>
                  <a:lnTo>
                    <a:pt x="2963" y="5530"/>
                  </a:lnTo>
                  <a:lnTo>
                    <a:pt x="2969" y="5532"/>
                  </a:lnTo>
                  <a:lnTo>
                    <a:pt x="2975" y="5535"/>
                  </a:lnTo>
                  <a:lnTo>
                    <a:pt x="2979" y="5538"/>
                  </a:lnTo>
                  <a:lnTo>
                    <a:pt x="2983" y="5542"/>
                  </a:lnTo>
                  <a:lnTo>
                    <a:pt x="2959" y="5556"/>
                  </a:lnTo>
                  <a:lnTo>
                    <a:pt x="2931" y="5570"/>
                  </a:lnTo>
                  <a:lnTo>
                    <a:pt x="2905" y="5586"/>
                  </a:lnTo>
                  <a:lnTo>
                    <a:pt x="2880" y="5600"/>
                  </a:lnTo>
                  <a:lnTo>
                    <a:pt x="2861" y="5615"/>
                  </a:lnTo>
                  <a:lnTo>
                    <a:pt x="2842" y="5632"/>
                  </a:lnTo>
                  <a:lnTo>
                    <a:pt x="2833" y="5641"/>
                  </a:lnTo>
                  <a:lnTo>
                    <a:pt x="2824" y="5650"/>
                  </a:lnTo>
                  <a:lnTo>
                    <a:pt x="2815" y="5661"/>
                  </a:lnTo>
                  <a:lnTo>
                    <a:pt x="2807" y="5672"/>
                  </a:lnTo>
                  <a:lnTo>
                    <a:pt x="2799" y="5683"/>
                  </a:lnTo>
                  <a:lnTo>
                    <a:pt x="2792" y="5695"/>
                  </a:lnTo>
                  <a:lnTo>
                    <a:pt x="2786" y="5707"/>
                  </a:lnTo>
                  <a:lnTo>
                    <a:pt x="2781" y="5720"/>
                  </a:lnTo>
                  <a:lnTo>
                    <a:pt x="2777" y="5733"/>
                  </a:lnTo>
                  <a:lnTo>
                    <a:pt x="2774" y="5748"/>
                  </a:lnTo>
                  <a:lnTo>
                    <a:pt x="2772" y="5763"/>
                  </a:lnTo>
                  <a:lnTo>
                    <a:pt x="2772" y="5778"/>
                  </a:lnTo>
                  <a:lnTo>
                    <a:pt x="2777" y="5782"/>
                  </a:lnTo>
                  <a:lnTo>
                    <a:pt x="2784" y="5785"/>
                  </a:lnTo>
                  <a:lnTo>
                    <a:pt x="2793" y="5788"/>
                  </a:lnTo>
                  <a:lnTo>
                    <a:pt x="2805" y="5790"/>
                  </a:lnTo>
                  <a:lnTo>
                    <a:pt x="2828" y="5793"/>
                  </a:lnTo>
                  <a:lnTo>
                    <a:pt x="2850" y="5794"/>
                  </a:lnTo>
                  <a:lnTo>
                    <a:pt x="2878" y="5795"/>
                  </a:lnTo>
                  <a:lnTo>
                    <a:pt x="2898" y="5798"/>
                  </a:lnTo>
                  <a:lnTo>
                    <a:pt x="2916" y="5802"/>
                  </a:lnTo>
                  <a:lnTo>
                    <a:pt x="2937" y="5807"/>
                  </a:lnTo>
                  <a:lnTo>
                    <a:pt x="2944" y="5809"/>
                  </a:lnTo>
                  <a:lnTo>
                    <a:pt x="2950" y="5811"/>
                  </a:lnTo>
                  <a:lnTo>
                    <a:pt x="2953" y="5813"/>
                  </a:lnTo>
                  <a:lnTo>
                    <a:pt x="2955" y="5816"/>
                  </a:lnTo>
                  <a:lnTo>
                    <a:pt x="2959" y="5824"/>
                  </a:lnTo>
                  <a:lnTo>
                    <a:pt x="2967" y="5835"/>
                  </a:lnTo>
                  <a:lnTo>
                    <a:pt x="2975" y="5852"/>
                  </a:lnTo>
                  <a:lnTo>
                    <a:pt x="2983" y="5867"/>
                  </a:lnTo>
                  <a:lnTo>
                    <a:pt x="2992" y="5879"/>
                  </a:lnTo>
                  <a:lnTo>
                    <a:pt x="3001" y="5890"/>
                  </a:lnTo>
                  <a:lnTo>
                    <a:pt x="3010" y="5900"/>
                  </a:lnTo>
                  <a:lnTo>
                    <a:pt x="3020" y="5907"/>
                  </a:lnTo>
                  <a:lnTo>
                    <a:pt x="3031" y="5912"/>
                  </a:lnTo>
                  <a:lnTo>
                    <a:pt x="3041" y="5916"/>
                  </a:lnTo>
                  <a:lnTo>
                    <a:pt x="3051" y="5918"/>
                  </a:lnTo>
                  <a:lnTo>
                    <a:pt x="3062" y="5920"/>
                  </a:lnTo>
                  <a:lnTo>
                    <a:pt x="3073" y="5920"/>
                  </a:lnTo>
                  <a:lnTo>
                    <a:pt x="3084" y="5918"/>
                  </a:lnTo>
                  <a:lnTo>
                    <a:pt x="3095" y="5916"/>
                  </a:lnTo>
                  <a:lnTo>
                    <a:pt x="3107" y="5913"/>
                  </a:lnTo>
                  <a:lnTo>
                    <a:pt x="3118" y="5910"/>
                  </a:lnTo>
                  <a:lnTo>
                    <a:pt x="3130" y="5905"/>
                  </a:lnTo>
                  <a:lnTo>
                    <a:pt x="3177" y="5882"/>
                  </a:lnTo>
                  <a:lnTo>
                    <a:pt x="3226" y="5859"/>
                  </a:lnTo>
                  <a:lnTo>
                    <a:pt x="3238" y="5854"/>
                  </a:lnTo>
                  <a:lnTo>
                    <a:pt x="3250" y="5850"/>
                  </a:lnTo>
                  <a:lnTo>
                    <a:pt x="3263" y="5846"/>
                  </a:lnTo>
                  <a:lnTo>
                    <a:pt x="3275" y="5842"/>
                  </a:lnTo>
                  <a:lnTo>
                    <a:pt x="3286" y="5840"/>
                  </a:lnTo>
                  <a:lnTo>
                    <a:pt x="3298" y="5838"/>
                  </a:lnTo>
                  <a:lnTo>
                    <a:pt x="3310" y="5837"/>
                  </a:lnTo>
                  <a:lnTo>
                    <a:pt x="3321" y="5838"/>
                  </a:lnTo>
                  <a:lnTo>
                    <a:pt x="3314" y="5856"/>
                  </a:lnTo>
                  <a:lnTo>
                    <a:pt x="3307" y="5874"/>
                  </a:lnTo>
                  <a:lnTo>
                    <a:pt x="3304" y="5885"/>
                  </a:lnTo>
                  <a:lnTo>
                    <a:pt x="3303" y="5896"/>
                  </a:lnTo>
                  <a:lnTo>
                    <a:pt x="3303" y="5904"/>
                  </a:lnTo>
                  <a:lnTo>
                    <a:pt x="3303" y="5910"/>
                  </a:lnTo>
                  <a:lnTo>
                    <a:pt x="3304" y="5918"/>
                  </a:lnTo>
                  <a:lnTo>
                    <a:pt x="3306" y="5925"/>
                  </a:lnTo>
                  <a:lnTo>
                    <a:pt x="3314" y="5939"/>
                  </a:lnTo>
                  <a:lnTo>
                    <a:pt x="3323" y="5951"/>
                  </a:lnTo>
                  <a:lnTo>
                    <a:pt x="3335" y="5962"/>
                  </a:lnTo>
                  <a:lnTo>
                    <a:pt x="3346" y="5973"/>
                  </a:lnTo>
                  <a:lnTo>
                    <a:pt x="3369" y="5993"/>
                  </a:lnTo>
                  <a:lnTo>
                    <a:pt x="3390" y="6010"/>
                  </a:lnTo>
                  <a:lnTo>
                    <a:pt x="3388" y="6021"/>
                  </a:lnTo>
                  <a:lnTo>
                    <a:pt x="3385" y="6033"/>
                  </a:lnTo>
                  <a:lnTo>
                    <a:pt x="3380" y="6045"/>
                  </a:lnTo>
                  <a:lnTo>
                    <a:pt x="3373" y="6056"/>
                  </a:lnTo>
                  <a:lnTo>
                    <a:pt x="3369" y="6062"/>
                  </a:lnTo>
                  <a:lnTo>
                    <a:pt x="3364" y="6068"/>
                  </a:lnTo>
                  <a:lnTo>
                    <a:pt x="3358" y="6073"/>
                  </a:lnTo>
                  <a:lnTo>
                    <a:pt x="3351" y="6078"/>
                  </a:lnTo>
                  <a:lnTo>
                    <a:pt x="3344" y="6082"/>
                  </a:lnTo>
                  <a:lnTo>
                    <a:pt x="3336" y="6087"/>
                  </a:lnTo>
                  <a:lnTo>
                    <a:pt x="3326" y="6090"/>
                  </a:lnTo>
                  <a:lnTo>
                    <a:pt x="3316" y="6094"/>
                  </a:lnTo>
                  <a:lnTo>
                    <a:pt x="3319" y="6100"/>
                  </a:lnTo>
                  <a:lnTo>
                    <a:pt x="3323" y="6106"/>
                  </a:lnTo>
                  <a:lnTo>
                    <a:pt x="3328" y="6111"/>
                  </a:lnTo>
                  <a:lnTo>
                    <a:pt x="3333" y="6116"/>
                  </a:lnTo>
                  <a:lnTo>
                    <a:pt x="3340" y="6121"/>
                  </a:lnTo>
                  <a:lnTo>
                    <a:pt x="3347" y="6125"/>
                  </a:lnTo>
                  <a:lnTo>
                    <a:pt x="3354" y="6129"/>
                  </a:lnTo>
                  <a:lnTo>
                    <a:pt x="3361" y="6133"/>
                  </a:lnTo>
                  <a:lnTo>
                    <a:pt x="3377" y="6139"/>
                  </a:lnTo>
                  <a:lnTo>
                    <a:pt x="3393" y="6145"/>
                  </a:lnTo>
                  <a:lnTo>
                    <a:pt x="3408" y="6149"/>
                  </a:lnTo>
                  <a:lnTo>
                    <a:pt x="3424" y="6151"/>
                  </a:lnTo>
                  <a:lnTo>
                    <a:pt x="3442" y="6153"/>
                  </a:lnTo>
                  <a:lnTo>
                    <a:pt x="3459" y="6154"/>
                  </a:lnTo>
                  <a:lnTo>
                    <a:pt x="3476" y="6154"/>
                  </a:lnTo>
                  <a:lnTo>
                    <a:pt x="3493" y="6153"/>
                  </a:lnTo>
                  <a:lnTo>
                    <a:pt x="3509" y="6151"/>
                  </a:lnTo>
                  <a:lnTo>
                    <a:pt x="3525" y="6148"/>
                  </a:lnTo>
                  <a:lnTo>
                    <a:pt x="3541" y="6144"/>
                  </a:lnTo>
                  <a:lnTo>
                    <a:pt x="3556" y="6137"/>
                  </a:lnTo>
                  <a:lnTo>
                    <a:pt x="3571" y="6131"/>
                  </a:lnTo>
                  <a:lnTo>
                    <a:pt x="3585" y="6125"/>
                  </a:lnTo>
                  <a:lnTo>
                    <a:pt x="3599" y="6117"/>
                  </a:lnTo>
                  <a:lnTo>
                    <a:pt x="3612" y="6109"/>
                  </a:lnTo>
                  <a:lnTo>
                    <a:pt x="3624" y="6100"/>
                  </a:lnTo>
                  <a:lnTo>
                    <a:pt x="3636" y="6091"/>
                  </a:lnTo>
                  <a:lnTo>
                    <a:pt x="3648" y="6080"/>
                  </a:lnTo>
                  <a:lnTo>
                    <a:pt x="3659" y="6070"/>
                  </a:lnTo>
                  <a:lnTo>
                    <a:pt x="3677" y="6051"/>
                  </a:lnTo>
                  <a:lnTo>
                    <a:pt x="3694" y="6032"/>
                  </a:lnTo>
                  <a:lnTo>
                    <a:pt x="3702" y="6022"/>
                  </a:lnTo>
                  <a:lnTo>
                    <a:pt x="3709" y="6012"/>
                  </a:lnTo>
                  <a:lnTo>
                    <a:pt x="3716" y="6002"/>
                  </a:lnTo>
                  <a:lnTo>
                    <a:pt x="3724" y="5991"/>
                  </a:lnTo>
                  <a:lnTo>
                    <a:pt x="3729" y="5980"/>
                  </a:lnTo>
                  <a:lnTo>
                    <a:pt x="3735" y="5967"/>
                  </a:lnTo>
                  <a:lnTo>
                    <a:pt x="3739" y="5955"/>
                  </a:lnTo>
                  <a:lnTo>
                    <a:pt x="3743" y="5942"/>
                  </a:lnTo>
                  <a:lnTo>
                    <a:pt x="3746" y="5929"/>
                  </a:lnTo>
                  <a:lnTo>
                    <a:pt x="3748" y="5915"/>
                  </a:lnTo>
                  <a:lnTo>
                    <a:pt x="3750" y="5901"/>
                  </a:lnTo>
                  <a:lnTo>
                    <a:pt x="3750" y="5884"/>
                  </a:lnTo>
                  <a:lnTo>
                    <a:pt x="3771" y="5882"/>
                  </a:lnTo>
                  <a:lnTo>
                    <a:pt x="3793" y="5881"/>
                  </a:lnTo>
                  <a:lnTo>
                    <a:pt x="3816" y="5880"/>
                  </a:lnTo>
                  <a:lnTo>
                    <a:pt x="3838" y="5880"/>
                  </a:lnTo>
                  <a:lnTo>
                    <a:pt x="3860" y="5881"/>
                  </a:lnTo>
                  <a:lnTo>
                    <a:pt x="3883" y="5883"/>
                  </a:lnTo>
                  <a:lnTo>
                    <a:pt x="3904" y="5885"/>
                  </a:lnTo>
                  <a:lnTo>
                    <a:pt x="3925" y="5888"/>
                  </a:lnTo>
                  <a:lnTo>
                    <a:pt x="3953" y="5892"/>
                  </a:lnTo>
                  <a:lnTo>
                    <a:pt x="3981" y="5895"/>
                  </a:lnTo>
                  <a:lnTo>
                    <a:pt x="4011" y="5900"/>
                  </a:lnTo>
                  <a:lnTo>
                    <a:pt x="4043" y="5904"/>
                  </a:lnTo>
                  <a:lnTo>
                    <a:pt x="4074" y="5909"/>
                  </a:lnTo>
                  <a:lnTo>
                    <a:pt x="4105" y="5916"/>
                  </a:lnTo>
                  <a:lnTo>
                    <a:pt x="4135" y="5923"/>
                  </a:lnTo>
                  <a:lnTo>
                    <a:pt x="4164" y="5932"/>
                  </a:lnTo>
                  <a:lnTo>
                    <a:pt x="4162" y="5947"/>
                  </a:lnTo>
                  <a:lnTo>
                    <a:pt x="4161" y="5961"/>
                  </a:lnTo>
                  <a:lnTo>
                    <a:pt x="4160" y="5969"/>
                  </a:lnTo>
                  <a:lnTo>
                    <a:pt x="4159" y="5975"/>
                  </a:lnTo>
                  <a:lnTo>
                    <a:pt x="4157" y="5983"/>
                  </a:lnTo>
                  <a:lnTo>
                    <a:pt x="4155" y="5990"/>
                  </a:lnTo>
                  <a:lnTo>
                    <a:pt x="4152" y="5996"/>
                  </a:lnTo>
                  <a:lnTo>
                    <a:pt x="4148" y="6002"/>
                  </a:lnTo>
                  <a:lnTo>
                    <a:pt x="4143" y="6007"/>
                  </a:lnTo>
                  <a:lnTo>
                    <a:pt x="4137" y="6012"/>
                  </a:lnTo>
                  <a:lnTo>
                    <a:pt x="4130" y="6016"/>
                  </a:lnTo>
                  <a:lnTo>
                    <a:pt x="4121" y="6020"/>
                  </a:lnTo>
                  <a:lnTo>
                    <a:pt x="4111" y="6024"/>
                  </a:lnTo>
                  <a:lnTo>
                    <a:pt x="4099" y="6027"/>
                  </a:lnTo>
                  <a:lnTo>
                    <a:pt x="4081" y="6033"/>
                  </a:lnTo>
                  <a:lnTo>
                    <a:pt x="4063" y="6039"/>
                  </a:lnTo>
                  <a:lnTo>
                    <a:pt x="4046" y="6047"/>
                  </a:lnTo>
                  <a:lnTo>
                    <a:pt x="4028" y="6056"/>
                  </a:lnTo>
                  <a:lnTo>
                    <a:pt x="4020" y="6062"/>
                  </a:lnTo>
                  <a:lnTo>
                    <a:pt x="4013" y="6068"/>
                  </a:lnTo>
                  <a:lnTo>
                    <a:pt x="4006" y="6073"/>
                  </a:lnTo>
                  <a:lnTo>
                    <a:pt x="3999" y="6079"/>
                  </a:lnTo>
                  <a:lnTo>
                    <a:pt x="3993" y="6085"/>
                  </a:lnTo>
                  <a:lnTo>
                    <a:pt x="3988" y="6092"/>
                  </a:lnTo>
                  <a:lnTo>
                    <a:pt x="3983" y="6099"/>
                  </a:lnTo>
                  <a:lnTo>
                    <a:pt x="3979" y="6106"/>
                  </a:lnTo>
                  <a:lnTo>
                    <a:pt x="3996" y="6107"/>
                  </a:lnTo>
                  <a:lnTo>
                    <a:pt x="4012" y="6110"/>
                  </a:lnTo>
                  <a:lnTo>
                    <a:pt x="4027" y="6112"/>
                  </a:lnTo>
                  <a:lnTo>
                    <a:pt x="4042" y="6116"/>
                  </a:lnTo>
                  <a:lnTo>
                    <a:pt x="4055" y="6120"/>
                  </a:lnTo>
                  <a:lnTo>
                    <a:pt x="4067" y="6125"/>
                  </a:lnTo>
                  <a:lnTo>
                    <a:pt x="4079" y="6130"/>
                  </a:lnTo>
                  <a:lnTo>
                    <a:pt x="4090" y="6135"/>
                  </a:lnTo>
                  <a:lnTo>
                    <a:pt x="4113" y="6148"/>
                  </a:lnTo>
                  <a:lnTo>
                    <a:pt x="4133" y="6161"/>
                  </a:lnTo>
                  <a:lnTo>
                    <a:pt x="4154" y="6173"/>
                  </a:lnTo>
                  <a:lnTo>
                    <a:pt x="4176" y="6185"/>
                  </a:lnTo>
                  <a:lnTo>
                    <a:pt x="4182" y="6187"/>
                  </a:lnTo>
                  <a:lnTo>
                    <a:pt x="4189" y="6188"/>
                  </a:lnTo>
                  <a:lnTo>
                    <a:pt x="4195" y="6189"/>
                  </a:lnTo>
                  <a:lnTo>
                    <a:pt x="4201" y="6188"/>
                  </a:lnTo>
                  <a:lnTo>
                    <a:pt x="4214" y="6187"/>
                  </a:lnTo>
                  <a:lnTo>
                    <a:pt x="4226" y="6184"/>
                  </a:lnTo>
                  <a:lnTo>
                    <a:pt x="4239" y="6183"/>
                  </a:lnTo>
                  <a:lnTo>
                    <a:pt x="4253" y="6182"/>
                  </a:lnTo>
                  <a:lnTo>
                    <a:pt x="4260" y="6183"/>
                  </a:lnTo>
                  <a:lnTo>
                    <a:pt x="4268" y="6185"/>
                  </a:lnTo>
                  <a:lnTo>
                    <a:pt x="4275" y="6188"/>
                  </a:lnTo>
                  <a:lnTo>
                    <a:pt x="4283" y="6191"/>
                  </a:lnTo>
                  <a:lnTo>
                    <a:pt x="4316" y="6228"/>
                  </a:lnTo>
                  <a:lnTo>
                    <a:pt x="4350" y="6264"/>
                  </a:lnTo>
                  <a:lnTo>
                    <a:pt x="4359" y="6273"/>
                  </a:lnTo>
                  <a:lnTo>
                    <a:pt x="4367" y="6281"/>
                  </a:lnTo>
                  <a:lnTo>
                    <a:pt x="4376" y="6288"/>
                  </a:lnTo>
                  <a:lnTo>
                    <a:pt x="4386" y="6295"/>
                  </a:lnTo>
                  <a:lnTo>
                    <a:pt x="4396" y="6301"/>
                  </a:lnTo>
                  <a:lnTo>
                    <a:pt x="4406" y="6307"/>
                  </a:lnTo>
                  <a:lnTo>
                    <a:pt x="4417" y="6312"/>
                  </a:lnTo>
                  <a:lnTo>
                    <a:pt x="4429" y="6315"/>
                  </a:lnTo>
                  <a:lnTo>
                    <a:pt x="4451" y="6319"/>
                  </a:lnTo>
                  <a:lnTo>
                    <a:pt x="4475" y="6324"/>
                  </a:lnTo>
                  <a:lnTo>
                    <a:pt x="4486" y="6325"/>
                  </a:lnTo>
                  <a:lnTo>
                    <a:pt x="4499" y="6327"/>
                  </a:lnTo>
                  <a:lnTo>
                    <a:pt x="4511" y="6327"/>
                  </a:lnTo>
                  <a:lnTo>
                    <a:pt x="4523" y="6327"/>
                  </a:lnTo>
                  <a:lnTo>
                    <a:pt x="4534" y="6327"/>
                  </a:lnTo>
                  <a:lnTo>
                    <a:pt x="4545" y="6325"/>
                  </a:lnTo>
                  <a:lnTo>
                    <a:pt x="4556" y="6323"/>
                  </a:lnTo>
                  <a:lnTo>
                    <a:pt x="4566" y="6319"/>
                  </a:lnTo>
                  <a:lnTo>
                    <a:pt x="4577" y="6314"/>
                  </a:lnTo>
                  <a:lnTo>
                    <a:pt x="4585" y="6308"/>
                  </a:lnTo>
                  <a:lnTo>
                    <a:pt x="4594" y="6299"/>
                  </a:lnTo>
                  <a:lnTo>
                    <a:pt x="4601" y="6290"/>
                  </a:lnTo>
                  <a:lnTo>
                    <a:pt x="4587" y="6281"/>
                  </a:lnTo>
                  <a:lnTo>
                    <a:pt x="4573" y="6271"/>
                  </a:lnTo>
                  <a:lnTo>
                    <a:pt x="4565" y="6265"/>
                  </a:lnTo>
                  <a:lnTo>
                    <a:pt x="4558" y="6259"/>
                  </a:lnTo>
                  <a:lnTo>
                    <a:pt x="4551" y="6252"/>
                  </a:lnTo>
                  <a:lnTo>
                    <a:pt x="4544" y="6245"/>
                  </a:lnTo>
                  <a:lnTo>
                    <a:pt x="4539" y="6238"/>
                  </a:lnTo>
                  <a:lnTo>
                    <a:pt x="4533" y="6230"/>
                  </a:lnTo>
                  <a:lnTo>
                    <a:pt x="4529" y="6221"/>
                  </a:lnTo>
                  <a:lnTo>
                    <a:pt x="4526" y="6212"/>
                  </a:lnTo>
                  <a:lnTo>
                    <a:pt x="4524" y="6203"/>
                  </a:lnTo>
                  <a:lnTo>
                    <a:pt x="4523" y="6193"/>
                  </a:lnTo>
                  <a:lnTo>
                    <a:pt x="4523" y="6183"/>
                  </a:lnTo>
                  <a:lnTo>
                    <a:pt x="4525" y="6173"/>
                  </a:lnTo>
                  <a:lnTo>
                    <a:pt x="4533" y="6156"/>
                  </a:lnTo>
                  <a:lnTo>
                    <a:pt x="4543" y="6138"/>
                  </a:lnTo>
                  <a:lnTo>
                    <a:pt x="4554" y="6122"/>
                  </a:lnTo>
                  <a:lnTo>
                    <a:pt x="4566" y="6106"/>
                  </a:lnTo>
                  <a:lnTo>
                    <a:pt x="4593" y="6075"/>
                  </a:lnTo>
                  <a:lnTo>
                    <a:pt x="4619" y="6042"/>
                  </a:lnTo>
                  <a:lnTo>
                    <a:pt x="4631" y="6025"/>
                  </a:lnTo>
                  <a:lnTo>
                    <a:pt x="4643" y="6009"/>
                  </a:lnTo>
                  <a:lnTo>
                    <a:pt x="4654" y="5992"/>
                  </a:lnTo>
                  <a:lnTo>
                    <a:pt x="4664" y="5973"/>
                  </a:lnTo>
                  <a:lnTo>
                    <a:pt x="4667" y="5964"/>
                  </a:lnTo>
                  <a:lnTo>
                    <a:pt x="4671" y="5955"/>
                  </a:lnTo>
                  <a:lnTo>
                    <a:pt x="4674" y="5946"/>
                  </a:lnTo>
                  <a:lnTo>
                    <a:pt x="4677" y="5936"/>
                  </a:lnTo>
                  <a:lnTo>
                    <a:pt x="4679" y="5926"/>
                  </a:lnTo>
                  <a:lnTo>
                    <a:pt x="4680" y="5916"/>
                  </a:lnTo>
                  <a:lnTo>
                    <a:pt x="4681" y="5906"/>
                  </a:lnTo>
                  <a:lnTo>
                    <a:pt x="4681" y="5895"/>
                  </a:lnTo>
                  <a:lnTo>
                    <a:pt x="4681" y="5886"/>
                  </a:lnTo>
                  <a:lnTo>
                    <a:pt x="4680" y="5877"/>
                  </a:lnTo>
                  <a:lnTo>
                    <a:pt x="4679" y="5868"/>
                  </a:lnTo>
                  <a:lnTo>
                    <a:pt x="4678" y="5860"/>
                  </a:lnTo>
                  <a:lnTo>
                    <a:pt x="4676" y="5852"/>
                  </a:lnTo>
                  <a:lnTo>
                    <a:pt x="4673" y="5844"/>
                  </a:lnTo>
                  <a:lnTo>
                    <a:pt x="4670" y="5836"/>
                  </a:lnTo>
                  <a:lnTo>
                    <a:pt x="4666" y="5829"/>
                  </a:lnTo>
                  <a:lnTo>
                    <a:pt x="4658" y="5815"/>
                  </a:lnTo>
                  <a:lnTo>
                    <a:pt x="4648" y="5802"/>
                  </a:lnTo>
                  <a:lnTo>
                    <a:pt x="4636" y="5790"/>
                  </a:lnTo>
                  <a:lnTo>
                    <a:pt x="4624" y="5779"/>
                  </a:lnTo>
                  <a:lnTo>
                    <a:pt x="4611" y="5768"/>
                  </a:lnTo>
                  <a:lnTo>
                    <a:pt x="4597" y="5758"/>
                  </a:lnTo>
                  <a:lnTo>
                    <a:pt x="4583" y="5748"/>
                  </a:lnTo>
                  <a:lnTo>
                    <a:pt x="4568" y="5738"/>
                  </a:lnTo>
                  <a:lnTo>
                    <a:pt x="4538" y="5719"/>
                  </a:lnTo>
                  <a:lnTo>
                    <a:pt x="4510" y="5700"/>
                  </a:lnTo>
                  <a:lnTo>
                    <a:pt x="4503" y="5694"/>
                  </a:lnTo>
                  <a:lnTo>
                    <a:pt x="4497" y="5687"/>
                  </a:lnTo>
                  <a:lnTo>
                    <a:pt x="4491" y="5681"/>
                  </a:lnTo>
                  <a:lnTo>
                    <a:pt x="4487" y="5674"/>
                  </a:lnTo>
                  <a:lnTo>
                    <a:pt x="4483" y="5667"/>
                  </a:lnTo>
                  <a:lnTo>
                    <a:pt x="4481" y="5660"/>
                  </a:lnTo>
                  <a:lnTo>
                    <a:pt x="4479" y="5652"/>
                  </a:lnTo>
                  <a:lnTo>
                    <a:pt x="4477" y="5645"/>
                  </a:lnTo>
                  <a:lnTo>
                    <a:pt x="4477" y="5638"/>
                  </a:lnTo>
                  <a:lnTo>
                    <a:pt x="4477" y="5630"/>
                  </a:lnTo>
                  <a:lnTo>
                    <a:pt x="4477" y="5622"/>
                  </a:lnTo>
                  <a:lnTo>
                    <a:pt x="4478" y="5615"/>
                  </a:lnTo>
                  <a:lnTo>
                    <a:pt x="4482" y="5599"/>
                  </a:lnTo>
                  <a:lnTo>
                    <a:pt x="4488" y="5583"/>
                  </a:lnTo>
                  <a:lnTo>
                    <a:pt x="4497" y="5571"/>
                  </a:lnTo>
                  <a:lnTo>
                    <a:pt x="4506" y="5561"/>
                  </a:lnTo>
                  <a:lnTo>
                    <a:pt x="4516" y="5550"/>
                  </a:lnTo>
                  <a:lnTo>
                    <a:pt x="4527" y="5541"/>
                  </a:lnTo>
                  <a:lnTo>
                    <a:pt x="4540" y="5532"/>
                  </a:lnTo>
                  <a:lnTo>
                    <a:pt x="4553" y="5523"/>
                  </a:lnTo>
                  <a:lnTo>
                    <a:pt x="4568" y="5516"/>
                  </a:lnTo>
                  <a:lnTo>
                    <a:pt x="4585" y="5510"/>
                  </a:lnTo>
                  <a:lnTo>
                    <a:pt x="4605" y="5508"/>
                  </a:lnTo>
                  <a:lnTo>
                    <a:pt x="4624" y="5506"/>
                  </a:lnTo>
                  <a:lnTo>
                    <a:pt x="4644" y="5505"/>
                  </a:lnTo>
                  <a:lnTo>
                    <a:pt x="4664" y="5505"/>
                  </a:lnTo>
                  <a:lnTo>
                    <a:pt x="4684" y="5506"/>
                  </a:lnTo>
                  <a:lnTo>
                    <a:pt x="4703" y="5507"/>
                  </a:lnTo>
                  <a:lnTo>
                    <a:pt x="4723" y="5509"/>
                  </a:lnTo>
                  <a:lnTo>
                    <a:pt x="4743" y="5512"/>
                  </a:lnTo>
                  <a:lnTo>
                    <a:pt x="4762" y="5515"/>
                  </a:lnTo>
                  <a:lnTo>
                    <a:pt x="4782" y="5519"/>
                  </a:lnTo>
                  <a:lnTo>
                    <a:pt x="4802" y="5523"/>
                  </a:lnTo>
                  <a:lnTo>
                    <a:pt x="4821" y="5528"/>
                  </a:lnTo>
                  <a:lnTo>
                    <a:pt x="4859" y="5540"/>
                  </a:lnTo>
                  <a:lnTo>
                    <a:pt x="4898" y="5554"/>
                  </a:lnTo>
                  <a:lnTo>
                    <a:pt x="4935" y="5569"/>
                  </a:lnTo>
                  <a:lnTo>
                    <a:pt x="4973" y="5586"/>
                  </a:lnTo>
                  <a:lnTo>
                    <a:pt x="5009" y="5604"/>
                  </a:lnTo>
                  <a:lnTo>
                    <a:pt x="5045" y="5623"/>
                  </a:lnTo>
                  <a:lnTo>
                    <a:pt x="5080" y="5643"/>
                  </a:lnTo>
                  <a:lnTo>
                    <a:pt x="5115" y="5664"/>
                  </a:lnTo>
                  <a:lnTo>
                    <a:pt x="5148" y="5684"/>
                  </a:lnTo>
                  <a:lnTo>
                    <a:pt x="5180" y="5705"/>
                  </a:lnTo>
                  <a:lnTo>
                    <a:pt x="5199" y="5718"/>
                  </a:lnTo>
                  <a:lnTo>
                    <a:pt x="5219" y="5732"/>
                  </a:lnTo>
                  <a:lnTo>
                    <a:pt x="5240" y="5747"/>
                  </a:lnTo>
                  <a:lnTo>
                    <a:pt x="5262" y="5760"/>
                  </a:lnTo>
                  <a:lnTo>
                    <a:pt x="5284" y="5775"/>
                  </a:lnTo>
                  <a:lnTo>
                    <a:pt x="5304" y="5790"/>
                  </a:lnTo>
                  <a:lnTo>
                    <a:pt x="5314" y="5798"/>
                  </a:lnTo>
                  <a:lnTo>
                    <a:pt x="5323" y="5806"/>
                  </a:lnTo>
                  <a:lnTo>
                    <a:pt x="5332" y="5814"/>
                  </a:lnTo>
                  <a:lnTo>
                    <a:pt x="5340" y="5824"/>
                  </a:lnTo>
                  <a:lnTo>
                    <a:pt x="5336" y="5937"/>
                  </a:lnTo>
                  <a:lnTo>
                    <a:pt x="5331" y="5976"/>
                  </a:lnTo>
                  <a:lnTo>
                    <a:pt x="5328" y="6016"/>
                  </a:lnTo>
                  <a:lnTo>
                    <a:pt x="5325" y="6055"/>
                  </a:lnTo>
                  <a:lnTo>
                    <a:pt x="5323" y="6095"/>
                  </a:lnTo>
                  <a:lnTo>
                    <a:pt x="5323" y="6134"/>
                  </a:lnTo>
                  <a:lnTo>
                    <a:pt x="5323" y="6173"/>
                  </a:lnTo>
                  <a:lnTo>
                    <a:pt x="5324" y="6212"/>
                  </a:lnTo>
                  <a:lnTo>
                    <a:pt x="5326" y="6251"/>
                  </a:lnTo>
                  <a:lnTo>
                    <a:pt x="5329" y="6290"/>
                  </a:lnTo>
                  <a:lnTo>
                    <a:pt x="5333" y="6329"/>
                  </a:lnTo>
                  <a:lnTo>
                    <a:pt x="5338" y="6367"/>
                  </a:lnTo>
                  <a:lnTo>
                    <a:pt x="5345" y="6405"/>
                  </a:lnTo>
                  <a:lnTo>
                    <a:pt x="5352" y="6443"/>
                  </a:lnTo>
                  <a:lnTo>
                    <a:pt x="5360" y="6481"/>
                  </a:lnTo>
                  <a:lnTo>
                    <a:pt x="5369" y="6517"/>
                  </a:lnTo>
                  <a:lnTo>
                    <a:pt x="5378" y="6555"/>
                  </a:lnTo>
                  <a:lnTo>
                    <a:pt x="5389" y="6591"/>
                  </a:lnTo>
                  <a:lnTo>
                    <a:pt x="5401" y="6626"/>
                  </a:lnTo>
                  <a:lnTo>
                    <a:pt x="5413" y="6662"/>
                  </a:lnTo>
                  <a:lnTo>
                    <a:pt x="5428" y="6697"/>
                  </a:lnTo>
                  <a:lnTo>
                    <a:pt x="5442" y="6732"/>
                  </a:lnTo>
                  <a:lnTo>
                    <a:pt x="5458" y="6766"/>
                  </a:lnTo>
                  <a:lnTo>
                    <a:pt x="5474" y="6800"/>
                  </a:lnTo>
                  <a:lnTo>
                    <a:pt x="5492" y="6833"/>
                  </a:lnTo>
                  <a:lnTo>
                    <a:pt x="5511" y="6865"/>
                  </a:lnTo>
                  <a:lnTo>
                    <a:pt x="5531" y="6898"/>
                  </a:lnTo>
                  <a:lnTo>
                    <a:pt x="5551" y="6929"/>
                  </a:lnTo>
                  <a:lnTo>
                    <a:pt x="5572" y="6960"/>
                  </a:lnTo>
                  <a:lnTo>
                    <a:pt x="5595" y="6989"/>
                  </a:lnTo>
                  <a:lnTo>
                    <a:pt x="5618" y="7018"/>
                  </a:lnTo>
                  <a:lnTo>
                    <a:pt x="5643" y="7047"/>
                  </a:lnTo>
                  <a:lnTo>
                    <a:pt x="5669" y="7075"/>
                  </a:lnTo>
                  <a:lnTo>
                    <a:pt x="5682" y="7089"/>
                  </a:lnTo>
                  <a:lnTo>
                    <a:pt x="5687" y="7095"/>
                  </a:lnTo>
                  <a:lnTo>
                    <a:pt x="5692" y="7100"/>
                  </a:lnTo>
                  <a:lnTo>
                    <a:pt x="5694" y="7104"/>
                  </a:lnTo>
                  <a:lnTo>
                    <a:pt x="5695" y="7107"/>
                  </a:lnTo>
                  <a:lnTo>
                    <a:pt x="5695" y="7109"/>
                  </a:lnTo>
                  <a:lnTo>
                    <a:pt x="5693" y="7112"/>
                  </a:lnTo>
                  <a:lnTo>
                    <a:pt x="5690" y="7116"/>
                  </a:lnTo>
                  <a:lnTo>
                    <a:pt x="5645" y="7130"/>
                  </a:lnTo>
                  <a:lnTo>
                    <a:pt x="5597" y="7144"/>
                  </a:lnTo>
                  <a:lnTo>
                    <a:pt x="5546" y="7158"/>
                  </a:lnTo>
                  <a:lnTo>
                    <a:pt x="5497" y="7171"/>
                  </a:lnTo>
                  <a:lnTo>
                    <a:pt x="5471" y="7176"/>
                  </a:lnTo>
                  <a:lnTo>
                    <a:pt x="5448" y="7181"/>
                  </a:lnTo>
                  <a:lnTo>
                    <a:pt x="5425" y="7184"/>
                  </a:lnTo>
                  <a:lnTo>
                    <a:pt x="5402" y="7187"/>
                  </a:lnTo>
                  <a:lnTo>
                    <a:pt x="5381" y="7188"/>
                  </a:lnTo>
                  <a:lnTo>
                    <a:pt x="5361" y="7187"/>
                  </a:lnTo>
                  <a:lnTo>
                    <a:pt x="5352" y="7186"/>
                  </a:lnTo>
                  <a:lnTo>
                    <a:pt x="5344" y="7185"/>
                  </a:lnTo>
                  <a:lnTo>
                    <a:pt x="5334" y="7184"/>
                  </a:lnTo>
                  <a:lnTo>
                    <a:pt x="5327" y="7182"/>
                  </a:lnTo>
                  <a:lnTo>
                    <a:pt x="5311" y="7174"/>
                  </a:lnTo>
                  <a:lnTo>
                    <a:pt x="5297" y="7166"/>
                  </a:lnTo>
                  <a:lnTo>
                    <a:pt x="5285" y="7157"/>
                  </a:lnTo>
                  <a:lnTo>
                    <a:pt x="5273" y="7147"/>
                  </a:lnTo>
                  <a:lnTo>
                    <a:pt x="5261" y="7136"/>
                  </a:lnTo>
                  <a:lnTo>
                    <a:pt x="5251" y="7124"/>
                  </a:lnTo>
                  <a:lnTo>
                    <a:pt x="5242" y="7111"/>
                  </a:lnTo>
                  <a:lnTo>
                    <a:pt x="5234" y="7098"/>
                  </a:lnTo>
                  <a:lnTo>
                    <a:pt x="5226" y="7085"/>
                  </a:lnTo>
                  <a:lnTo>
                    <a:pt x="5219" y="7072"/>
                  </a:lnTo>
                  <a:lnTo>
                    <a:pt x="5213" y="7058"/>
                  </a:lnTo>
                  <a:lnTo>
                    <a:pt x="5207" y="7044"/>
                  </a:lnTo>
                  <a:lnTo>
                    <a:pt x="5195" y="7014"/>
                  </a:lnTo>
                  <a:lnTo>
                    <a:pt x="5183" y="6984"/>
                  </a:lnTo>
                  <a:lnTo>
                    <a:pt x="5172" y="6955"/>
                  </a:lnTo>
                  <a:lnTo>
                    <a:pt x="5160" y="6926"/>
                  </a:lnTo>
                  <a:lnTo>
                    <a:pt x="5154" y="6912"/>
                  </a:lnTo>
                  <a:lnTo>
                    <a:pt x="5147" y="6899"/>
                  </a:lnTo>
                  <a:lnTo>
                    <a:pt x="5140" y="6886"/>
                  </a:lnTo>
                  <a:lnTo>
                    <a:pt x="5132" y="6874"/>
                  </a:lnTo>
                  <a:lnTo>
                    <a:pt x="5123" y="6861"/>
                  </a:lnTo>
                  <a:lnTo>
                    <a:pt x="5113" y="6850"/>
                  </a:lnTo>
                  <a:lnTo>
                    <a:pt x="5102" y="6840"/>
                  </a:lnTo>
                  <a:lnTo>
                    <a:pt x="5090" y="6830"/>
                  </a:lnTo>
                  <a:lnTo>
                    <a:pt x="5078" y="6821"/>
                  </a:lnTo>
                  <a:lnTo>
                    <a:pt x="5064" y="6813"/>
                  </a:lnTo>
                  <a:lnTo>
                    <a:pt x="5049" y="6807"/>
                  </a:lnTo>
                  <a:lnTo>
                    <a:pt x="5032" y="6801"/>
                  </a:lnTo>
                  <a:lnTo>
                    <a:pt x="5021" y="6799"/>
                  </a:lnTo>
                  <a:lnTo>
                    <a:pt x="5003" y="6798"/>
                  </a:lnTo>
                  <a:lnTo>
                    <a:pt x="4993" y="6798"/>
                  </a:lnTo>
                  <a:lnTo>
                    <a:pt x="4984" y="6799"/>
                  </a:lnTo>
                  <a:lnTo>
                    <a:pt x="4976" y="6801"/>
                  </a:lnTo>
                  <a:lnTo>
                    <a:pt x="4970" y="6804"/>
                  </a:lnTo>
                  <a:lnTo>
                    <a:pt x="4958" y="6807"/>
                  </a:lnTo>
                  <a:lnTo>
                    <a:pt x="4946" y="6809"/>
                  </a:lnTo>
                  <a:lnTo>
                    <a:pt x="4937" y="6811"/>
                  </a:lnTo>
                  <a:lnTo>
                    <a:pt x="4929" y="6811"/>
                  </a:lnTo>
                  <a:lnTo>
                    <a:pt x="4922" y="6811"/>
                  </a:lnTo>
                  <a:lnTo>
                    <a:pt x="4916" y="6810"/>
                  </a:lnTo>
                  <a:lnTo>
                    <a:pt x="4910" y="6808"/>
                  </a:lnTo>
                  <a:lnTo>
                    <a:pt x="4904" y="6806"/>
                  </a:lnTo>
                  <a:lnTo>
                    <a:pt x="4892" y="6799"/>
                  </a:lnTo>
                  <a:lnTo>
                    <a:pt x="4875" y="6788"/>
                  </a:lnTo>
                  <a:lnTo>
                    <a:pt x="4854" y="6775"/>
                  </a:lnTo>
                  <a:lnTo>
                    <a:pt x="4825" y="6760"/>
                  </a:lnTo>
                  <a:lnTo>
                    <a:pt x="4810" y="6757"/>
                  </a:lnTo>
                  <a:lnTo>
                    <a:pt x="4793" y="6755"/>
                  </a:lnTo>
                  <a:lnTo>
                    <a:pt x="4778" y="6754"/>
                  </a:lnTo>
                  <a:lnTo>
                    <a:pt x="4763" y="6755"/>
                  </a:lnTo>
                  <a:lnTo>
                    <a:pt x="4747" y="6757"/>
                  </a:lnTo>
                  <a:lnTo>
                    <a:pt x="4732" y="6760"/>
                  </a:lnTo>
                  <a:lnTo>
                    <a:pt x="4717" y="6764"/>
                  </a:lnTo>
                  <a:lnTo>
                    <a:pt x="4703" y="6770"/>
                  </a:lnTo>
                  <a:lnTo>
                    <a:pt x="4690" y="6776"/>
                  </a:lnTo>
                  <a:lnTo>
                    <a:pt x="4678" y="6783"/>
                  </a:lnTo>
                  <a:lnTo>
                    <a:pt x="4667" y="6792"/>
                  </a:lnTo>
                  <a:lnTo>
                    <a:pt x="4656" y="6801"/>
                  </a:lnTo>
                  <a:lnTo>
                    <a:pt x="4648" y="6811"/>
                  </a:lnTo>
                  <a:lnTo>
                    <a:pt x="4639" y="6821"/>
                  </a:lnTo>
                  <a:lnTo>
                    <a:pt x="4633" y="6832"/>
                  </a:lnTo>
                  <a:lnTo>
                    <a:pt x="4629" y="6843"/>
                  </a:lnTo>
                  <a:lnTo>
                    <a:pt x="4629" y="6848"/>
                  </a:lnTo>
                  <a:lnTo>
                    <a:pt x="4630" y="6852"/>
                  </a:lnTo>
                  <a:lnTo>
                    <a:pt x="4631" y="6855"/>
                  </a:lnTo>
                  <a:lnTo>
                    <a:pt x="4633" y="6859"/>
                  </a:lnTo>
                  <a:lnTo>
                    <a:pt x="4638" y="6865"/>
                  </a:lnTo>
                  <a:lnTo>
                    <a:pt x="4644" y="6871"/>
                  </a:lnTo>
                  <a:lnTo>
                    <a:pt x="4654" y="6877"/>
                  </a:lnTo>
                  <a:lnTo>
                    <a:pt x="4663" y="6882"/>
                  </a:lnTo>
                  <a:lnTo>
                    <a:pt x="4673" y="6887"/>
                  </a:lnTo>
                  <a:lnTo>
                    <a:pt x="4684" y="6892"/>
                  </a:lnTo>
                  <a:lnTo>
                    <a:pt x="4695" y="6896"/>
                  </a:lnTo>
                  <a:lnTo>
                    <a:pt x="4706" y="6902"/>
                  </a:lnTo>
                  <a:lnTo>
                    <a:pt x="4716" y="6907"/>
                  </a:lnTo>
                  <a:lnTo>
                    <a:pt x="4727" y="6914"/>
                  </a:lnTo>
                  <a:lnTo>
                    <a:pt x="4736" y="6921"/>
                  </a:lnTo>
                  <a:lnTo>
                    <a:pt x="4744" y="6930"/>
                  </a:lnTo>
                  <a:lnTo>
                    <a:pt x="4747" y="6934"/>
                  </a:lnTo>
                  <a:lnTo>
                    <a:pt x="4750" y="6939"/>
                  </a:lnTo>
                  <a:lnTo>
                    <a:pt x="4752" y="6944"/>
                  </a:lnTo>
                  <a:lnTo>
                    <a:pt x="4754" y="6950"/>
                  </a:lnTo>
                  <a:lnTo>
                    <a:pt x="4756" y="6958"/>
                  </a:lnTo>
                  <a:lnTo>
                    <a:pt x="4759" y="6964"/>
                  </a:lnTo>
                  <a:lnTo>
                    <a:pt x="4760" y="6971"/>
                  </a:lnTo>
                  <a:lnTo>
                    <a:pt x="4761" y="6978"/>
                  </a:lnTo>
                  <a:lnTo>
                    <a:pt x="4762" y="6984"/>
                  </a:lnTo>
                  <a:lnTo>
                    <a:pt x="4762" y="6991"/>
                  </a:lnTo>
                  <a:lnTo>
                    <a:pt x="4762" y="6998"/>
                  </a:lnTo>
                  <a:lnTo>
                    <a:pt x="4761" y="7005"/>
                  </a:lnTo>
                  <a:lnTo>
                    <a:pt x="4760" y="7011"/>
                  </a:lnTo>
                  <a:lnTo>
                    <a:pt x="4758" y="7017"/>
                  </a:lnTo>
                  <a:lnTo>
                    <a:pt x="4755" y="7023"/>
                  </a:lnTo>
                  <a:lnTo>
                    <a:pt x="4752" y="7029"/>
                  </a:lnTo>
                  <a:lnTo>
                    <a:pt x="4749" y="7036"/>
                  </a:lnTo>
                  <a:lnTo>
                    <a:pt x="4745" y="7041"/>
                  </a:lnTo>
                  <a:lnTo>
                    <a:pt x="4740" y="7045"/>
                  </a:lnTo>
                  <a:lnTo>
                    <a:pt x="4735" y="7050"/>
                  </a:lnTo>
                  <a:lnTo>
                    <a:pt x="4707" y="7049"/>
                  </a:lnTo>
                  <a:lnTo>
                    <a:pt x="4680" y="7050"/>
                  </a:lnTo>
                  <a:lnTo>
                    <a:pt x="4652" y="7051"/>
                  </a:lnTo>
                  <a:lnTo>
                    <a:pt x="4623" y="7055"/>
                  </a:lnTo>
                  <a:lnTo>
                    <a:pt x="4609" y="7057"/>
                  </a:lnTo>
                  <a:lnTo>
                    <a:pt x="4596" y="7060"/>
                  </a:lnTo>
                  <a:lnTo>
                    <a:pt x="4583" y="7064"/>
                  </a:lnTo>
                  <a:lnTo>
                    <a:pt x="4569" y="7068"/>
                  </a:lnTo>
                  <a:lnTo>
                    <a:pt x="4557" y="7074"/>
                  </a:lnTo>
                  <a:lnTo>
                    <a:pt x="4546" y="7080"/>
                  </a:lnTo>
                  <a:lnTo>
                    <a:pt x="4535" y="7087"/>
                  </a:lnTo>
                  <a:lnTo>
                    <a:pt x="4525" y="7095"/>
                  </a:lnTo>
                  <a:lnTo>
                    <a:pt x="4514" y="7105"/>
                  </a:lnTo>
                  <a:lnTo>
                    <a:pt x="4502" y="7119"/>
                  </a:lnTo>
                  <a:lnTo>
                    <a:pt x="4487" y="7135"/>
                  </a:lnTo>
                  <a:lnTo>
                    <a:pt x="4475" y="7153"/>
                  </a:lnTo>
                  <a:lnTo>
                    <a:pt x="4469" y="7163"/>
                  </a:lnTo>
                  <a:lnTo>
                    <a:pt x="4464" y="7173"/>
                  </a:lnTo>
                  <a:lnTo>
                    <a:pt x="4460" y="7184"/>
                  </a:lnTo>
                  <a:lnTo>
                    <a:pt x="4457" y="7195"/>
                  </a:lnTo>
                  <a:lnTo>
                    <a:pt x="4455" y="7207"/>
                  </a:lnTo>
                  <a:lnTo>
                    <a:pt x="4455" y="7218"/>
                  </a:lnTo>
                  <a:lnTo>
                    <a:pt x="4456" y="7230"/>
                  </a:lnTo>
                  <a:lnTo>
                    <a:pt x="4458" y="7241"/>
                  </a:lnTo>
                  <a:lnTo>
                    <a:pt x="4478" y="7237"/>
                  </a:lnTo>
                  <a:lnTo>
                    <a:pt x="4499" y="7234"/>
                  </a:lnTo>
                  <a:lnTo>
                    <a:pt x="4519" y="7232"/>
                  </a:lnTo>
                  <a:lnTo>
                    <a:pt x="4539" y="7231"/>
                  </a:lnTo>
                  <a:lnTo>
                    <a:pt x="4549" y="7232"/>
                  </a:lnTo>
                  <a:lnTo>
                    <a:pt x="4560" y="7234"/>
                  </a:lnTo>
                  <a:lnTo>
                    <a:pt x="4571" y="7236"/>
                  </a:lnTo>
                  <a:lnTo>
                    <a:pt x="4581" y="7238"/>
                  </a:lnTo>
                  <a:lnTo>
                    <a:pt x="4591" y="7242"/>
                  </a:lnTo>
                  <a:lnTo>
                    <a:pt x="4601" y="7246"/>
                  </a:lnTo>
                  <a:lnTo>
                    <a:pt x="4611" y="7252"/>
                  </a:lnTo>
                  <a:lnTo>
                    <a:pt x="4621" y="7258"/>
                  </a:lnTo>
                  <a:lnTo>
                    <a:pt x="4622" y="7291"/>
                  </a:lnTo>
                  <a:lnTo>
                    <a:pt x="4623" y="7325"/>
                  </a:lnTo>
                  <a:lnTo>
                    <a:pt x="4624" y="7334"/>
                  </a:lnTo>
                  <a:lnTo>
                    <a:pt x="4626" y="7343"/>
                  </a:lnTo>
                  <a:lnTo>
                    <a:pt x="4628" y="7351"/>
                  </a:lnTo>
                  <a:lnTo>
                    <a:pt x="4631" y="7361"/>
                  </a:lnTo>
                  <a:lnTo>
                    <a:pt x="4635" y="7369"/>
                  </a:lnTo>
                  <a:lnTo>
                    <a:pt x="4639" y="7377"/>
                  </a:lnTo>
                  <a:lnTo>
                    <a:pt x="4644" y="7385"/>
                  </a:lnTo>
                  <a:lnTo>
                    <a:pt x="4652" y="7393"/>
                  </a:lnTo>
                  <a:lnTo>
                    <a:pt x="4661" y="7401"/>
                  </a:lnTo>
                  <a:lnTo>
                    <a:pt x="4671" y="7408"/>
                  </a:lnTo>
                  <a:lnTo>
                    <a:pt x="4682" y="7413"/>
                  </a:lnTo>
                  <a:lnTo>
                    <a:pt x="4694" y="7417"/>
                  </a:lnTo>
                  <a:lnTo>
                    <a:pt x="4706" y="7419"/>
                  </a:lnTo>
                  <a:lnTo>
                    <a:pt x="4719" y="7421"/>
                  </a:lnTo>
                  <a:lnTo>
                    <a:pt x="4733" y="7422"/>
                  </a:lnTo>
                  <a:lnTo>
                    <a:pt x="4747" y="7422"/>
                  </a:lnTo>
                  <a:lnTo>
                    <a:pt x="4773" y="7421"/>
                  </a:lnTo>
                  <a:lnTo>
                    <a:pt x="4799" y="7419"/>
                  </a:lnTo>
                  <a:lnTo>
                    <a:pt x="4824" y="7417"/>
                  </a:lnTo>
                  <a:lnTo>
                    <a:pt x="4845" y="7416"/>
                  </a:lnTo>
                  <a:lnTo>
                    <a:pt x="4845" y="7423"/>
                  </a:lnTo>
                  <a:lnTo>
                    <a:pt x="4844" y="7429"/>
                  </a:lnTo>
                  <a:lnTo>
                    <a:pt x="4843" y="7436"/>
                  </a:lnTo>
                  <a:lnTo>
                    <a:pt x="4841" y="7442"/>
                  </a:lnTo>
                  <a:lnTo>
                    <a:pt x="4839" y="7448"/>
                  </a:lnTo>
                  <a:lnTo>
                    <a:pt x="4837" y="7452"/>
                  </a:lnTo>
                  <a:lnTo>
                    <a:pt x="4833" y="7457"/>
                  </a:lnTo>
                  <a:lnTo>
                    <a:pt x="4830" y="7461"/>
                  </a:lnTo>
                  <a:lnTo>
                    <a:pt x="4822" y="7469"/>
                  </a:lnTo>
                  <a:lnTo>
                    <a:pt x="4813" y="7476"/>
                  </a:lnTo>
                  <a:lnTo>
                    <a:pt x="4803" y="7482"/>
                  </a:lnTo>
                  <a:lnTo>
                    <a:pt x="4791" y="7488"/>
                  </a:lnTo>
                  <a:lnTo>
                    <a:pt x="4769" y="7498"/>
                  </a:lnTo>
                  <a:lnTo>
                    <a:pt x="4747" y="7508"/>
                  </a:lnTo>
                  <a:lnTo>
                    <a:pt x="4738" y="7513"/>
                  </a:lnTo>
                  <a:lnTo>
                    <a:pt x="4729" y="7519"/>
                  </a:lnTo>
                  <a:lnTo>
                    <a:pt x="4721" y="7526"/>
                  </a:lnTo>
                  <a:lnTo>
                    <a:pt x="4715" y="7534"/>
                  </a:lnTo>
                  <a:lnTo>
                    <a:pt x="4710" y="7540"/>
                  </a:lnTo>
                  <a:lnTo>
                    <a:pt x="4706" y="7547"/>
                  </a:lnTo>
                  <a:lnTo>
                    <a:pt x="4703" y="7555"/>
                  </a:lnTo>
                  <a:lnTo>
                    <a:pt x="4700" y="7563"/>
                  </a:lnTo>
                  <a:lnTo>
                    <a:pt x="4697" y="7572"/>
                  </a:lnTo>
                  <a:lnTo>
                    <a:pt x="4696" y="7581"/>
                  </a:lnTo>
                  <a:lnTo>
                    <a:pt x="4694" y="7590"/>
                  </a:lnTo>
                  <a:lnTo>
                    <a:pt x="4694" y="7600"/>
                  </a:lnTo>
                  <a:lnTo>
                    <a:pt x="4694" y="7610"/>
                  </a:lnTo>
                  <a:lnTo>
                    <a:pt x="4694" y="7620"/>
                  </a:lnTo>
                  <a:lnTo>
                    <a:pt x="4696" y="7630"/>
                  </a:lnTo>
                  <a:lnTo>
                    <a:pt x="4697" y="7639"/>
                  </a:lnTo>
                  <a:lnTo>
                    <a:pt x="4700" y="7649"/>
                  </a:lnTo>
                  <a:lnTo>
                    <a:pt x="4703" y="7658"/>
                  </a:lnTo>
                  <a:lnTo>
                    <a:pt x="4707" y="7667"/>
                  </a:lnTo>
                  <a:lnTo>
                    <a:pt x="4711" y="7675"/>
                  </a:lnTo>
                  <a:lnTo>
                    <a:pt x="4718" y="7672"/>
                  </a:lnTo>
                  <a:lnTo>
                    <a:pt x="4737" y="7666"/>
                  </a:lnTo>
                  <a:lnTo>
                    <a:pt x="4764" y="7658"/>
                  </a:lnTo>
                  <a:lnTo>
                    <a:pt x="4795" y="7651"/>
                  </a:lnTo>
                  <a:lnTo>
                    <a:pt x="4811" y="7648"/>
                  </a:lnTo>
                  <a:lnTo>
                    <a:pt x="4827" y="7646"/>
                  </a:lnTo>
                  <a:lnTo>
                    <a:pt x="4842" y="7645"/>
                  </a:lnTo>
                  <a:lnTo>
                    <a:pt x="4855" y="7646"/>
                  </a:lnTo>
                  <a:lnTo>
                    <a:pt x="4861" y="7647"/>
                  </a:lnTo>
                  <a:lnTo>
                    <a:pt x="4867" y="7649"/>
                  </a:lnTo>
                  <a:lnTo>
                    <a:pt x="4872" y="7651"/>
                  </a:lnTo>
                  <a:lnTo>
                    <a:pt x="4877" y="7653"/>
                  </a:lnTo>
                  <a:lnTo>
                    <a:pt x="4882" y="7656"/>
                  </a:lnTo>
                  <a:lnTo>
                    <a:pt x="4885" y="7660"/>
                  </a:lnTo>
                  <a:lnTo>
                    <a:pt x="4888" y="7664"/>
                  </a:lnTo>
                  <a:lnTo>
                    <a:pt x="4889" y="7669"/>
                  </a:lnTo>
                  <a:lnTo>
                    <a:pt x="4892" y="7679"/>
                  </a:lnTo>
                  <a:lnTo>
                    <a:pt x="4896" y="7690"/>
                  </a:lnTo>
                  <a:lnTo>
                    <a:pt x="4900" y="7698"/>
                  </a:lnTo>
                  <a:lnTo>
                    <a:pt x="4905" y="7706"/>
                  </a:lnTo>
                  <a:lnTo>
                    <a:pt x="4910" y="7713"/>
                  </a:lnTo>
                  <a:lnTo>
                    <a:pt x="4915" y="7719"/>
                  </a:lnTo>
                  <a:lnTo>
                    <a:pt x="4921" y="7725"/>
                  </a:lnTo>
                  <a:lnTo>
                    <a:pt x="4926" y="7729"/>
                  </a:lnTo>
                  <a:lnTo>
                    <a:pt x="4944" y="7743"/>
                  </a:lnTo>
                  <a:lnTo>
                    <a:pt x="4952" y="7746"/>
                  </a:lnTo>
                  <a:lnTo>
                    <a:pt x="4962" y="7751"/>
                  </a:lnTo>
                  <a:lnTo>
                    <a:pt x="4971" y="7754"/>
                  </a:lnTo>
                  <a:lnTo>
                    <a:pt x="4980" y="7756"/>
                  </a:lnTo>
                  <a:lnTo>
                    <a:pt x="4989" y="7758"/>
                  </a:lnTo>
                  <a:lnTo>
                    <a:pt x="4997" y="7759"/>
                  </a:lnTo>
                  <a:lnTo>
                    <a:pt x="5006" y="7760"/>
                  </a:lnTo>
                  <a:lnTo>
                    <a:pt x="5014" y="7760"/>
                  </a:lnTo>
                  <a:lnTo>
                    <a:pt x="5022" y="7759"/>
                  </a:lnTo>
                  <a:lnTo>
                    <a:pt x="5039" y="7756"/>
                  </a:lnTo>
                  <a:lnTo>
                    <a:pt x="5054" y="7751"/>
                  </a:lnTo>
                  <a:lnTo>
                    <a:pt x="5068" y="7745"/>
                  </a:lnTo>
                  <a:lnTo>
                    <a:pt x="5083" y="7738"/>
                  </a:lnTo>
                  <a:lnTo>
                    <a:pt x="5111" y="7723"/>
                  </a:lnTo>
                  <a:lnTo>
                    <a:pt x="5139" y="7707"/>
                  </a:lnTo>
                  <a:lnTo>
                    <a:pt x="5152" y="7700"/>
                  </a:lnTo>
                  <a:lnTo>
                    <a:pt x="5166" y="7694"/>
                  </a:lnTo>
                  <a:lnTo>
                    <a:pt x="5180" y="7690"/>
                  </a:lnTo>
                  <a:lnTo>
                    <a:pt x="5195" y="7687"/>
                  </a:lnTo>
                  <a:lnTo>
                    <a:pt x="5202" y="7689"/>
                  </a:lnTo>
                  <a:lnTo>
                    <a:pt x="5207" y="7691"/>
                  </a:lnTo>
                  <a:lnTo>
                    <a:pt x="5211" y="7695"/>
                  </a:lnTo>
                  <a:lnTo>
                    <a:pt x="5213" y="7699"/>
                  </a:lnTo>
                  <a:lnTo>
                    <a:pt x="5214" y="7705"/>
                  </a:lnTo>
                  <a:lnTo>
                    <a:pt x="5214" y="7710"/>
                  </a:lnTo>
                  <a:lnTo>
                    <a:pt x="5213" y="7716"/>
                  </a:lnTo>
                  <a:lnTo>
                    <a:pt x="5211" y="7723"/>
                  </a:lnTo>
                  <a:lnTo>
                    <a:pt x="5208" y="7737"/>
                  </a:lnTo>
                  <a:lnTo>
                    <a:pt x="5206" y="7753"/>
                  </a:lnTo>
                  <a:lnTo>
                    <a:pt x="5205" y="7760"/>
                  </a:lnTo>
                  <a:lnTo>
                    <a:pt x="5206" y="7769"/>
                  </a:lnTo>
                  <a:lnTo>
                    <a:pt x="5208" y="7777"/>
                  </a:lnTo>
                  <a:lnTo>
                    <a:pt x="5211" y="7784"/>
                  </a:lnTo>
                  <a:lnTo>
                    <a:pt x="5215" y="7793"/>
                  </a:lnTo>
                  <a:lnTo>
                    <a:pt x="5221" y="7801"/>
                  </a:lnTo>
                  <a:lnTo>
                    <a:pt x="5227" y="7808"/>
                  </a:lnTo>
                  <a:lnTo>
                    <a:pt x="5234" y="7814"/>
                  </a:lnTo>
                  <a:lnTo>
                    <a:pt x="5241" y="7819"/>
                  </a:lnTo>
                  <a:lnTo>
                    <a:pt x="5249" y="7823"/>
                  </a:lnTo>
                  <a:lnTo>
                    <a:pt x="5257" y="7826"/>
                  </a:lnTo>
                  <a:lnTo>
                    <a:pt x="5268" y="7829"/>
                  </a:lnTo>
                  <a:lnTo>
                    <a:pt x="5272" y="7832"/>
                  </a:lnTo>
                  <a:lnTo>
                    <a:pt x="5276" y="7836"/>
                  </a:lnTo>
                  <a:lnTo>
                    <a:pt x="5279" y="7839"/>
                  </a:lnTo>
                  <a:lnTo>
                    <a:pt x="5282" y="7844"/>
                  </a:lnTo>
                  <a:lnTo>
                    <a:pt x="5283" y="7849"/>
                  </a:lnTo>
                  <a:lnTo>
                    <a:pt x="5284" y="7853"/>
                  </a:lnTo>
                  <a:lnTo>
                    <a:pt x="5284" y="7858"/>
                  </a:lnTo>
                  <a:lnTo>
                    <a:pt x="5284" y="7863"/>
                  </a:lnTo>
                  <a:lnTo>
                    <a:pt x="5281" y="7873"/>
                  </a:lnTo>
                  <a:lnTo>
                    <a:pt x="5278" y="7882"/>
                  </a:lnTo>
                  <a:lnTo>
                    <a:pt x="5273" y="7891"/>
                  </a:lnTo>
                  <a:lnTo>
                    <a:pt x="5267" y="7899"/>
                  </a:lnTo>
                  <a:lnTo>
                    <a:pt x="5259" y="7910"/>
                  </a:lnTo>
                  <a:lnTo>
                    <a:pt x="5251" y="7920"/>
                  </a:lnTo>
                  <a:lnTo>
                    <a:pt x="5242" y="7930"/>
                  </a:lnTo>
                  <a:lnTo>
                    <a:pt x="5233" y="7940"/>
                  </a:lnTo>
                  <a:lnTo>
                    <a:pt x="5229" y="7945"/>
                  </a:lnTo>
                  <a:lnTo>
                    <a:pt x="5226" y="7950"/>
                  </a:lnTo>
                  <a:lnTo>
                    <a:pt x="5223" y="7955"/>
                  </a:lnTo>
                  <a:lnTo>
                    <a:pt x="5221" y="7960"/>
                  </a:lnTo>
                  <a:lnTo>
                    <a:pt x="5219" y="7966"/>
                  </a:lnTo>
                  <a:lnTo>
                    <a:pt x="5219" y="7971"/>
                  </a:lnTo>
                  <a:lnTo>
                    <a:pt x="5220" y="7977"/>
                  </a:lnTo>
                  <a:lnTo>
                    <a:pt x="5222" y="7983"/>
                  </a:lnTo>
                  <a:lnTo>
                    <a:pt x="5236" y="7990"/>
                  </a:lnTo>
                  <a:lnTo>
                    <a:pt x="5249" y="7996"/>
                  </a:lnTo>
                  <a:lnTo>
                    <a:pt x="5263" y="8000"/>
                  </a:lnTo>
                  <a:lnTo>
                    <a:pt x="5277" y="8003"/>
                  </a:lnTo>
                  <a:lnTo>
                    <a:pt x="5290" y="8005"/>
                  </a:lnTo>
                  <a:lnTo>
                    <a:pt x="5303" y="8006"/>
                  </a:lnTo>
                  <a:lnTo>
                    <a:pt x="5316" y="8006"/>
                  </a:lnTo>
                  <a:lnTo>
                    <a:pt x="5328" y="8005"/>
                  </a:lnTo>
                  <a:lnTo>
                    <a:pt x="5340" y="8003"/>
                  </a:lnTo>
                  <a:lnTo>
                    <a:pt x="5353" y="8000"/>
                  </a:lnTo>
                  <a:lnTo>
                    <a:pt x="5364" y="7996"/>
                  </a:lnTo>
                  <a:lnTo>
                    <a:pt x="5376" y="7992"/>
                  </a:lnTo>
                  <a:lnTo>
                    <a:pt x="5387" y="7986"/>
                  </a:lnTo>
                  <a:lnTo>
                    <a:pt x="5397" y="7981"/>
                  </a:lnTo>
                  <a:lnTo>
                    <a:pt x="5408" y="7974"/>
                  </a:lnTo>
                  <a:lnTo>
                    <a:pt x="5418" y="7968"/>
                  </a:lnTo>
                  <a:lnTo>
                    <a:pt x="5437" y="7953"/>
                  </a:lnTo>
                  <a:lnTo>
                    <a:pt x="5454" y="7937"/>
                  </a:lnTo>
                  <a:lnTo>
                    <a:pt x="5470" y="7920"/>
                  </a:lnTo>
                  <a:lnTo>
                    <a:pt x="5483" y="7904"/>
                  </a:lnTo>
                  <a:lnTo>
                    <a:pt x="5494" y="7888"/>
                  </a:lnTo>
                  <a:lnTo>
                    <a:pt x="5505" y="7874"/>
                  </a:lnTo>
                  <a:lnTo>
                    <a:pt x="5512" y="7861"/>
                  </a:lnTo>
                  <a:lnTo>
                    <a:pt x="5516" y="7850"/>
                  </a:lnTo>
                  <a:lnTo>
                    <a:pt x="5526" y="7849"/>
                  </a:lnTo>
                  <a:lnTo>
                    <a:pt x="5535" y="7848"/>
                  </a:lnTo>
                  <a:lnTo>
                    <a:pt x="5543" y="7845"/>
                  </a:lnTo>
                  <a:lnTo>
                    <a:pt x="5551" y="7843"/>
                  </a:lnTo>
                  <a:lnTo>
                    <a:pt x="5559" y="7840"/>
                  </a:lnTo>
                  <a:lnTo>
                    <a:pt x="5567" y="7837"/>
                  </a:lnTo>
                  <a:lnTo>
                    <a:pt x="5575" y="7833"/>
                  </a:lnTo>
                  <a:lnTo>
                    <a:pt x="5581" y="7828"/>
                  </a:lnTo>
                  <a:lnTo>
                    <a:pt x="5587" y="7824"/>
                  </a:lnTo>
                  <a:lnTo>
                    <a:pt x="5593" y="7819"/>
                  </a:lnTo>
                  <a:lnTo>
                    <a:pt x="5598" y="7813"/>
                  </a:lnTo>
                  <a:lnTo>
                    <a:pt x="5603" y="7807"/>
                  </a:lnTo>
                  <a:lnTo>
                    <a:pt x="5607" y="7800"/>
                  </a:lnTo>
                  <a:lnTo>
                    <a:pt x="5610" y="7793"/>
                  </a:lnTo>
                  <a:lnTo>
                    <a:pt x="5613" y="7786"/>
                  </a:lnTo>
                  <a:lnTo>
                    <a:pt x="5615" y="7778"/>
                  </a:lnTo>
                  <a:lnTo>
                    <a:pt x="5615" y="7750"/>
                  </a:lnTo>
                  <a:lnTo>
                    <a:pt x="5614" y="7721"/>
                  </a:lnTo>
                  <a:lnTo>
                    <a:pt x="5614" y="7714"/>
                  </a:lnTo>
                  <a:lnTo>
                    <a:pt x="5614" y="7707"/>
                  </a:lnTo>
                  <a:lnTo>
                    <a:pt x="5615" y="7701"/>
                  </a:lnTo>
                  <a:lnTo>
                    <a:pt x="5617" y="7694"/>
                  </a:lnTo>
                  <a:lnTo>
                    <a:pt x="5619" y="7688"/>
                  </a:lnTo>
                  <a:lnTo>
                    <a:pt x="5622" y="7681"/>
                  </a:lnTo>
                  <a:lnTo>
                    <a:pt x="5626" y="7676"/>
                  </a:lnTo>
                  <a:lnTo>
                    <a:pt x="5631" y="7671"/>
                  </a:lnTo>
                  <a:lnTo>
                    <a:pt x="5662" y="7668"/>
                  </a:lnTo>
                  <a:lnTo>
                    <a:pt x="5693" y="7664"/>
                  </a:lnTo>
                  <a:lnTo>
                    <a:pt x="5723" y="7660"/>
                  </a:lnTo>
                  <a:lnTo>
                    <a:pt x="5754" y="7655"/>
                  </a:lnTo>
                  <a:lnTo>
                    <a:pt x="5815" y="7643"/>
                  </a:lnTo>
                  <a:lnTo>
                    <a:pt x="5875" y="7630"/>
                  </a:lnTo>
                  <a:lnTo>
                    <a:pt x="5935" y="7616"/>
                  </a:lnTo>
                  <a:lnTo>
                    <a:pt x="5995" y="7603"/>
                  </a:lnTo>
                  <a:lnTo>
                    <a:pt x="6054" y="7590"/>
                  </a:lnTo>
                  <a:lnTo>
                    <a:pt x="6111" y="7579"/>
                  </a:lnTo>
                  <a:lnTo>
                    <a:pt x="6116" y="7585"/>
                  </a:lnTo>
                  <a:lnTo>
                    <a:pt x="6119" y="7592"/>
                  </a:lnTo>
                  <a:lnTo>
                    <a:pt x="6121" y="7599"/>
                  </a:lnTo>
                  <a:lnTo>
                    <a:pt x="6123" y="7607"/>
                  </a:lnTo>
                  <a:lnTo>
                    <a:pt x="6126" y="7623"/>
                  </a:lnTo>
                  <a:lnTo>
                    <a:pt x="6126" y="7639"/>
                  </a:lnTo>
                  <a:lnTo>
                    <a:pt x="6125" y="7656"/>
                  </a:lnTo>
                  <a:lnTo>
                    <a:pt x="6124" y="7673"/>
                  </a:lnTo>
                  <a:lnTo>
                    <a:pt x="6121" y="7690"/>
                  </a:lnTo>
                  <a:lnTo>
                    <a:pt x="6119" y="7704"/>
                  </a:lnTo>
                  <a:lnTo>
                    <a:pt x="6103" y="7744"/>
                  </a:lnTo>
                  <a:lnTo>
                    <a:pt x="6087" y="7782"/>
                  </a:lnTo>
                  <a:lnTo>
                    <a:pt x="6085" y="7791"/>
                  </a:lnTo>
                  <a:lnTo>
                    <a:pt x="6084" y="7799"/>
                  </a:lnTo>
                  <a:lnTo>
                    <a:pt x="6084" y="7808"/>
                  </a:lnTo>
                  <a:lnTo>
                    <a:pt x="6086" y="7816"/>
                  </a:lnTo>
                  <a:lnTo>
                    <a:pt x="6089" y="7824"/>
                  </a:lnTo>
                  <a:lnTo>
                    <a:pt x="6094" y="7831"/>
                  </a:lnTo>
                  <a:lnTo>
                    <a:pt x="6102" y="7838"/>
                  </a:lnTo>
                  <a:lnTo>
                    <a:pt x="6112" y="7845"/>
                  </a:lnTo>
                  <a:lnTo>
                    <a:pt x="6118" y="7841"/>
                  </a:lnTo>
                  <a:lnTo>
                    <a:pt x="6131" y="7828"/>
                  </a:lnTo>
                  <a:lnTo>
                    <a:pt x="6140" y="7820"/>
                  </a:lnTo>
                  <a:lnTo>
                    <a:pt x="6151" y="7812"/>
                  </a:lnTo>
                  <a:lnTo>
                    <a:pt x="6163" y="7803"/>
                  </a:lnTo>
                  <a:lnTo>
                    <a:pt x="6176" y="7795"/>
                  </a:lnTo>
                  <a:lnTo>
                    <a:pt x="6190" y="7787"/>
                  </a:lnTo>
                  <a:lnTo>
                    <a:pt x="6206" y="7781"/>
                  </a:lnTo>
                  <a:lnTo>
                    <a:pt x="6213" y="7779"/>
                  </a:lnTo>
                  <a:lnTo>
                    <a:pt x="6221" y="7776"/>
                  </a:lnTo>
                  <a:lnTo>
                    <a:pt x="6229" y="7775"/>
                  </a:lnTo>
                  <a:lnTo>
                    <a:pt x="6237" y="7774"/>
                  </a:lnTo>
                  <a:lnTo>
                    <a:pt x="6245" y="7774"/>
                  </a:lnTo>
                  <a:lnTo>
                    <a:pt x="6253" y="7774"/>
                  </a:lnTo>
                  <a:lnTo>
                    <a:pt x="6261" y="7775"/>
                  </a:lnTo>
                  <a:lnTo>
                    <a:pt x="6270" y="7777"/>
                  </a:lnTo>
                  <a:lnTo>
                    <a:pt x="6278" y="7780"/>
                  </a:lnTo>
                  <a:lnTo>
                    <a:pt x="6285" y="7783"/>
                  </a:lnTo>
                  <a:lnTo>
                    <a:pt x="6293" y="7788"/>
                  </a:lnTo>
                  <a:lnTo>
                    <a:pt x="6301" y="7794"/>
                  </a:lnTo>
                  <a:lnTo>
                    <a:pt x="6312" y="7803"/>
                  </a:lnTo>
                  <a:lnTo>
                    <a:pt x="6324" y="7811"/>
                  </a:lnTo>
                  <a:lnTo>
                    <a:pt x="6336" y="7819"/>
                  </a:lnTo>
                  <a:lnTo>
                    <a:pt x="6350" y="7826"/>
                  </a:lnTo>
                  <a:lnTo>
                    <a:pt x="6362" y="7833"/>
                  </a:lnTo>
                  <a:lnTo>
                    <a:pt x="6375" y="7838"/>
                  </a:lnTo>
                  <a:lnTo>
                    <a:pt x="6387" y="7843"/>
                  </a:lnTo>
                  <a:lnTo>
                    <a:pt x="6400" y="7848"/>
                  </a:lnTo>
                  <a:lnTo>
                    <a:pt x="6413" y="7851"/>
                  </a:lnTo>
                  <a:lnTo>
                    <a:pt x="6426" y="7853"/>
                  </a:lnTo>
                  <a:lnTo>
                    <a:pt x="6439" y="7854"/>
                  </a:lnTo>
                  <a:lnTo>
                    <a:pt x="6452" y="7854"/>
                  </a:lnTo>
                  <a:lnTo>
                    <a:pt x="6464" y="7853"/>
                  </a:lnTo>
                  <a:lnTo>
                    <a:pt x="6477" y="7851"/>
                  </a:lnTo>
                  <a:lnTo>
                    <a:pt x="6489" y="7848"/>
                  </a:lnTo>
                  <a:lnTo>
                    <a:pt x="6502" y="7842"/>
                  </a:lnTo>
                  <a:lnTo>
                    <a:pt x="6516" y="7837"/>
                  </a:lnTo>
                  <a:lnTo>
                    <a:pt x="6530" y="7831"/>
                  </a:lnTo>
                  <a:lnTo>
                    <a:pt x="6542" y="7823"/>
                  </a:lnTo>
                  <a:lnTo>
                    <a:pt x="6554" y="7815"/>
                  </a:lnTo>
                  <a:lnTo>
                    <a:pt x="6566" y="7806"/>
                  </a:lnTo>
                  <a:lnTo>
                    <a:pt x="6577" y="7796"/>
                  </a:lnTo>
                  <a:lnTo>
                    <a:pt x="6587" y="7785"/>
                  </a:lnTo>
                  <a:lnTo>
                    <a:pt x="6596" y="7774"/>
                  </a:lnTo>
                  <a:lnTo>
                    <a:pt x="6604" y="7761"/>
                  </a:lnTo>
                  <a:lnTo>
                    <a:pt x="6611" y="7748"/>
                  </a:lnTo>
                  <a:lnTo>
                    <a:pt x="6618" y="7736"/>
                  </a:lnTo>
                  <a:lnTo>
                    <a:pt x="6623" y="7723"/>
                  </a:lnTo>
                  <a:lnTo>
                    <a:pt x="6628" y="7709"/>
                  </a:lnTo>
                  <a:lnTo>
                    <a:pt x="6631" y="7696"/>
                  </a:lnTo>
                  <a:lnTo>
                    <a:pt x="6633" y="7681"/>
                  </a:lnTo>
                  <a:lnTo>
                    <a:pt x="6635" y="7668"/>
                  </a:lnTo>
                  <a:lnTo>
                    <a:pt x="6636" y="7655"/>
                  </a:lnTo>
                  <a:lnTo>
                    <a:pt x="6637" y="7642"/>
                  </a:lnTo>
                  <a:lnTo>
                    <a:pt x="6639" y="7630"/>
                  </a:lnTo>
                  <a:lnTo>
                    <a:pt x="6642" y="7618"/>
                  </a:lnTo>
                  <a:lnTo>
                    <a:pt x="6649" y="7596"/>
                  </a:lnTo>
                  <a:lnTo>
                    <a:pt x="6658" y="7575"/>
                  </a:lnTo>
                  <a:lnTo>
                    <a:pt x="6667" y="7556"/>
                  </a:lnTo>
                  <a:lnTo>
                    <a:pt x="6677" y="7537"/>
                  </a:lnTo>
                  <a:lnTo>
                    <a:pt x="6688" y="7519"/>
                  </a:lnTo>
                  <a:lnTo>
                    <a:pt x="6698" y="7502"/>
                  </a:lnTo>
                  <a:lnTo>
                    <a:pt x="6708" y="7485"/>
                  </a:lnTo>
                  <a:lnTo>
                    <a:pt x="6717" y="7468"/>
                  </a:lnTo>
                  <a:lnTo>
                    <a:pt x="6725" y="7451"/>
                  </a:lnTo>
                  <a:lnTo>
                    <a:pt x="6732" y="7432"/>
                  </a:lnTo>
                  <a:lnTo>
                    <a:pt x="6735" y="7423"/>
                  </a:lnTo>
                  <a:lnTo>
                    <a:pt x="6737" y="7413"/>
                  </a:lnTo>
                  <a:lnTo>
                    <a:pt x="6738" y="7404"/>
                  </a:lnTo>
                  <a:lnTo>
                    <a:pt x="6738" y="7394"/>
                  </a:lnTo>
                  <a:lnTo>
                    <a:pt x="6738" y="7383"/>
                  </a:lnTo>
                  <a:lnTo>
                    <a:pt x="6737" y="7373"/>
                  </a:lnTo>
                  <a:lnTo>
                    <a:pt x="6736" y="7362"/>
                  </a:lnTo>
                  <a:lnTo>
                    <a:pt x="6733" y="7350"/>
                  </a:lnTo>
                  <a:lnTo>
                    <a:pt x="6729" y="7340"/>
                  </a:lnTo>
                  <a:lnTo>
                    <a:pt x="6725" y="7332"/>
                  </a:lnTo>
                  <a:lnTo>
                    <a:pt x="6720" y="7325"/>
                  </a:lnTo>
                  <a:lnTo>
                    <a:pt x="6715" y="7318"/>
                  </a:lnTo>
                  <a:lnTo>
                    <a:pt x="6710" y="7312"/>
                  </a:lnTo>
                  <a:lnTo>
                    <a:pt x="6704" y="7306"/>
                  </a:lnTo>
                  <a:lnTo>
                    <a:pt x="6698" y="7301"/>
                  </a:lnTo>
                  <a:lnTo>
                    <a:pt x="6691" y="7297"/>
                  </a:lnTo>
                  <a:lnTo>
                    <a:pt x="6677" y="7289"/>
                  </a:lnTo>
                  <a:lnTo>
                    <a:pt x="6662" y="7283"/>
                  </a:lnTo>
                  <a:lnTo>
                    <a:pt x="6645" y="7279"/>
                  </a:lnTo>
                  <a:lnTo>
                    <a:pt x="6628" y="7274"/>
                  </a:lnTo>
                  <a:lnTo>
                    <a:pt x="6594" y="7268"/>
                  </a:lnTo>
                  <a:lnTo>
                    <a:pt x="6558" y="7261"/>
                  </a:lnTo>
                  <a:lnTo>
                    <a:pt x="6540" y="7257"/>
                  </a:lnTo>
                  <a:lnTo>
                    <a:pt x="6524" y="7251"/>
                  </a:lnTo>
                  <a:lnTo>
                    <a:pt x="6515" y="7248"/>
                  </a:lnTo>
                  <a:lnTo>
                    <a:pt x="6507" y="7244"/>
                  </a:lnTo>
                  <a:lnTo>
                    <a:pt x="6500" y="7240"/>
                  </a:lnTo>
                  <a:lnTo>
                    <a:pt x="6491" y="7235"/>
                  </a:lnTo>
                  <a:lnTo>
                    <a:pt x="6474" y="7218"/>
                  </a:lnTo>
                  <a:lnTo>
                    <a:pt x="6457" y="7201"/>
                  </a:lnTo>
                  <a:lnTo>
                    <a:pt x="6441" y="7181"/>
                  </a:lnTo>
                  <a:lnTo>
                    <a:pt x="6426" y="7161"/>
                  </a:lnTo>
                  <a:lnTo>
                    <a:pt x="6411" y="7140"/>
                  </a:lnTo>
                  <a:lnTo>
                    <a:pt x="6398" y="7118"/>
                  </a:lnTo>
                  <a:lnTo>
                    <a:pt x="6385" y="7095"/>
                  </a:lnTo>
                  <a:lnTo>
                    <a:pt x="6374" y="7072"/>
                  </a:lnTo>
                  <a:lnTo>
                    <a:pt x="6362" y="7049"/>
                  </a:lnTo>
                  <a:lnTo>
                    <a:pt x="6352" y="7025"/>
                  </a:lnTo>
                  <a:lnTo>
                    <a:pt x="6341" y="7001"/>
                  </a:lnTo>
                  <a:lnTo>
                    <a:pt x="6331" y="6978"/>
                  </a:lnTo>
                  <a:lnTo>
                    <a:pt x="6313" y="6930"/>
                  </a:lnTo>
                  <a:lnTo>
                    <a:pt x="6297" y="6886"/>
                  </a:lnTo>
                  <a:lnTo>
                    <a:pt x="6290" y="6860"/>
                  </a:lnTo>
                  <a:lnTo>
                    <a:pt x="6285" y="6835"/>
                  </a:lnTo>
                  <a:lnTo>
                    <a:pt x="6281" y="6810"/>
                  </a:lnTo>
                  <a:lnTo>
                    <a:pt x="6278" y="6783"/>
                  </a:lnTo>
                  <a:lnTo>
                    <a:pt x="6276" y="6756"/>
                  </a:lnTo>
                  <a:lnTo>
                    <a:pt x="6274" y="6730"/>
                  </a:lnTo>
                  <a:lnTo>
                    <a:pt x="6274" y="6702"/>
                  </a:lnTo>
                  <a:lnTo>
                    <a:pt x="6274" y="6675"/>
                  </a:lnTo>
                  <a:lnTo>
                    <a:pt x="6275" y="6648"/>
                  </a:lnTo>
                  <a:lnTo>
                    <a:pt x="6277" y="6620"/>
                  </a:lnTo>
                  <a:lnTo>
                    <a:pt x="6280" y="6593"/>
                  </a:lnTo>
                  <a:lnTo>
                    <a:pt x="6283" y="6567"/>
                  </a:lnTo>
                  <a:lnTo>
                    <a:pt x="6290" y="6514"/>
                  </a:lnTo>
                  <a:lnTo>
                    <a:pt x="6299" y="6463"/>
                  </a:lnTo>
                  <a:lnTo>
                    <a:pt x="6309" y="6416"/>
                  </a:lnTo>
                  <a:lnTo>
                    <a:pt x="6319" y="6371"/>
                  </a:lnTo>
                  <a:lnTo>
                    <a:pt x="6330" y="6331"/>
                  </a:lnTo>
                  <a:lnTo>
                    <a:pt x="6341" y="6294"/>
                  </a:lnTo>
                  <a:lnTo>
                    <a:pt x="6351" y="6264"/>
                  </a:lnTo>
                  <a:lnTo>
                    <a:pt x="6360" y="6240"/>
                  </a:lnTo>
                  <a:lnTo>
                    <a:pt x="6367" y="6222"/>
                  </a:lnTo>
                  <a:lnTo>
                    <a:pt x="6371" y="6212"/>
                  </a:lnTo>
                  <a:lnTo>
                    <a:pt x="6412" y="6245"/>
                  </a:lnTo>
                  <a:lnTo>
                    <a:pt x="6454" y="6278"/>
                  </a:lnTo>
                  <a:lnTo>
                    <a:pt x="6497" y="6310"/>
                  </a:lnTo>
                  <a:lnTo>
                    <a:pt x="6542" y="6342"/>
                  </a:lnTo>
                  <a:lnTo>
                    <a:pt x="6587" y="6372"/>
                  </a:lnTo>
                  <a:lnTo>
                    <a:pt x="6633" y="6402"/>
                  </a:lnTo>
                  <a:lnTo>
                    <a:pt x="6680" y="6430"/>
                  </a:lnTo>
                  <a:lnTo>
                    <a:pt x="6728" y="6456"/>
                  </a:lnTo>
                  <a:lnTo>
                    <a:pt x="6753" y="6469"/>
                  </a:lnTo>
                  <a:lnTo>
                    <a:pt x="6778" y="6481"/>
                  </a:lnTo>
                  <a:lnTo>
                    <a:pt x="6803" y="6492"/>
                  </a:lnTo>
                  <a:lnTo>
                    <a:pt x="6829" y="6503"/>
                  </a:lnTo>
                  <a:lnTo>
                    <a:pt x="6854" y="6513"/>
                  </a:lnTo>
                  <a:lnTo>
                    <a:pt x="6880" y="6523"/>
                  </a:lnTo>
                  <a:lnTo>
                    <a:pt x="6907" y="6532"/>
                  </a:lnTo>
                  <a:lnTo>
                    <a:pt x="6934" y="6540"/>
                  </a:lnTo>
                  <a:lnTo>
                    <a:pt x="6960" y="6549"/>
                  </a:lnTo>
                  <a:lnTo>
                    <a:pt x="6988" y="6556"/>
                  </a:lnTo>
                  <a:lnTo>
                    <a:pt x="7015" y="6562"/>
                  </a:lnTo>
                  <a:lnTo>
                    <a:pt x="7044" y="6567"/>
                  </a:lnTo>
                  <a:lnTo>
                    <a:pt x="7072" y="6572"/>
                  </a:lnTo>
                  <a:lnTo>
                    <a:pt x="7100" y="6576"/>
                  </a:lnTo>
                  <a:lnTo>
                    <a:pt x="7130" y="6579"/>
                  </a:lnTo>
                  <a:lnTo>
                    <a:pt x="7158" y="6581"/>
                  </a:lnTo>
                  <a:lnTo>
                    <a:pt x="7158" y="6172"/>
                  </a:lnTo>
                  <a:lnTo>
                    <a:pt x="7133" y="6169"/>
                  </a:lnTo>
                  <a:lnTo>
                    <a:pt x="7106" y="6165"/>
                  </a:lnTo>
                  <a:lnTo>
                    <a:pt x="7081" y="6160"/>
                  </a:lnTo>
                  <a:lnTo>
                    <a:pt x="7057" y="6154"/>
                  </a:lnTo>
                  <a:lnTo>
                    <a:pt x="7032" y="6147"/>
                  </a:lnTo>
                  <a:lnTo>
                    <a:pt x="7009" y="6139"/>
                  </a:lnTo>
                  <a:lnTo>
                    <a:pt x="6986" y="6130"/>
                  </a:lnTo>
                  <a:lnTo>
                    <a:pt x="6963" y="6121"/>
                  </a:lnTo>
                  <a:lnTo>
                    <a:pt x="6940" y="6111"/>
                  </a:lnTo>
                  <a:lnTo>
                    <a:pt x="6918" y="6101"/>
                  </a:lnTo>
                  <a:lnTo>
                    <a:pt x="6897" y="6089"/>
                  </a:lnTo>
                  <a:lnTo>
                    <a:pt x="6874" y="6078"/>
                  </a:lnTo>
                  <a:lnTo>
                    <a:pt x="6832" y="6052"/>
                  </a:lnTo>
                  <a:lnTo>
                    <a:pt x="6790" y="6025"/>
                  </a:lnTo>
                  <a:lnTo>
                    <a:pt x="6750" y="5991"/>
                  </a:lnTo>
                  <a:lnTo>
                    <a:pt x="6710" y="5956"/>
                  </a:lnTo>
                  <a:lnTo>
                    <a:pt x="6672" y="5921"/>
                  </a:lnTo>
                  <a:lnTo>
                    <a:pt x="6635" y="5885"/>
                  </a:lnTo>
                  <a:lnTo>
                    <a:pt x="6600" y="5850"/>
                  </a:lnTo>
                  <a:lnTo>
                    <a:pt x="6565" y="5813"/>
                  </a:lnTo>
                  <a:lnTo>
                    <a:pt x="6532" y="5776"/>
                  </a:lnTo>
                  <a:lnTo>
                    <a:pt x="6498" y="5739"/>
                  </a:lnTo>
                  <a:lnTo>
                    <a:pt x="6467" y="5700"/>
                  </a:lnTo>
                  <a:lnTo>
                    <a:pt x="6435" y="5662"/>
                  </a:lnTo>
                  <a:lnTo>
                    <a:pt x="6403" y="5621"/>
                  </a:lnTo>
                  <a:lnTo>
                    <a:pt x="6373" y="5581"/>
                  </a:lnTo>
                  <a:lnTo>
                    <a:pt x="6311" y="5497"/>
                  </a:lnTo>
                  <a:lnTo>
                    <a:pt x="6249" y="5409"/>
                  </a:lnTo>
                  <a:lnTo>
                    <a:pt x="6228" y="5377"/>
                  </a:lnTo>
                  <a:lnTo>
                    <a:pt x="6205" y="5344"/>
                  </a:lnTo>
                  <a:lnTo>
                    <a:pt x="6178" y="5308"/>
                  </a:lnTo>
                  <a:lnTo>
                    <a:pt x="6150" y="5272"/>
                  </a:lnTo>
                  <a:lnTo>
                    <a:pt x="6120" y="5234"/>
                  </a:lnTo>
                  <a:lnTo>
                    <a:pt x="6087" y="5197"/>
                  </a:lnTo>
                  <a:lnTo>
                    <a:pt x="6053" y="5157"/>
                  </a:lnTo>
                  <a:lnTo>
                    <a:pt x="6016" y="5118"/>
                  </a:lnTo>
                  <a:lnTo>
                    <a:pt x="5979" y="5078"/>
                  </a:lnTo>
                  <a:lnTo>
                    <a:pt x="5940" y="5038"/>
                  </a:lnTo>
                  <a:lnTo>
                    <a:pt x="5902" y="4997"/>
                  </a:lnTo>
                  <a:lnTo>
                    <a:pt x="5861" y="4957"/>
                  </a:lnTo>
                  <a:lnTo>
                    <a:pt x="5780" y="4877"/>
                  </a:lnTo>
                  <a:lnTo>
                    <a:pt x="5699" y="4799"/>
                  </a:lnTo>
                  <a:lnTo>
                    <a:pt x="5620" y="4724"/>
                  </a:lnTo>
                  <a:lnTo>
                    <a:pt x="5544" y="4654"/>
                  </a:lnTo>
                  <a:lnTo>
                    <a:pt x="5473" y="4589"/>
                  </a:lnTo>
                  <a:lnTo>
                    <a:pt x="5408" y="4531"/>
                  </a:lnTo>
                  <a:lnTo>
                    <a:pt x="5353" y="4481"/>
                  </a:lnTo>
                  <a:lnTo>
                    <a:pt x="5308" y="4440"/>
                  </a:lnTo>
                  <a:lnTo>
                    <a:pt x="5274" y="4409"/>
                  </a:lnTo>
                  <a:lnTo>
                    <a:pt x="5254" y="4391"/>
                  </a:lnTo>
                  <a:lnTo>
                    <a:pt x="5178" y="4322"/>
                  </a:lnTo>
                  <a:lnTo>
                    <a:pt x="5103" y="4251"/>
                  </a:lnTo>
                  <a:lnTo>
                    <a:pt x="5028" y="4180"/>
                  </a:lnTo>
                  <a:lnTo>
                    <a:pt x="4954" y="4109"/>
                  </a:lnTo>
                  <a:lnTo>
                    <a:pt x="4882" y="4037"/>
                  </a:lnTo>
                  <a:lnTo>
                    <a:pt x="4809" y="3965"/>
                  </a:lnTo>
                  <a:lnTo>
                    <a:pt x="4736" y="3891"/>
                  </a:lnTo>
                  <a:lnTo>
                    <a:pt x="4664" y="3818"/>
                  </a:lnTo>
                  <a:lnTo>
                    <a:pt x="4592" y="3745"/>
                  </a:lnTo>
                  <a:lnTo>
                    <a:pt x="4520" y="3671"/>
                  </a:lnTo>
                  <a:lnTo>
                    <a:pt x="4448" y="3598"/>
                  </a:lnTo>
                  <a:lnTo>
                    <a:pt x="4376" y="3525"/>
                  </a:lnTo>
                  <a:lnTo>
                    <a:pt x="4304" y="3453"/>
                  </a:lnTo>
                  <a:lnTo>
                    <a:pt x="4233" y="3381"/>
                  </a:lnTo>
                  <a:lnTo>
                    <a:pt x="4161" y="3310"/>
                  </a:lnTo>
                  <a:lnTo>
                    <a:pt x="4089" y="3240"/>
                  </a:lnTo>
                  <a:lnTo>
                    <a:pt x="4155" y="3137"/>
                  </a:lnTo>
                  <a:lnTo>
                    <a:pt x="4165" y="3125"/>
                  </a:lnTo>
                  <a:lnTo>
                    <a:pt x="4176" y="3113"/>
                  </a:lnTo>
                  <a:lnTo>
                    <a:pt x="4189" y="3101"/>
                  </a:lnTo>
                  <a:lnTo>
                    <a:pt x="4203" y="3090"/>
                  </a:lnTo>
                  <a:lnTo>
                    <a:pt x="4217" y="3080"/>
                  </a:lnTo>
                  <a:lnTo>
                    <a:pt x="4232" y="3070"/>
                  </a:lnTo>
                  <a:lnTo>
                    <a:pt x="4247" y="3060"/>
                  </a:lnTo>
                  <a:lnTo>
                    <a:pt x="4264" y="3050"/>
                  </a:lnTo>
                  <a:lnTo>
                    <a:pt x="4295" y="3033"/>
                  </a:lnTo>
                  <a:lnTo>
                    <a:pt x="4326" y="3016"/>
                  </a:lnTo>
                  <a:lnTo>
                    <a:pt x="4356" y="3001"/>
                  </a:lnTo>
                  <a:lnTo>
                    <a:pt x="4380" y="2986"/>
                  </a:lnTo>
                  <a:lnTo>
                    <a:pt x="4394" y="2972"/>
                  </a:lnTo>
                  <a:lnTo>
                    <a:pt x="4406" y="2959"/>
                  </a:lnTo>
                  <a:lnTo>
                    <a:pt x="4418" y="2945"/>
                  </a:lnTo>
                  <a:lnTo>
                    <a:pt x="4427" y="2931"/>
                  </a:lnTo>
                  <a:lnTo>
                    <a:pt x="4435" y="2915"/>
                  </a:lnTo>
                  <a:lnTo>
                    <a:pt x="4442" y="2899"/>
                  </a:lnTo>
                  <a:lnTo>
                    <a:pt x="4448" y="2882"/>
                  </a:lnTo>
                  <a:lnTo>
                    <a:pt x="4453" y="2865"/>
                  </a:lnTo>
                  <a:lnTo>
                    <a:pt x="4457" y="2847"/>
                  </a:lnTo>
                  <a:lnTo>
                    <a:pt x="4461" y="2829"/>
                  </a:lnTo>
                  <a:lnTo>
                    <a:pt x="4463" y="2809"/>
                  </a:lnTo>
                  <a:lnTo>
                    <a:pt x="4465" y="2790"/>
                  </a:lnTo>
                  <a:lnTo>
                    <a:pt x="4467" y="2750"/>
                  </a:lnTo>
                  <a:lnTo>
                    <a:pt x="4466" y="2708"/>
                  </a:lnTo>
                  <a:lnTo>
                    <a:pt x="4471" y="2699"/>
                  </a:lnTo>
                  <a:lnTo>
                    <a:pt x="4477" y="2690"/>
                  </a:lnTo>
                  <a:lnTo>
                    <a:pt x="4485" y="2681"/>
                  </a:lnTo>
                  <a:lnTo>
                    <a:pt x="4493" y="2674"/>
                  </a:lnTo>
                  <a:lnTo>
                    <a:pt x="4506" y="2662"/>
                  </a:lnTo>
                  <a:lnTo>
                    <a:pt x="4511" y="2657"/>
                  </a:lnTo>
                  <a:lnTo>
                    <a:pt x="4545" y="2626"/>
                  </a:lnTo>
                  <a:lnTo>
                    <a:pt x="4577" y="2595"/>
                  </a:lnTo>
                  <a:lnTo>
                    <a:pt x="4592" y="2579"/>
                  </a:lnTo>
                  <a:lnTo>
                    <a:pt x="4607" y="2561"/>
                  </a:lnTo>
                  <a:lnTo>
                    <a:pt x="4620" y="2544"/>
                  </a:lnTo>
                  <a:lnTo>
                    <a:pt x="4633" y="2526"/>
                  </a:lnTo>
                  <a:lnTo>
                    <a:pt x="4645" y="2508"/>
                  </a:lnTo>
                  <a:lnTo>
                    <a:pt x="4656" y="2488"/>
                  </a:lnTo>
                  <a:lnTo>
                    <a:pt x="4666" y="2468"/>
                  </a:lnTo>
                  <a:lnTo>
                    <a:pt x="4674" y="2447"/>
                  </a:lnTo>
                  <a:lnTo>
                    <a:pt x="4681" y="2426"/>
                  </a:lnTo>
                  <a:lnTo>
                    <a:pt x="4686" y="2402"/>
                  </a:lnTo>
                  <a:lnTo>
                    <a:pt x="4690" y="2379"/>
                  </a:lnTo>
                  <a:lnTo>
                    <a:pt x="4693" y="2354"/>
                  </a:lnTo>
                  <a:lnTo>
                    <a:pt x="4709" y="2347"/>
                  </a:lnTo>
                  <a:lnTo>
                    <a:pt x="4726" y="2339"/>
                  </a:lnTo>
                  <a:lnTo>
                    <a:pt x="4742" y="2330"/>
                  </a:lnTo>
                  <a:lnTo>
                    <a:pt x="4757" y="2319"/>
                  </a:lnTo>
                  <a:lnTo>
                    <a:pt x="4786" y="2298"/>
                  </a:lnTo>
                  <a:lnTo>
                    <a:pt x="4816" y="2276"/>
                  </a:lnTo>
                  <a:lnTo>
                    <a:pt x="4844" y="2254"/>
                  </a:lnTo>
                  <a:lnTo>
                    <a:pt x="4875" y="2233"/>
                  </a:lnTo>
                  <a:lnTo>
                    <a:pt x="4891" y="2224"/>
                  </a:lnTo>
                  <a:lnTo>
                    <a:pt x="4908" y="2216"/>
                  </a:lnTo>
                  <a:lnTo>
                    <a:pt x="4925" y="2208"/>
                  </a:lnTo>
                  <a:lnTo>
                    <a:pt x="4943" y="2202"/>
                  </a:lnTo>
                  <a:lnTo>
                    <a:pt x="4945" y="2201"/>
                  </a:lnTo>
                  <a:lnTo>
                    <a:pt x="4947" y="2196"/>
                  </a:lnTo>
                  <a:lnTo>
                    <a:pt x="4946" y="2192"/>
                  </a:lnTo>
                  <a:lnTo>
                    <a:pt x="4945" y="2189"/>
                  </a:lnTo>
                  <a:lnTo>
                    <a:pt x="4943" y="2188"/>
                  </a:lnTo>
                  <a:lnTo>
                    <a:pt x="4943" y="2188"/>
                  </a:lnTo>
                  <a:lnTo>
                    <a:pt x="4930" y="2181"/>
                  </a:lnTo>
                  <a:lnTo>
                    <a:pt x="4917" y="2173"/>
                  </a:lnTo>
                  <a:lnTo>
                    <a:pt x="4906" y="2163"/>
                  </a:lnTo>
                  <a:lnTo>
                    <a:pt x="4896" y="2153"/>
                  </a:lnTo>
                  <a:lnTo>
                    <a:pt x="4887" y="2143"/>
                  </a:lnTo>
                  <a:lnTo>
                    <a:pt x="4877" y="2133"/>
                  </a:lnTo>
                  <a:lnTo>
                    <a:pt x="4869" y="2121"/>
                  </a:lnTo>
                  <a:lnTo>
                    <a:pt x="4862" y="2110"/>
                  </a:lnTo>
                  <a:lnTo>
                    <a:pt x="4849" y="2086"/>
                  </a:lnTo>
                  <a:lnTo>
                    <a:pt x="4838" y="2059"/>
                  </a:lnTo>
                  <a:lnTo>
                    <a:pt x="4827" y="2034"/>
                  </a:lnTo>
                  <a:lnTo>
                    <a:pt x="4817" y="2008"/>
                  </a:lnTo>
                  <a:lnTo>
                    <a:pt x="4807" y="1981"/>
                  </a:lnTo>
                  <a:lnTo>
                    <a:pt x="4794" y="1956"/>
                  </a:lnTo>
                  <a:lnTo>
                    <a:pt x="4788" y="1944"/>
                  </a:lnTo>
                  <a:lnTo>
                    <a:pt x="4781" y="1933"/>
                  </a:lnTo>
                  <a:lnTo>
                    <a:pt x="4774" y="1921"/>
                  </a:lnTo>
                  <a:lnTo>
                    <a:pt x="4766" y="1910"/>
                  </a:lnTo>
                  <a:lnTo>
                    <a:pt x="4758" y="1900"/>
                  </a:lnTo>
                  <a:lnTo>
                    <a:pt x="4748" y="1890"/>
                  </a:lnTo>
                  <a:lnTo>
                    <a:pt x="4738" y="1882"/>
                  </a:lnTo>
                  <a:lnTo>
                    <a:pt x="4727" y="1873"/>
                  </a:lnTo>
                  <a:lnTo>
                    <a:pt x="4714" y="1866"/>
                  </a:lnTo>
                  <a:lnTo>
                    <a:pt x="4701" y="1859"/>
                  </a:lnTo>
                  <a:lnTo>
                    <a:pt x="4687" y="1854"/>
                  </a:lnTo>
                  <a:lnTo>
                    <a:pt x="4671" y="1849"/>
                  </a:lnTo>
                  <a:lnTo>
                    <a:pt x="4662" y="1846"/>
                  </a:lnTo>
                  <a:lnTo>
                    <a:pt x="4653" y="1845"/>
                  </a:lnTo>
                  <a:lnTo>
                    <a:pt x="4641" y="1844"/>
                  </a:lnTo>
                  <a:lnTo>
                    <a:pt x="4631" y="1844"/>
                  </a:lnTo>
                  <a:lnTo>
                    <a:pt x="4621" y="1844"/>
                  </a:lnTo>
                  <a:lnTo>
                    <a:pt x="4612" y="1842"/>
                  </a:lnTo>
                  <a:lnTo>
                    <a:pt x="4608" y="1839"/>
                  </a:lnTo>
                  <a:lnTo>
                    <a:pt x="4604" y="1836"/>
                  </a:lnTo>
                  <a:lnTo>
                    <a:pt x="4601" y="1833"/>
                  </a:lnTo>
                  <a:lnTo>
                    <a:pt x="4598" y="1829"/>
                  </a:lnTo>
                  <a:lnTo>
                    <a:pt x="4596" y="1825"/>
                  </a:lnTo>
                  <a:lnTo>
                    <a:pt x="4595" y="1821"/>
                  </a:lnTo>
                  <a:lnTo>
                    <a:pt x="4595" y="1817"/>
                  </a:lnTo>
                  <a:lnTo>
                    <a:pt x="4595" y="1813"/>
                  </a:lnTo>
                  <a:lnTo>
                    <a:pt x="4597" y="1804"/>
                  </a:lnTo>
                  <a:lnTo>
                    <a:pt x="4601" y="1795"/>
                  </a:lnTo>
                  <a:lnTo>
                    <a:pt x="4610" y="1778"/>
                  </a:lnTo>
                  <a:lnTo>
                    <a:pt x="4620" y="1761"/>
                  </a:lnTo>
                  <a:lnTo>
                    <a:pt x="4625" y="1747"/>
                  </a:lnTo>
                  <a:lnTo>
                    <a:pt x="4629" y="1733"/>
                  </a:lnTo>
                  <a:lnTo>
                    <a:pt x="4633" y="1719"/>
                  </a:lnTo>
                  <a:lnTo>
                    <a:pt x="4636" y="1705"/>
                  </a:lnTo>
                  <a:lnTo>
                    <a:pt x="4639" y="1692"/>
                  </a:lnTo>
                  <a:lnTo>
                    <a:pt x="4640" y="1677"/>
                  </a:lnTo>
                  <a:lnTo>
                    <a:pt x="4640" y="1664"/>
                  </a:lnTo>
                  <a:lnTo>
                    <a:pt x="4638" y="1651"/>
                  </a:lnTo>
                  <a:lnTo>
                    <a:pt x="4635" y="1638"/>
                  </a:lnTo>
                  <a:lnTo>
                    <a:pt x="4630" y="1626"/>
                  </a:lnTo>
                  <a:lnTo>
                    <a:pt x="4627" y="1620"/>
                  </a:lnTo>
                  <a:lnTo>
                    <a:pt x="4623" y="1614"/>
                  </a:lnTo>
                  <a:lnTo>
                    <a:pt x="4619" y="1609"/>
                  </a:lnTo>
                  <a:lnTo>
                    <a:pt x="4614" y="1603"/>
                  </a:lnTo>
                  <a:lnTo>
                    <a:pt x="4609" y="1598"/>
                  </a:lnTo>
                  <a:lnTo>
                    <a:pt x="4603" y="1592"/>
                  </a:lnTo>
                  <a:lnTo>
                    <a:pt x="4596" y="1587"/>
                  </a:lnTo>
                  <a:lnTo>
                    <a:pt x="4589" y="1582"/>
                  </a:lnTo>
                  <a:lnTo>
                    <a:pt x="4572" y="1574"/>
                  </a:lnTo>
                  <a:lnTo>
                    <a:pt x="4552" y="1566"/>
                  </a:lnTo>
                  <a:lnTo>
                    <a:pt x="4539" y="1563"/>
                  </a:lnTo>
                  <a:lnTo>
                    <a:pt x="4527" y="1560"/>
                  </a:lnTo>
                  <a:lnTo>
                    <a:pt x="4516" y="1556"/>
                  </a:lnTo>
                  <a:lnTo>
                    <a:pt x="4505" y="1551"/>
                  </a:lnTo>
                  <a:lnTo>
                    <a:pt x="4495" y="1547"/>
                  </a:lnTo>
                  <a:lnTo>
                    <a:pt x="4484" y="1542"/>
                  </a:lnTo>
                  <a:lnTo>
                    <a:pt x="4474" y="1536"/>
                  </a:lnTo>
                  <a:lnTo>
                    <a:pt x="4465" y="1530"/>
                  </a:lnTo>
                  <a:lnTo>
                    <a:pt x="4448" y="1517"/>
                  </a:lnTo>
                  <a:lnTo>
                    <a:pt x="4431" y="1503"/>
                  </a:lnTo>
                  <a:lnTo>
                    <a:pt x="4416" y="1488"/>
                  </a:lnTo>
                  <a:lnTo>
                    <a:pt x="4400" y="1473"/>
                  </a:lnTo>
                  <a:lnTo>
                    <a:pt x="4371" y="1442"/>
                  </a:lnTo>
                  <a:lnTo>
                    <a:pt x="4341" y="1411"/>
                  </a:lnTo>
                  <a:lnTo>
                    <a:pt x="4325" y="1396"/>
                  </a:lnTo>
                  <a:lnTo>
                    <a:pt x="4308" y="1383"/>
                  </a:lnTo>
                  <a:lnTo>
                    <a:pt x="4291" y="1370"/>
                  </a:lnTo>
                  <a:lnTo>
                    <a:pt x="4272" y="1359"/>
                  </a:lnTo>
                  <a:lnTo>
                    <a:pt x="4257" y="1347"/>
                  </a:lnTo>
                  <a:lnTo>
                    <a:pt x="4243" y="1338"/>
                  </a:lnTo>
                  <a:lnTo>
                    <a:pt x="4228" y="1330"/>
                  </a:lnTo>
                  <a:lnTo>
                    <a:pt x="4212" y="1324"/>
                  </a:lnTo>
                  <a:lnTo>
                    <a:pt x="4179" y="1313"/>
                  </a:lnTo>
                  <a:lnTo>
                    <a:pt x="4145" y="1303"/>
                  </a:lnTo>
                  <a:lnTo>
                    <a:pt x="4128" y="1298"/>
                  </a:lnTo>
                  <a:lnTo>
                    <a:pt x="4111" y="1293"/>
                  </a:lnTo>
                  <a:lnTo>
                    <a:pt x="4093" y="1287"/>
                  </a:lnTo>
                  <a:lnTo>
                    <a:pt x="4076" y="1281"/>
                  </a:lnTo>
                  <a:lnTo>
                    <a:pt x="4059" y="1273"/>
                  </a:lnTo>
                  <a:lnTo>
                    <a:pt x="4042" y="1263"/>
                  </a:lnTo>
                  <a:lnTo>
                    <a:pt x="4025" y="1252"/>
                  </a:lnTo>
                  <a:lnTo>
                    <a:pt x="4008" y="1239"/>
                  </a:lnTo>
                  <a:lnTo>
                    <a:pt x="3973" y="1218"/>
                  </a:lnTo>
                  <a:lnTo>
                    <a:pt x="3935" y="1194"/>
                  </a:lnTo>
                  <a:lnTo>
                    <a:pt x="3916" y="1181"/>
                  </a:lnTo>
                  <a:lnTo>
                    <a:pt x="3896" y="1170"/>
                  </a:lnTo>
                  <a:lnTo>
                    <a:pt x="3876" y="1159"/>
                  </a:lnTo>
                  <a:lnTo>
                    <a:pt x="3856" y="1149"/>
                  </a:lnTo>
                  <a:lnTo>
                    <a:pt x="3836" y="1141"/>
                  </a:lnTo>
                  <a:lnTo>
                    <a:pt x="3816" y="1134"/>
                  </a:lnTo>
                  <a:lnTo>
                    <a:pt x="3807" y="1132"/>
                  </a:lnTo>
                  <a:lnTo>
                    <a:pt x="3796" y="1130"/>
                  </a:lnTo>
                  <a:lnTo>
                    <a:pt x="3787" y="1128"/>
                  </a:lnTo>
                  <a:lnTo>
                    <a:pt x="3777" y="1127"/>
                  </a:lnTo>
                  <a:lnTo>
                    <a:pt x="3768" y="1127"/>
                  </a:lnTo>
                  <a:lnTo>
                    <a:pt x="3758" y="1128"/>
                  </a:lnTo>
                  <a:lnTo>
                    <a:pt x="3749" y="1129"/>
                  </a:lnTo>
                  <a:lnTo>
                    <a:pt x="3740" y="1132"/>
                  </a:lnTo>
                  <a:lnTo>
                    <a:pt x="3731" y="1135"/>
                  </a:lnTo>
                  <a:lnTo>
                    <a:pt x="3723" y="1139"/>
                  </a:lnTo>
                  <a:lnTo>
                    <a:pt x="3713" y="1144"/>
                  </a:lnTo>
                  <a:lnTo>
                    <a:pt x="3705" y="1149"/>
                  </a:lnTo>
                  <a:lnTo>
                    <a:pt x="3700" y="1154"/>
                  </a:lnTo>
                  <a:lnTo>
                    <a:pt x="3695" y="1160"/>
                  </a:lnTo>
                  <a:lnTo>
                    <a:pt x="3690" y="1166"/>
                  </a:lnTo>
                  <a:lnTo>
                    <a:pt x="3687" y="1172"/>
                  </a:lnTo>
                  <a:lnTo>
                    <a:pt x="3680" y="1186"/>
                  </a:lnTo>
                  <a:lnTo>
                    <a:pt x="3675" y="1201"/>
                  </a:lnTo>
                  <a:lnTo>
                    <a:pt x="3671" y="1217"/>
                  </a:lnTo>
                  <a:lnTo>
                    <a:pt x="3668" y="1233"/>
                  </a:lnTo>
                  <a:lnTo>
                    <a:pt x="3666" y="1249"/>
                  </a:lnTo>
                  <a:lnTo>
                    <a:pt x="3664" y="1266"/>
                  </a:lnTo>
                  <a:lnTo>
                    <a:pt x="3569" y="1313"/>
                  </a:lnTo>
                  <a:lnTo>
                    <a:pt x="3556" y="1321"/>
                  </a:lnTo>
                  <a:lnTo>
                    <a:pt x="3544" y="1330"/>
                  </a:lnTo>
                  <a:lnTo>
                    <a:pt x="3534" y="1340"/>
                  </a:lnTo>
                  <a:lnTo>
                    <a:pt x="3525" y="1351"/>
                  </a:lnTo>
                  <a:lnTo>
                    <a:pt x="3516" y="1363"/>
                  </a:lnTo>
                  <a:lnTo>
                    <a:pt x="3509" y="1375"/>
                  </a:lnTo>
                  <a:lnTo>
                    <a:pt x="3502" y="1388"/>
                  </a:lnTo>
                  <a:lnTo>
                    <a:pt x="3496" y="1401"/>
                  </a:lnTo>
                  <a:lnTo>
                    <a:pt x="3491" y="1414"/>
                  </a:lnTo>
                  <a:lnTo>
                    <a:pt x="3486" y="1428"/>
                  </a:lnTo>
                  <a:lnTo>
                    <a:pt x="3483" y="1442"/>
                  </a:lnTo>
                  <a:lnTo>
                    <a:pt x="3480" y="1456"/>
                  </a:lnTo>
                  <a:lnTo>
                    <a:pt x="3478" y="1470"/>
                  </a:lnTo>
                  <a:lnTo>
                    <a:pt x="3476" y="1483"/>
                  </a:lnTo>
                  <a:lnTo>
                    <a:pt x="3475" y="1497"/>
                  </a:lnTo>
                  <a:lnTo>
                    <a:pt x="3475" y="1510"/>
                  </a:lnTo>
                  <a:lnTo>
                    <a:pt x="3475" y="1520"/>
                  </a:lnTo>
                  <a:lnTo>
                    <a:pt x="3474" y="1529"/>
                  </a:lnTo>
                  <a:lnTo>
                    <a:pt x="3472" y="1537"/>
                  </a:lnTo>
                  <a:lnTo>
                    <a:pt x="3467" y="1547"/>
                  </a:lnTo>
                  <a:lnTo>
                    <a:pt x="3440" y="1568"/>
                  </a:lnTo>
                  <a:lnTo>
                    <a:pt x="3416" y="1587"/>
                  </a:lnTo>
                  <a:lnTo>
                    <a:pt x="3403" y="1596"/>
                  </a:lnTo>
                  <a:lnTo>
                    <a:pt x="3392" y="1605"/>
                  </a:lnTo>
                  <a:lnTo>
                    <a:pt x="3380" y="1613"/>
                  </a:lnTo>
                  <a:lnTo>
                    <a:pt x="3368" y="1619"/>
                  </a:lnTo>
                  <a:lnTo>
                    <a:pt x="3348" y="1602"/>
                  </a:lnTo>
                  <a:lnTo>
                    <a:pt x="3327" y="1583"/>
                  </a:lnTo>
                  <a:lnTo>
                    <a:pt x="3308" y="1565"/>
                  </a:lnTo>
                  <a:lnTo>
                    <a:pt x="3290" y="1546"/>
                  </a:lnTo>
                  <a:lnTo>
                    <a:pt x="3272" y="1526"/>
                  </a:lnTo>
                  <a:lnTo>
                    <a:pt x="3254" y="1505"/>
                  </a:lnTo>
                  <a:lnTo>
                    <a:pt x="3238" y="1484"/>
                  </a:lnTo>
                  <a:lnTo>
                    <a:pt x="3224" y="1463"/>
                  </a:lnTo>
                  <a:lnTo>
                    <a:pt x="3210" y="1441"/>
                  </a:lnTo>
                  <a:lnTo>
                    <a:pt x="3198" y="1418"/>
                  </a:lnTo>
                  <a:lnTo>
                    <a:pt x="3188" y="1394"/>
                  </a:lnTo>
                  <a:lnTo>
                    <a:pt x="3178" y="1370"/>
                  </a:lnTo>
                  <a:lnTo>
                    <a:pt x="3174" y="1358"/>
                  </a:lnTo>
                  <a:lnTo>
                    <a:pt x="3171" y="1345"/>
                  </a:lnTo>
                  <a:lnTo>
                    <a:pt x="3168" y="1332"/>
                  </a:lnTo>
                  <a:lnTo>
                    <a:pt x="3166" y="1320"/>
                  </a:lnTo>
                  <a:lnTo>
                    <a:pt x="3164" y="1307"/>
                  </a:lnTo>
                  <a:lnTo>
                    <a:pt x="3163" y="1293"/>
                  </a:lnTo>
                  <a:lnTo>
                    <a:pt x="3162" y="1280"/>
                  </a:lnTo>
                  <a:lnTo>
                    <a:pt x="3162" y="1266"/>
                  </a:lnTo>
                  <a:lnTo>
                    <a:pt x="3163" y="1248"/>
                  </a:lnTo>
                  <a:lnTo>
                    <a:pt x="3166" y="1231"/>
                  </a:lnTo>
                  <a:lnTo>
                    <a:pt x="3170" y="1214"/>
                  </a:lnTo>
                  <a:lnTo>
                    <a:pt x="3176" y="1197"/>
                  </a:lnTo>
                  <a:lnTo>
                    <a:pt x="3185" y="1180"/>
                  </a:lnTo>
                  <a:lnTo>
                    <a:pt x="3193" y="1164"/>
                  </a:lnTo>
                  <a:lnTo>
                    <a:pt x="3203" y="1149"/>
                  </a:lnTo>
                  <a:lnTo>
                    <a:pt x="3214" y="1134"/>
                  </a:lnTo>
                  <a:lnTo>
                    <a:pt x="3225" y="1120"/>
                  </a:lnTo>
                  <a:lnTo>
                    <a:pt x="3237" y="1106"/>
                  </a:lnTo>
                  <a:lnTo>
                    <a:pt x="3250" y="1094"/>
                  </a:lnTo>
                  <a:lnTo>
                    <a:pt x="3264" y="1082"/>
                  </a:lnTo>
                  <a:lnTo>
                    <a:pt x="3277" y="1071"/>
                  </a:lnTo>
                  <a:lnTo>
                    <a:pt x="3291" y="1061"/>
                  </a:lnTo>
                  <a:lnTo>
                    <a:pt x="3304" y="1052"/>
                  </a:lnTo>
                  <a:lnTo>
                    <a:pt x="3317" y="1044"/>
                  </a:lnTo>
                  <a:lnTo>
                    <a:pt x="3316" y="1039"/>
                  </a:lnTo>
                  <a:lnTo>
                    <a:pt x="3314" y="1034"/>
                  </a:lnTo>
                  <a:lnTo>
                    <a:pt x="3311" y="1030"/>
                  </a:lnTo>
                  <a:lnTo>
                    <a:pt x="3307" y="1025"/>
                  </a:lnTo>
                  <a:lnTo>
                    <a:pt x="3303" y="1021"/>
                  </a:lnTo>
                  <a:lnTo>
                    <a:pt x="3298" y="1018"/>
                  </a:lnTo>
                  <a:lnTo>
                    <a:pt x="3293" y="1015"/>
                  </a:lnTo>
                  <a:lnTo>
                    <a:pt x="3287" y="1012"/>
                  </a:lnTo>
                  <a:lnTo>
                    <a:pt x="3274" y="1007"/>
                  </a:lnTo>
                  <a:lnTo>
                    <a:pt x="3261" y="1004"/>
                  </a:lnTo>
                  <a:lnTo>
                    <a:pt x="3247" y="1001"/>
                  </a:lnTo>
                  <a:lnTo>
                    <a:pt x="3235" y="998"/>
                  </a:lnTo>
                  <a:lnTo>
                    <a:pt x="3213" y="996"/>
                  </a:lnTo>
                  <a:lnTo>
                    <a:pt x="3193" y="996"/>
                  </a:lnTo>
                  <a:lnTo>
                    <a:pt x="3172" y="996"/>
                  </a:lnTo>
                  <a:lnTo>
                    <a:pt x="3154" y="998"/>
                  </a:lnTo>
                  <a:lnTo>
                    <a:pt x="3136" y="1001"/>
                  </a:lnTo>
                  <a:lnTo>
                    <a:pt x="3118" y="1005"/>
                  </a:lnTo>
                  <a:lnTo>
                    <a:pt x="3098" y="1010"/>
                  </a:lnTo>
                  <a:lnTo>
                    <a:pt x="3078" y="1016"/>
                  </a:lnTo>
                  <a:lnTo>
                    <a:pt x="3063" y="1020"/>
                  </a:lnTo>
                  <a:lnTo>
                    <a:pt x="3048" y="1025"/>
                  </a:lnTo>
                  <a:lnTo>
                    <a:pt x="3034" y="1032"/>
                  </a:lnTo>
                  <a:lnTo>
                    <a:pt x="3019" y="1039"/>
                  </a:lnTo>
                  <a:lnTo>
                    <a:pt x="3005" y="1046"/>
                  </a:lnTo>
                  <a:lnTo>
                    <a:pt x="2992" y="1054"/>
                  </a:lnTo>
                  <a:lnTo>
                    <a:pt x="2979" y="1062"/>
                  </a:lnTo>
                  <a:lnTo>
                    <a:pt x="2967" y="1072"/>
                  </a:lnTo>
                  <a:lnTo>
                    <a:pt x="2955" y="1082"/>
                  </a:lnTo>
                  <a:lnTo>
                    <a:pt x="2943" y="1092"/>
                  </a:lnTo>
                  <a:lnTo>
                    <a:pt x="2932" y="1103"/>
                  </a:lnTo>
                  <a:lnTo>
                    <a:pt x="2921" y="1116"/>
                  </a:lnTo>
                  <a:lnTo>
                    <a:pt x="2911" y="1128"/>
                  </a:lnTo>
                  <a:lnTo>
                    <a:pt x="2902" y="1141"/>
                  </a:lnTo>
                  <a:lnTo>
                    <a:pt x="2893" y="1155"/>
                  </a:lnTo>
                  <a:lnTo>
                    <a:pt x="2885" y="1169"/>
                  </a:lnTo>
                  <a:lnTo>
                    <a:pt x="2876" y="1188"/>
                  </a:lnTo>
                  <a:lnTo>
                    <a:pt x="2868" y="1210"/>
                  </a:lnTo>
                  <a:lnTo>
                    <a:pt x="2862" y="1232"/>
                  </a:lnTo>
                  <a:lnTo>
                    <a:pt x="2858" y="1255"/>
                  </a:lnTo>
                  <a:lnTo>
                    <a:pt x="2855" y="1280"/>
                  </a:lnTo>
                  <a:lnTo>
                    <a:pt x="2854" y="1304"/>
                  </a:lnTo>
                  <a:lnTo>
                    <a:pt x="2854" y="1329"/>
                  </a:lnTo>
                  <a:lnTo>
                    <a:pt x="2855" y="1355"/>
                  </a:lnTo>
                  <a:lnTo>
                    <a:pt x="2859" y="1381"/>
                  </a:lnTo>
                  <a:lnTo>
                    <a:pt x="2864" y="1406"/>
                  </a:lnTo>
                  <a:lnTo>
                    <a:pt x="2870" y="1431"/>
                  </a:lnTo>
                  <a:lnTo>
                    <a:pt x="2880" y="1456"/>
                  </a:lnTo>
                  <a:lnTo>
                    <a:pt x="2884" y="1468"/>
                  </a:lnTo>
                  <a:lnTo>
                    <a:pt x="2890" y="1480"/>
                  </a:lnTo>
                  <a:lnTo>
                    <a:pt x="2895" y="1492"/>
                  </a:lnTo>
                  <a:lnTo>
                    <a:pt x="2902" y="1503"/>
                  </a:lnTo>
                  <a:lnTo>
                    <a:pt x="2908" y="1514"/>
                  </a:lnTo>
                  <a:lnTo>
                    <a:pt x="2916" y="1526"/>
                  </a:lnTo>
                  <a:lnTo>
                    <a:pt x="2923" y="1537"/>
                  </a:lnTo>
                  <a:lnTo>
                    <a:pt x="2931" y="1547"/>
                  </a:lnTo>
                  <a:lnTo>
                    <a:pt x="2947" y="1568"/>
                  </a:lnTo>
                  <a:lnTo>
                    <a:pt x="2964" y="1588"/>
                  </a:lnTo>
                  <a:lnTo>
                    <a:pt x="2980" y="1609"/>
                  </a:lnTo>
                  <a:lnTo>
                    <a:pt x="2997" y="1627"/>
                  </a:lnTo>
                  <a:lnTo>
                    <a:pt x="3015" y="1644"/>
                  </a:lnTo>
                  <a:lnTo>
                    <a:pt x="3034" y="1661"/>
                  </a:lnTo>
                  <a:lnTo>
                    <a:pt x="3052" y="1677"/>
                  </a:lnTo>
                  <a:lnTo>
                    <a:pt x="3071" y="1694"/>
                  </a:lnTo>
                  <a:lnTo>
                    <a:pt x="3111" y="1724"/>
                  </a:lnTo>
                  <a:lnTo>
                    <a:pt x="3151" y="1754"/>
                  </a:lnTo>
                  <a:lnTo>
                    <a:pt x="3193" y="1785"/>
                  </a:lnTo>
                  <a:lnTo>
                    <a:pt x="3235" y="1816"/>
                  </a:lnTo>
                  <a:lnTo>
                    <a:pt x="3230" y="1817"/>
                  </a:lnTo>
                  <a:lnTo>
                    <a:pt x="3225" y="1821"/>
                  </a:lnTo>
                  <a:lnTo>
                    <a:pt x="3219" y="1827"/>
                  </a:lnTo>
                  <a:lnTo>
                    <a:pt x="3212" y="1834"/>
                  </a:lnTo>
                  <a:lnTo>
                    <a:pt x="3205" y="1843"/>
                  </a:lnTo>
                  <a:lnTo>
                    <a:pt x="3198" y="1854"/>
                  </a:lnTo>
                  <a:lnTo>
                    <a:pt x="3191" y="1865"/>
                  </a:lnTo>
                  <a:lnTo>
                    <a:pt x="3184" y="1878"/>
                  </a:lnTo>
                  <a:lnTo>
                    <a:pt x="3177" y="1892"/>
                  </a:lnTo>
                  <a:lnTo>
                    <a:pt x="3173" y="1906"/>
                  </a:lnTo>
                  <a:lnTo>
                    <a:pt x="3169" y="1923"/>
                  </a:lnTo>
                  <a:lnTo>
                    <a:pt x="3167" y="1939"/>
                  </a:lnTo>
                  <a:lnTo>
                    <a:pt x="3166" y="1948"/>
                  </a:lnTo>
                  <a:lnTo>
                    <a:pt x="3166" y="1956"/>
                  </a:lnTo>
                  <a:lnTo>
                    <a:pt x="3167" y="1965"/>
                  </a:lnTo>
                  <a:lnTo>
                    <a:pt x="3168" y="1973"/>
                  </a:lnTo>
                  <a:lnTo>
                    <a:pt x="3170" y="1982"/>
                  </a:lnTo>
                  <a:lnTo>
                    <a:pt x="3172" y="1991"/>
                  </a:lnTo>
                  <a:lnTo>
                    <a:pt x="3175" y="2000"/>
                  </a:lnTo>
                  <a:lnTo>
                    <a:pt x="3179" y="2010"/>
                  </a:lnTo>
                  <a:lnTo>
                    <a:pt x="3185" y="2021"/>
                  </a:lnTo>
                  <a:lnTo>
                    <a:pt x="3192" y="2031"/>
                  </a:lnTo>
                  <a:lnTo>
                    <a:pt x="3199" y="2039"/>
                  </a:lnTo>
                  <a:lnTo>
                    <a:pt x="3208" y="2046"/>
                  </a:lnTo>
                  <a:lnTo>
                    <a:pt x="3218" y="2053"/>
                  </a:lnTo>
                  <a:lnTo>
                    <a:pt x="3228" y="2058"/>
                  </a:lnTo>
                  <a:lnTo>
                    <a:pt x="3239" y="2062"/>
                  </a:lnTo>
                  <a:lnTo>
                    <a:pt x="3251" y="2066"/>
                  </a:lnTo>
                  <a:lnTo>
                    <a:pt x="3276" y="2072"/>
                  </a:lnTo>
                  <a:lnTo>
                    <a:pt x="3301" y="2077"/>
                  </a:lnTo>
                  <a:lnTo>
                    <a:pt x="3325" y="2083"/>
                  </a:lnTo>
                  <a:lnTo>
                    <a:pt x="3349" y="2091"/>
                  </a:lnTo>
                  <a:lnTo>
                    <a:pt x="3353" y="2097"/>
                  </a:lnTo>
                  <a:lnTo>
                    <a:pt x="3355" y="2102"/>
                  </a:lnTo>
                  <a:lnTo>
                    <a:pt x="3355" y="2105"/>
                  </a:lnTo>
                  <a:lnTo>
                    <a:pt x="3355" y="2107"/>
                  </a:lnTo>
                  <a:lnTo>
                    <a:pt x="3354" y="2110"/>
                  </a:lnTo>
                  <a:lnTo>
                    <a:pt x="3352" y="2112"/>
                  </a:lnTo>
                  <a:lnTo>
                    <a:pt x="3348" y="2115"/>
                  </a:lnTo>
                  <a:lnTo>
                    <a:pt x="3342" y="2118"/>
                  </a:lnTo>
                  <a:lnTo>
                    <a:pt x="3333" y="2120"/>
                  </a:lnTo>
                  <a:lnTo>
                    <a:pt x="3324" y="2121"/>
                  </a:lnTo>
                  <a:lnTo>
                    <a:pt x="3283" y="2124"/>
                  </a:lnTo>
                  <a:lnTo>
                    <a:pt x="3241" y="2127"/>
                  </a:lnTo>
                  <a:lnTo>
                    <a:pt x="3200" y="2130"/>
                  </a:lnTo>
                  <a:lnTo>
                    <a:pt x="3157" y="2132"/>
                  </a:lnTo>
                  <a:lnTo>
                    <a:pt x="3115" y="2134"/>
                  </a:lnTo>
                  <a:lnTo>
                    <a:pt x="3070" y="2136"/>
                  </a:lnTo>
                  <a:lnTo>
                    <a:pt x="3025" y="2136"/>
                  </a:lnTo>
                  <a:lnTo>
                    <a:pt x="2980" y="2136"/>
                  </a:lnTo>
                  <a:lnTo>
                    <a:pt x="2962" y="2118"/>
                  </a:lnTo>
                  <a:lnTo>
                    <a:pt x="2534" y="1445"/>
                  </a:lnTo>
                  <a:lnTo>
                    <a:pt x="2513" y="1400"/>
                  </a:lnTo>
                  <a:lnTo>
                    <a:pt x="2491" y="1356"/>
                  </a:lnTo>
                  <a:lnTo>
                    <a:pt x="2467" y="1311"/>
                  </a:lnTo>
                  <a:lnTo>
                    <a:pt x="2444" y="1266"/>
                  </a:lnTo>
                  <a:lnTo>
                    <a:pt x="2421" y="1223"/>
                  </a:lnTo>
                  <a:lnTo>
                    <a:pt x="2398" y="1178"/>
                  </a:lnTo>
                  <a:lnTo>
                    <a:pt x="2376" y="1133"/>
                  </a:lnTo>
                  <a:lnTo>
                    <a:pt x="2355" y="1087"/>
                  </a:lnTo>
                  <a:lnTo>
                    <a:pt x="2335" y="1042"/>
                  </a:lnTo>
                  <a:lnTo>
                    <a:pt x="2316" y="995"/>
                  </a:lnTo>
                  <a:lnTo>
                    <a:pt x="2307" y="972"/>
                  </a:lnTo>
                  <a:lnTo>
                    <a:pt x="2299" y="947"/>
                  </a:lnTo>
                  <a:lnTo>
                    <a:pt x="2291" y="923"/>
                  </a:lnTo>
                  <a:lnTo>
                    <a:pt x="2284" y="899"/>
                  </a:lnTo>
                  <a:lnTo>
                    <a:pt x="2278" y="875"/>
                  </a:lnTo>
                  <a:lnTo>
                    <a:pt x="2272" y="850"/>
                  </a:lnTo>
                  <a:lnTo>
                    <a:pt x="2266" y="825"/>
                  </a:lnTo>
                  <a:lnTo>
                    <a:pt x="2262" y="800"/>
                  </a:lnTo>
                  <a:lnTo>
                    <a:pt x="2258" y="774"/>
                  </a:lnTo>
                  <a:lnTo>
                    <a:pt x="2255" y="748"/>
                  </a:lnTo>
                  <a:lnTo>
                    <a:pt x="2251" y="722"/>
                  </a:lnTo>
                  <a:lnTo>
                    <a:pt x="2250" y="695"/>
                  </a:lnTo>
                  <a:lnTo>
                    <a:pt x="2250" y="681"/>
                  </a:lnTo>
                  <a:lnTo>
                    <a:pt x="2251" y="668"/>
                  </a:lnTo>
                  <a:lnTo>
                    <a:pt x="2253" y="656"/>
                  </a:lnTo>
                  <a:lnTo>
                    <a:pt x="2257" y="644"/>
                  </a:lnTo>
                  <a:lnTo>
                    <a:pt x="2261" y="633"/>
                  </a:lnTo>
                  <a:lnTo>
                    <a:pt x="2266" y="622"/>
                  </a:lnTo>
                  <a:lnTo>
                    <a:pt x="2271" y="612"/>
                  </a:lnTo>
                  <a:lnTo>
                    <a:pt x="2277" y="603"/>
                  </a:lnTo>
                  <a:lnTo>
                    <a:pt x="2283" y="594"/>
                  </a:lnTo>
                  <a:lnTo>
                    <a:pt x="2290" y="586"/>
                  </a:lnTo>
                  <a:lnTo>
                    <a:pt x="2297" y="577"/>
                  </a:lnTo>
                  <a:lnTo>
                    <a:pt x="2304" y="570"/>
                  </a:lnTo>
                  <a:lnTo>
                    <a:pt x="2320" y="555"/>
                  </a:lnTo>
                  <a:lnTo>
                    <a:pt x="2338" y="539"/>
                  </a:lnTo>
                  <a:lnTo>
                    <a:pt x="2355" y="525"/>
                  </a:lnTo>
                  <a:lnTo>
                    <a:pt x="2371" y="510"/>
                  </a:lnTo>
                  <a:lnTo>
                    <a:pt x="2387" y="494"/>
                  </a:lnTo>
                  <a:lnTo>
                    <a:pt x="2401" y="477"/>
                  </a:lnTo>
                  <a:lnTo>
                    <a:pt x="2407" y="468"/>
                  </a:lnTo>
                  <a:lnTo>
                    <a:pt x="2414" y="458"/>
                  </a:lnTo>
                  <a:lnTo>
                    <a:pt x="2420" y="448"/>
                  </a:lnTo>
                  <a:lnTo>
                    <a:pt x="2424" y="438"/>
                  </a:lnTo>
                  <a:lnTo>
                    <a:pt x="2428" y="427"/>
                  </a:lnTo>
                  <a:lnTo>
                    <a:pt x="2432" y="415"/>
                  </a:lnTo>
                  <a:lnTo>
                    <a:pt x="2434" y="403"/>
                  </a:lnTo>
                  <a:lnTo>
                    <a:pt x="2436" y="390"/>
                  </a:lnTo>
                  <a:lnTo>
                    <a:pt x="2438" y="357"/>
                  </a:lnTo>
                  <a:lnTo>
                    <a:pt x="2439" y="324"/>
                  </a:lnTo>
                  <a:lnTo>
                    <a:pt x="2440" y="307"/>
                  </a:lnTo>
                  <a:lnTo>
                    <a:pt x="2440" y="290"/>
                  </a:lnTo>
                  <a:lnTo>
                    <a:pt x="2439" y="273"/>
                  </a:lnTo>
                  <a:lnTo>
                    <a:pt x="2438" y="256"/>
                  </a:lnTo>
                  <a:lnTo>
                    <a:pt x="2435" y="239"/>
                  </a:lnTo>
                  <a:lnTo>
                    <a:pt x="2432" y="223"/>
                  </a:lnTo>
                  <a:lnTo>
                    <a:pt x="2427" y="206"/>
                  </a:lnTo>
                  <a:lnTo>
                    <a:pt x="2421" y="190"/>
                  </a:lnTo>
                  <a:lnTo>
                    <a:pt x="2413" y="175"/>
                  </a:lnTo>
                  <a:lnTo>
                    <a:pt x="2403" y="160"/>
                  </a:lnTo>
                  <a:lnTo>
                    <a:pt x="2392" y="146"/>
                  </a:lnTo>
                  <a:lnTo>
                    <a:pt x="2379" y="132"/>
                  </a:lnTo>
                  <a:lnTo>
                    <a:pt x="2360" y="113"/>
                  </a:lnTo>
                  <a:lnTo>
                    <a:pt x="2337" y="92"/>
                  </a:lnTo>
                  <a:lnTo>
                    <a:pt x="2332" y="88"/>
                  </a:lnTo>
                  <a:lnTo>
                    <a:pt x="2325" y="84"/>
                  </a:lnTo>
                  <a:lnTo>
                    <a:pt x="2320" y="82"/>
                  </a:lnTo>
                  <a:lnTo>
                    <a:pt x="2316" y="81"/>
                  </a:lnTo>
                  <a:lnTo>
                    <a:pt x="2312" y="81"/>
                  </a:lnTo>
                  <a:lnTo>
                    <a:pt x="2309" y="83"/>
                  </a:lnTo>
                  <a:lnTo>
                    <a:pt x="2307" y="86"/>
                  </a:lnTo>
                  <a:lnTo>
                    <a:pt x="2306" y="91"/>
                  </a:lnTo>
                  <a:lnTo>
                    <a:pt x="2307" y="99"/>
                  </a:lnTo>
                  <a:lnTo>
                    <a:pt x="2307" y="106"/>
                  </a:lnTo>
                  <a:lnTo>
                    <a:pt x="2306" y="113"/>
                  </a:lnTo>
                  <a:lnTo>
                    <a:pt x="2304" y="120"/>
                  </a:lnTo>
                  <a:lnTo>
                    <a:pt x="2302" y="126"/>
                  </a:lnTo>
                  <a:lnTo>
                    <a:pt x="2298" y="132"/>
                  </a:lnTo>
                  <a:lnTo>
                    <a:pt x="2295" y="139"/>
                  </a:lnTo>
                  <a:lnTo>
                    <a:pt x="2290" y="145"/>
                  </a:lnTo>
                  <a:lnTo>
                    <a:pt x="2281" y="156"/>
                  </a:lnTo>
                  <a:lnTo>
                    <a:pt x="2271" y="167"/>
                  </a:lnTo>
                  <a:lnTo>
                    <a:pt x="2262" y="178"/>
                  </a:lnTo>
                  <a:lnTo>
                    <a:pt x="2255" y="190"/>
                  </a:lnTo>
                  <a:lnTo>
                    <a:pt x="2249" y="186"/>
                  </a:lnTo>
                  <a:lnTo>
                    <a:pt x="2244" y="183"/>
                  </a:lnTo>
                  <a:lnTo>
                    <a:pt x="2238" y="180"/>
                  </a:lnTo>
                  <a:lnTo>
                    <a:pt x="2232" y="177"/>
                  </a:lnTo>
                  <a:lnTo>
                    <a:pt x="2219" y="174"/>
                  </a:lnTo>
                  <a:lnTo>
                    <a:pt x="2203" y="171"/>
                  </a:lnTo>
                  <a:lnTo>
                    <a:pt x="2190" y="172"/>
                  </a:lnTo>
                  <a:lnTo>
                    <a:pt x="2178" y="173"/>
                  </a:lnTo>
                  <a:lnTo>
                    <a:pt x="2166" y="174"/>
                  </a:lnTo>
                  <a:lnTo>
                    <a:pt x="2155" y="177"/>
                  </a:lnTo>
                  <a:lnTo>
                    <a:pt x="2145" y="181"/>
                  </a:lnTo>
                  <a:lnTo>
                    <a:pt x="2134" y="186"/>
                  </a:lnTo>
                  <a:lnTo>
                    <a:pt x="2125" y="194"/>
                  </a:lnTo>
                  <a:lnTo>
                    <a:pt x="2115" y="203"/>
                  </a:lnTo>
                  <a:lnTo>
                    <a:pt x="2112" y="183"/>
                  </a:lnTo>
                  <a:lnTo>
                    <a:pt x="2109" y="160"/>
                  </a:lnTo>
                  <a:lnTo>
                    <a:pt x="2106" y="134"/>
                  </a:lnTo>
                  <a:lnTo>
                    <a:pt x="2102" y="109"/>
                  </a:lnTo>
                  <a:lnTo>
                    <a:pt x="2100" y="97"/>
                  </a:lnTo>
                  <a:lnTo>
                    <a:pt x="2096" y="84"/>
                  </a:lnTo>
                  <a:lnTo>
                    <a:pt x="2092" y="72"/>
                  </a:lnTo>
                  <a:lnTo>
                    <a:pt x="2088" y="61"/>
                  </a:lnTo>
                  <a:lnTo>
                    <a:pt x="2082" y="49"/>
                  </a:lnTo>
                  <a:lnTo>
                    <a:pt x="2076" y="38"/>
                  </a:lnTo>
                  <a:lnTo>
                    <a:pt x="2069" y="29"/>
                  </a:lnTo>
                  <a:lnTo>
                    <a:pt x="2061" y="20"/>
                  </a:lnTo>
                  <a:lnTo>
                    <a:pt x="2055" y="15"/>
                  </a:lnTo>
                  <a:lnTo>
                    <a:pt x="2048" y="11"/>
                  </a:lnTo>
                  <a:lnTo>
                    <a:pt x="2042" y="8"/>
                  </a:lnTo>
                  <a:lnTo>
                    <a:pt x="2035" y="6"/>
                  </a:lnTo>
                  <a:lnTo>
                    <a:pt x="2019" y="3"/>
                  </a:lnTo>
                  <a:lnTo>
                    <a:pt x="2004" y="2"/>
                  </a:lnTo>
                  <a:lnTo>
                    <a:pt x="1972" y="3"/>
                  </a:lnTo>
                  <a:lnTo>
                    <a:pt x="1939" y="3"/>
                  </a:lnTo>
                  <a:lnTo>
                    <a:pt x="1938" y="2"/>
                  </a:lnTo>
                  <a:lnTo>
                    <a:pt x="1937" y="0"/>
                  </a:lnTo>
                  <a:lnTo>
                    <a:pt x="1723" y="0"/>
                  </a:lnTo>
                  <a:lnTo>
                    <a:pt x="1727" y="17"/>
                  </a:lnTo>
                  <a:lnTo>
                    <a:pt x="1731" y="34"/>
                  </a:lnTo>
                  <a:lnTo>
                    <a:pt x="1735" y="51"/>
                  </a:lnTo>
                  <a:lnTo>
                    <a:pt x="1738" y="69"/>
                  </a:lnTo>
                  <a:lnTo>
                    <a:pt x="1730" y="72"/>
                  </a:lnTo>
                  <a:lnTo>
                    <a:pt x="1723" y="75"/>
                  </a:lnTo>
                  <a:lnTo>
                    <a:pt x="1718" y="78"/>
                  </a:lnTo>
                  <a:lnTo>
                    <a:pt x="1714" y="81"/>
                  </a:lnTo>
                  <a:lnTo>
                    <a:pt x="1710" y="85"/>
                  </a:lnTo>
                  <a:lnTo>
                    <a:pt x="1708" y="89"/>
                  </a:lnTo>
                  <a:lnTo>
                    <a:pt x="1707" y="93"/>
                  </a:lnTo>
                  <a:lnTo>
                    <a:pt x="1706" y="97"/>
                  </a:lnTo>
                  <a:lnTo>
                    <a:pt x="1709" y="115"/>
                  </a:lnTo>
                  <a:lnTo>
                    <a:pt x="1712" y="13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1" name="Freeform 17"/>
            <p:cNvSpPr>
              <a:spLocks/>
            </p:cNvSpPr>
            <p:nvPr userDrawn="1"/>
          </p:nvSpPr>
          <p:spPr bwMode="auto">
            <a:xfrm>
              <a:off x="4185" y="237"/>
              <a:ext cx="38" cy="68"/>
            </a:xfrm>
            <a:custGeom>
              <a:avLst/>
              <a:gdLst>
                <a:gd name="T0" fmla="*/ 101 w 384"/>
                <a:gd name="T1" fmla="*/ 669 h 673"/>
                <a:gd name="T2" fmla="*/ 22 w 384"/>
                <a:gd name="T3" fmla="*/ 651 h 673"/>
                <a:gd name="T4" fmla="*/ 24 w 384"/>
                <a:gd name="T5" fmla="*/ 554 h 673"/>
                <a:gd name="T6" fmla="*/ 108 w 384"/>
                <a:gd name="T7" fmla="*/ 574 h 673"/>
                <a:gd name="T8" fmla="*/ 164 w 384"/>
                <a:gd name="T9" fmla="*/ 579 h 673"/>
                <a:gd name="T10" fmla="*/ 200 w 384"/>
                <a:gd name="T11" fmla="*/ 575 h 673"/>
                <a:gd name="T12" fmla="*/ 230 w 384"/>
                <a:gd name="T13" fmla="*/ 566 h 673"/>
                <a:gd name="T14" fmla="*/ 255 w 384"/>
                <a:gd name="T15" fmla="*/ 549 h 673"/>
                <a:gd name="T16" fmla="*/ 272 w 384"/>
                <a:gd name="T17" fmla="*/ 522 h 673"/>
                <a:gd name="T18" fmla="*/ 279 w 384"/>
                <a:gd name="T19" fmla="*/ 483 h 673"/>
                <a:gd name="T20" fmla="*/ 275 w 384"/>
                <a:gd name="T21" fmla="*/ 449 h 673"/>
                <a:gd name="T22" fmla="*/ 264 w 384"/>
                <a:gd name="T23" fmla="*/ 425 h 673"/>
                <a:gd name="T24" fmla="*/ 247 w 384"/>
                <a:gd name="T25" fmla="*/ 408 h 673"/>
                <a:gd name="T26" fmla="*/ 226 w 384"/>
                <a:gd name="T27" fmla="*/ 395 h 673"/>
                <a:gd name="T28" fmla="*/ 127 w 384"/>
                <a:gd name="T29" fmla="*/ 353 h 673"/>
                <a:gd name="T30" fmla="*/ 78 w 384"/>
                <a:gd name="T31" fmla="*/ 329 h 673"/>
                <a:gd name="T32" fmla="*/ 47 w 384"/>
                <a:gd name="T33" fmla="*/ 304 h 673"/>
                <a:gd name="T34" fmla="*/ 20 w 384"/>
                <a:gd name="T35" fmla="*/ 268 h 673"/>
                <a:gd name="T36" fmla="*/ 3 w 384"/>
                <a:gd name="T37" fmla="*/ 221 h 673"/>
                <a:gd name="T38" fmla="*/ 0 w 384"/>
                <a:gd name="T39" fmla="*/ 170 h 673"/>
                <a:gd name="T40" fmla="*/ 3 w 384"/>
                <a:gd name="T41" fmla="*/ 140 h 673"/>
                <a:gd name="T42" fmla="*/ 11 w 384"/>
                <a:gd name="T43" fmla="*/ 112 h 673"/>
                <a:gd name="T44" fmla="*/ 23 w 384"/>
                <a:gd name="T45" fmla="*/ 88 h 673"/>
                <a:gd name="T46" fmla="*/ 38 w 384"/>
                <a:gd name="T47" fmla="*/ 66 h 673"/>
                <a:gd name="T48" fmla="*/ 59 w 384"/>
                <a:gd name="T49" fmla="*/ 47 h 673"/>
                <a:gd name="T50" fmla="*/ 106 w 384"/>
                <a:gd name="T51" fmla="*/ 19 h 673"/>
                <a:gd name="T52" fmla="*/ 167 w 384"/>
                <a:gd name="T53" fmla="*/ 3 h 673"/>
                <a:gd name="T54" fmla="*/ 243 w 384"/>
                <a:gd name="T55" fmla="*/ 1 h 673"/>
                <a:gd name="T56" fmla="*/ 318 w 384"/>
                <a:gd name="T57" fmla="*/ 13 h 673"/>
                <a:gd name="T58" fmla="*/ 360 w 384"/>
                <a:gd name="T59" fmla="*/ 117 h 673"/>
                <a:gd name="T60" fmla="*/ 291 w 384"/>
                <a:gd name="T61" fmla="*/ 100 h 673"/>
                <a:gd name="T62" fmla="*/ 216 w 384"/>
                <a:gd name="T63" fmla="*/ 92 h 673"/>
                <a:gd name="T64" fmla="*/ 183 w 384"/>
                <a:gd name="T65" fmla="*/ 94 h 673"/>
                <a:gd name="T66" fmla="*/ 154 w 384"/>
                <a:gd name="T67" fmla="*/ 101 h 673"/>
                <a:gd name="T68" fmla="*/ 130 w 384"/>
                <a:gd name="T69" fmla="*/ 114 h 673"/>
                <a:gd name="T70" fmla="*/ 112 w 384"/>
                <a:gd name="T71" fmla="*/ 134 h 673"/>
                <a:gd name="T72" fmla="*/ 104 w 384"/>
                <a:gd name="T73" fmla="*/ 163 h 673"/>
                <a:gd name="T74" fmla="*/ 105 w 384"/>
                <a:gd name="T75" fmla="*/ 198 h 673"/>
                <a:gd name="T76" fmla="*/ 115 w 384"/>
                <a:gd name="T77" fmla="*/ 224 h 673"/>
                <a:gd name="T78" fmla="*/ 131 w 384"/>
                <a:gd name="T79" fmla="*/ 242 h 673"/>
                <a:gd name="T80" fmla="*/ 150 w 384"/>
                <a:gd name="T81" fmla="*/ 255 h 673"/>
                <a:gd name="T82" fmla="*/ 183 w 384"/>
                <a:gd name="T83" fmla="*/ 269 h 673"/>
                <a:gd name="T84" fmla="*/ 272 w 384"/>
                <a:gd name="T85" fmla="*/ 306 h 673"/>
                <a:gd name="T86" fmla="*/ 309 w 384"/>
                <a:gd name="T87" fmla="*/ 327 h 673"/>
                <a:gd name="T88" fmla="*/ 341 w 384"/>
                <a:gd name="T89" fmla="*/ 355 h 673"/>
                <a:gd name="T90" fmla="*/ 366 w 384"/>
                <a:gd name="T91" fmla="*/ 393 h 673"/>
                <a:gd name="T92" fmla="*/ 381 w 384"/>
                <a:gd name="T93" fmla="*/ 442 h 673"/>
                <a:gd name="T94" fmla="*/ 384 w 384"/>
                <a:gd name="T95" fmla="*/ 498 h 673"/>
                <a:gd name="T96" fmla="*/ 379 w 384"/>
                <a:gd name="T97" fmla="*/ 537 h 673"/>
                <a:gd name="T98" fmla="*/ 368 w 384"/>
                <a:gd name="T99" fmla="*/ 571 h 673"/>
                <a:gd name="T100" fmla="*/ 354 w 384"/>
                <a:gd name="T101" fmla="*/ 598 h 673"/>
                <a:gd name="T102" fmla="*/ 333 w 384"/>
                <a:gd name="T103" fmla="*/ 620 h 673"/>
                <a:gd name="T104" fmla="*/ 311 w 384"/>
                <a:gd name="T105" fmla="*/ 638 h 673"/>
                <a:gd name="T106" fmla="*/ 285 w 384"/>
                <a:gd name="T107" fmla="*/ 652 h 673"/>
                <a:gd name="T108" fmla="*/ 237 w 384"/>
                <a:gd name="T109" fmla="*/ 666 h 673"/>
                <a:gd name="T110" fmla="*/ 174 w 384"/>
                <a:gd name="T111" fmla="*/ 672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4" h="673">
                  <a:moveTo>
                    <a:pt x="153" y="673"/>
                  </a:moveTo>
                  <a:lnTo>
                    <a:pt x="127" y="672"/>
                  </a:lnTo>
                  <a:lnTo>
                    <a:pt x="101" y="669"/>
                  </a:lnTo>
                  <a:lnTo>
                    <a:pt x="77" y="665"/>
                  </a:lnTo>
                  <a:lnTo>
                    <a:pt x="56" y="660"/>
                  </a:lnTo>
                  <a:lnTo>
                    <a:pt x="22" y="651"/>
                  </a:lnTo>
                  <a:lnTo>
                    <a:pt x="9" y="647"/>
                  </a:lnTo>
                  <a:lnTo>
                    <a:pt x="9" y="550"/>
                  </a:lnTo>
                  <a:lnTo>
                    <a:pt x="24" y="554"/>
                  </a:lnTo>
                  <a:lnTo>
                    <a:pt x="62" y="564"/>
                  </a:lnTo>
                  <a:lnTo>
                    <a:pt x="84" y="570"/>
                  </a:lnTo>
                  <a:lnTo>
                    <a:pt x="108" y="574"/>
                  </a:lnTo>
                  <a:lnTo>
                    <a:pt x="132" y="578"/>
                  </a:lnTo>
                  <a:lnTo>
                    <a:pt x="153" y="579"/>
                  </a:lnTo>
                  <a:lnTo>
                    <a:pt x="164" y="579"/>
                  </a:lnTo>
                  <a:lnTo>
                    <a:pt x="176" y="578"/>
                  </a:lnTo>
                  <a:lnTo>
                    <a:pt x="187" y="577"/>
                  </a:lnTo>
                  <a:lnTo>
                    <a:pt x="200" y="575"/>
                  </a:lnTo>
                  <a:lnTo>
                    <a:pt x="210" y="573"/>
                  </a:lnTo>
                  <a:lnTo>
                    <a:pt x="221" y="570"/>
                  </a:lnTo>
                  <a:lnTo>
                    <a:pt x="230" y="566"/>
                  </a:lnTo>
                  <a:lnTo>
                    <a:pt x="239" y="562"/>
                  </a:lnTo>
                  <a:lnTo>
                    <a:pt x="248" y="556"/>
                  </a:lnTo>
                  <a:lnTo>
                    <a:pt x="255" y="549"/>
                  </a:lnTo>
                  <a:lnTo>
                    <a:pt x="262" y="541"/>
                  </a:lnTo>
                  <a:lnTo>
                    <a:pt x="267" y="532"/>
                  </a:lnTo>
                  <a:lnTo>
                    <a:pt x="272" y="522"/>
                  </a:lnTo>
                  <a:lnTo>
                    <a:pt x="276" y="510"/>
                  </a:lnTo>
                  <a:lnTo>
                    <a:pt x="278" y="498"/>
                  </a:lnTo>
                  <a:lnTo>
                    <a:pt x="279" y="483"/>
                  </a:lnTo>
                  <a:lnTo>
                    <a:pt x="279" y="471"/>
                  </a:lnTo>
                  <a:lnTo>
                    <a:pt x="277" y="459"/>
                  </a:lnTo>
                  <a:lnTo>
                    <a:pt x="275" y="449"/>
                  </a:lnTo>
                  <a:lnTo>
                    <a:pt x="272" y="440"/>
                  </a:lnTo>
                  <a:lnTo>
                    <a:pt x="268" y="432"/>
                  </a:lnTo>
                  <a:lnTo>
                    <a:pt x="264" y="425"/>
                  </a:lnTo>
                  <a:lnTo>
                    <a:pt x="259" y="419"/>
                  </a:lnTo>
                  <a:lnTo>
                    <a:pt x="254" y="413"/>
                  </a:lnTo>
                  <a:lnTo>
                    <a:pt x="247" y="408"/>
                  </a:lnTo>
                  <a:lnTo>
                    <a:pt x="241" y="403"/>
                  </a:lnTo>
                  <a:lnTo>
                    <a:pt x="234" y="399"/>
                  </a:lnTo>
                  <a:lnTo>
                    <a:pt x="226" y="395"/>
                  </a:lnTo>
                  <a:lnTo>
                    <a:pt x="209" y="387"/>
                  </a:lnTo>
                  <a:lnTo>
                    <a:pt x="190" y="379"/>
                  </a:lnTo>
                  <a:lnTo>
                    <a:pt x="127" y="353"/>
                  </a:lnTo>
                  <a:lnTo>
                    <a:pt x="108" y="346"/>
                  </a:lnTo>
                  <a:lnTo>
                    <a:pt x="88" y="335"/>
                  </a:lnTo>
                  <a:lnTo>
                    <a:pt x="78" y="329"/>
                  </a:lnTo>
                  <a:lnTo>
                    <a:pt x="67" y="321"/>
                  </a:lnTo>
                  <a:lnTo>
                    <a:pt x="57" y="313"/>
                  </a:lnTo>
                  <a:lnTo>
                    <a:pt x="47" y="304"/>
                  </a:lnTo>
                  <a:lnTo>
                    <a:pt x="37" y="292"/>
                  </a:lnTo>
                  <a:lnTo>
                    <a:pt x="28" y="281"/>
                  </a:lnTo>
                  <a:lnTo>
                    <a:pt x="20" y="268"/>
                  </a:lnTo>
                  <a:lnTo>
                    <a:pt x="13" y="254"/>
                  </a:lnTo>
                  <a:lnTo>
                    <a:pt x="7" y="238"/>
                  </a:lnTo>
                  <a:lnTo>
                    <a:pt x="3" y="221"/>
                  </a:lnTo>
                  <a:lnTo>
                    <a:pt x="0" y="201"/>
                  </a:lnTo>
                  <a:lnTo>
                    <a:pt x="0" y="181"/>
                  </a:lnTo>
                  <a:lnTo>
                    <a:pt x="0" y="170"/>
                  </a:lnTo>
                  <a:lnTo>
                    <a:pt x="1" y="160"/>
                  </a:lnTo>
                  <a:lnTo>
                    <a:pt x="2" y="150"/>
                  </a:lnTo>
                  <a:lnTo>
                    <a:pt x="3" y="140"/>
                  </a:lnTo>
                  <a:lnTo>
                    <a:pt x="6" y="130"/>
                  </a:lnTo>
                  <a:lnTo>
                    <a:pt x="8" y="121"/>
                  </a:lnTo>
                  <a:lnTo>
                    <a:pt x="11" y="112"/>
                  </a:lnTo>
                  <a:lnTo>
                    <a:pt x="15" y="104"/>
                  </a:lnTo>
                  <a:lnTo>
                    <a:pt x="19" y="96"/>
                  </a:lnTo>
                  <a:lnTo>
                    <a:pt x="23" y="88"/>
                  </a:lnTo>
                  <a:lnTo>
                    <a:pt x="28" y="80"/>
                  </a:lnTo>
                  <a:lnTo>
                    <a:pt x="33" y="73"/>
                  </a:lnTo>
                  <a:lnTo>
                    <a:pt x="38" y="66"/>
                  </a:lnTo>
                  <a:lnTo>
                    <a:pt x="45" y="60"/>
                  </a:lnTo>
                  <a:lnTo>
                    <a:pt x="52" y="52"/>
                  </a:lnTo>
                  <a:lnTo>
                    <a:pt x="59" y="47"/>
                  </a:lnTo>
                  <a:lnTo>
                    <a:pt x="73" y="36"/>
                  </a:lnTo>
                  <a:lnTo>
                    <a:pt x="89" y="27"/>
                  </a:lnTo>
                  <a:lnTo>
                    <a:pt x="106" y="19"/>
                  </a:lnTo>
                  <a:lnTo>
                    <a:pt x="126" y="12"/>
                  </a:lnTo>
                  <a:lnTo>
                    <a:pt x="146" y="7"/>
                  </a:lnTo>
                  <a:lnTo>
                    <a:pt x="167" y="3"/>
                  </a:lnTo>
                  <a:lnTo>
                    <a:pt x="189" y="1"/>
                  </a:lnTo>
                  <a:lnTo>
                    <a:pt x="213" y="0"/>
                  </a:lnTo>
                  <a:lnTo>
                    <a:pt x="243" y="1"/>
                  </a:lnTo>
                  <a:lnTo>
                    <a:pt x="271" y="4"/>
                  </a:lnTo>
                  <a:lnTo>
                    <a:pt x="297" y="8"/>
                  </a:lnTo>
                  <a:lnTo>
                    <a:pt x="318" y="13"/>
                  </a:lnTo>
                  <a:lnTo>
                    <a:pt x="348" y="22"/>
                  </a:lnTo>
                  <a:lnTo>
                    <a:pt x="360" y="26"/>
                  </a:lnTo>
                  <a:lnTo>
                    <a:pt x="360" y="117"/>
                  </a:lnTo>
                  <a:lnTo>
                    <a:pt x="346" y="113"/>
                  </a:lnTo>
                  <a:lnTo>
                    <a:pt x="313" y="105"/>
                  </a:lnTo>
                  <a:lnTo>
                    <a:pt x="291" y="100"/>
                  </a:lnTo>
                  <a:lnTo>
                    <a:pt x="266" y="96"/>
                  </a:lnTo>
                  <a:lnTo>
                    <a:pt x="242" y="93"/>
                  </a:lnTo>
                  <a:lnTo>
                    <a:pt x="216" y="92"/>
                  </a:lnTo>
                  <a:lnTo>
                    <a:pt x="205" y="92"/>
                  </a:lnTo>
                  <a:lnTo>
                    <a:pt x="193" y="93"/>
                  </a:lnTo>
                  <a:lnTo>
                    <a:pt x="183" y="94"/>
                  </a:lnTo>
                  <a:lnTo>
                    <a:pt x="173" y="96"/>
                  </a:lnTo>
                  <a:lnTo>
                    <a:pt x="163" y="98"/>
                  </a:lnTo>
                  <a:lnTo>
                    <a:pt x="154" y="101"/>
                  </a:lnTo>
                  <a:lnTo>
                    <a:pt x="145" y="104"/>
                  </a:lnTo>
                  <a:lnTo>
                    <a:pt x="137" y="108"/>
                  </a:lnTo>
                  <a:lnTo>
                    <a:pt x="130" y="114"/>
                  </a:lnTo>
                  <a:lnTo>
                    <a:pt x="123" y="119"/>
                  </a:lnTo>
                  <a:lnTo>
                    <a:pt x="117" y="126"/>
                  </a:lnTo>
                  <a:lnTo>
                    <a:pt x="112" y="134"/>
                  </a:lnTo>
                  <a:lnTo>
                    <a:pt x="108" y="143"/>
                  </a:lnTo>
                  <a:lnTo>
                    <a:pt x="106" y="153"/>
                  </a:lnTo>
                  <a:lnTo>
                    <a:pt x="104" y="163"/>
                  </a:lnTo>
                  <a:lnTo>
                    <a:pt x="103" y="175"/>
                  </a:lnTo>
                  <a:lnTo>
                    <a:pt x="104" y="187"/>
                  </a:lnTo>
                  <a:lnTo>
                    <a:pt x="105" y="198"/>
                  </a:lnTo>
                  <a:lnTo>
                    <a:pt x="108" y="207"/>
                  </a:lnTo>
                  <a:lnTo>
                    <a:pt x="111" y="216"/>
                  </a:lnTo>
                  <a:lnTo>
                    <a:pt x="115" y="224"/>
                  </a:lnTo>
                  <a:lnTo>
                    <a:pt x="120" y="231"/>
                  </a:lnTo>
                  <a:lnTo>
                    <a:pt x="125" y="237"/>
                  </a:lnTo>
                  <a:lnTo>
                    <a:pt x="131" y="242"/>
                  </a:lnTo>
                  <a:lnTo>
                    <a:pt x="137" y="247"/>
                  </a:lnTo>
                  <a:lnTo>
                    <a:pt x="143" y="251"/>
                  </a:lnTo>
                  <a:lnTo>
                    <a:pt x="150" y="255"/>
                  </a:lnTo>
                  <a:lnTo>
                    <a:pt x="156" y="258"/>
                  </a:lnTo>
                  <a:lnTo>
                    <a:pt x="170" y="264"/>
                  </a:lnTo>
                  <a:lnTo>
                    <a:pt x="183" y="269"/>
                  </a:lnTo>
                  <a:lnTo>
                    <a:pt x="247" y="294"/>
                  </a:lnTo>
                  <a:lnTo>
                    <a:pt x="259" y="301"/>
                  </a:lnTo>
                  <a:lnTo>
                    <a:pt x="272" y="306"/>
                  </a:lnTo>
                  <a:lnTo>
                    <a:pt x="285" y="312"/>
                  </a:lnTo>
                  <a:lnTo>
                    <a:pt x="297" y="319"/>
                  </a:lnTo>
                  <a:lnTo>
                    <a:pt x="309" y="327"/>
                  </a:lnTo>
                  <a:lnTo>
                    <a:pt x="320" y="335"/>
                  </a:lnTo>
                  <a:lnTo>
                    <a:pt x="331" y="344"/>
                  </a:lnTo>
                  <a:lnTo>
                    <a:pt x="341" y="355"/>
                  </a:lnTo>
                  <a:lnTo>
                    <a:pt x="351" y="366"/>
                  </a:lnTo>
                  <a:lnTo>
                    <a:pt x="359" y="378"/>
                  </a:lnTo>
                  <a:lnTo>
                    <a:pt x="366" y="393"/>
                  </a:lnTo>
                  <a:lnTo>
                    <a:pt x="372" y="408"/>
                  </a:lnTo>
                  <a:lnTo>
                    <a:pt x="377" y="424"/>
                  </a:lnTo>
                  <a:lnTo>
                    <a:pt x="381" y="442"/>
                  </a:lnTo>
                  <a:lnTo>
                    <a:pt x="383" y="462"/>
                  </a:lnTo>
                  <a:lnTo>
                    <a:pt x="384" y="483"/>
                  </a:lnTo>
                  <a:lnTo>
                    <a:pt x="384" y="498"/>
                  </a:lnTo>
                  <a:lnTo>
                    <a:pt x="383" y="512"/>
                  </a:lnTo>
                  <a:lnTo>
                    <a:pt x="381" y="525"/>
                  </a:lnTo>
                  <a:lnTo>
                    <a:pt x="379" y="537"/>
                  </a:lnTo>
                  <a:lnTo>
                    <a:pt x="376" y="550"/>
                  </a:lnTo>
                  <a:lnTo>
                    <a:pt x="372" y="561"/>
                  </a:lnTo>
                  <a:lnTo>
                    <a:pt x="368" y="571"/>
                  </a:lnTo>
                  <a:lnTo>
                    <a:pt x="364" y="581"/>
                  </a:lnTo>
                  <a:lnTo>
                    <a:pt x="359" y="590"/>
                  </a:lnTo>
                  <a:lnTo>
                    <a:pt x="354" y="598"/>
                  </a:lnTo>
                  <a:lnTo>
                    <a:pt x="347" y="606"/>
                  </a:lnTo>
                  <a:lnTo>
                    <a:pt x="340" y="613"/>
                  </a:lnTo>
                  <a:lnTo>
                    <a:pt x="333" y="620"/>
                  </a:lnTo>
                  <a:lnTo>
                    <a:pt x="326" y="627"/>
                  </a:lnTo>
                  <a:lnTo>
                    <a:pt x="319" y="633"/>
                  </a:lnTo>
                  <a:lnTo>
                    <a:pt x="311" y="638"/>
                  </a:lnTo>
                  <a:lnTo>
                    <a:pt x="303" y="643"/>
                  </a:lnTo>
                  <a:lnTo>
                    <a:pt x="294" y="648"/>
                  </a:lnTo>
                  <a:lnTo>
                    <a:pt x="285" y="652"/>
                  </a:lnTo>
                  <a:lnTo>
                    <a:pt x="276" y="655"/>
                  </a:lnTo>
                  <a:lnTo>
                    <a:pt x="256" y="661"/>
                  </a:lnTo>
                  <a:lnTo>
                    <a:pt x="237" y="666"/>
                  </a:lnTo>
                  <a:lnTo>
                    <a:pt x="216" y="669"/>
                  </a:lnTo>
                  <a:lnTo>
                    <a:pt x="195" y="671"/>
                  </a:lnTo>
                  <a:lnTo>
                    <a:pt x="174" y="672"/>
                  </a:lnTo>
                  <a:lnTo>
                    <a:pt x="153" y="67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2" name="Freeform 18"/>
            <p:cNvSpPr>
              <a:spLocks/>
            </p:cNvSpPr>
            <p:nvPr userDrawn="1"/>
          </p:nvSpPr>
          <p:spPr bwMode="auto">
            <a:xfrm>
              <a:off x="4237" y="237"/>
              <a:ext cx="41" cy="68"/>
            </a:xfrm>
            <a:custGeom>
              <a:avLst/>
              <a:gdLst>
                <a:gd name="T0" fmla="*/ 232 w 404"/>
                <a:gd name="T1" fmla="*/ 671 h 673"/>
                <a:gd name="T2" fmla="*/ 175 w 404"/>
                <a:gd name="T3" fmla="*/ 661 h 673"/>
                <a:gd name="T4" fmla="*/ 142 w 404"/>
                <a:gd name="T5" fmla="*/ 648 h 673"/>
                <a:gd name="T6" fmla="*/ 108 w 404"/>
                <a:gd name="T7" fmla="*/ 630 h 673"/>
                <a:gd name="T8" fmla="*/ 78 w 404"/>
                <a:gd name="T9" fmla="*/ 602 h 673"/>
                <a:gd name="T10" fmla="*/ 50 w 404"/>
                <a:gd name="T11" fmla="*/ 567 h 673"/>
                <a:gd name="T12" fmla="*/ 28 w 404"/>
                <a:gd name="T13" fmla="*/ 521 h 673"/>
                <a:gd name="T14" fmla="*/ 12 w 404"/>
                <a:gd name="T15" fmla="*/ 465 h 673"/>
                <a:gd name="T16" fmla="*/ 2 w 404"/>
                <a:gd name="T17" fmla="*/ 395 h 673"/>
                <a:gd name="T18" fmla="*/ 1 w 404"/>
                <a:gd name="T19" fmla="*/ 312 h 673"/>
                <a:gd name="T20" fmla="*/ 8 w 404"/>
                <a:gd name="T21" fmla="*/ 237 h 673"/>
                <a:gd name="T22" fmla="*/ 23 w 404"/>
                <a:gd name="T23" fmla="*/ 175 h 673"/>
                <a:gd name="T24" fmla="*/ 45 w 404"/>
                <a:gd name="T25" fmla="*/ 124 h 673"/>
                <a:gd name="T26" fmla="*/ 73 w 404"/>
                <a:gd name="T27" fmla="*/ 85 h 673"/>
                <a:gd name="T28" fmla="*/ 103 w 404"/>
                <a:gd name="T29" fmla="*/ 54 h 673"/>
                <a:gd name="T30" fmla="*/ 137 w 404"/>
                <a:gd name="T31" fmla="*/ 32 h 673"/>
                <a:gd name="T32" fmla="*/ 171 w 404"/>
                <a:gd name="T33" fmla="*/ 17 h 673"/>
                <a:gd name="T34" fmla="*/ 218 w 404"/>
                <a:gd name="T35" fmla="*/ 5 h 673"/>
                <a:gd name="T36" fmla="*/ 279 w 404"/>
                <a:gd name="T37" fmla="*/ 0 h 673"/>
                <a:gd name="T38" fmla="*/ 349 w 404"/>
                <a:gd name="T39" fmla="*/ 8 h 673"/>
                <a:gd name="T40" fmla="*/ 404 w 404"/>
                <a:gd name="T41" fmla="*/ 23 h 673"/>
                <a:gd name="T42" fmla="*/ 366 w 404"/>
                <a:gd name="T43" fmla="*/ 106 h 673"/>
                <a:gd name="T44" fmla="*/ 305 w 404"/>
                <a:gd name="T45" fmla="*/ 95 h 673"/>
                <a:gd name="T46" fmla="*/ 252 w 404"/>
                <a:gd name="T47" fmla="*/ 96 h 673"/>
                <a:gd name="T48" fmla="*/ 207 w 404"/>
                <a:gd name="T49" fmla="*/ 106 h 673"/>
                <a:gd name="T50" fmla="*/ 179 w 404"/>
                <a:gd name="T51" fmla="*/ 121 h 673"/>
                <a:gd name="T52" fmla="*/ 161 w 404"/>
                <a:gd name="T53" fmla="*/ 139 h 673"/>
                <a:gd name="T54" fmla="*/ 144 w 404"/>
                <a:gd name="T55" fmla="*/ 163 h 673"/>
                <a:gd name="T56" fmla="*/ 129 w 404"/>
                <a:gd name="T57" fmla="*/ 194 h 673"/>
                <a:gd name="T58" fmla="*/ 119 w 404"/>
                <a:gd name="T59" fmla="*/ 234 h 673"/>
                <a:gd name="T60" fmla="*/ 112 w 404"/>
                <a:gd name="T61" fmla="*/ 282 h 673"/>
                <a:gd name="T62" fmla="*/ 110 w 404"/>
                <a:gd name="T63" fmla="*/ 340 h 673"/>
                <a:gd name="T64" fmla="*/ 112 w 404"/>
                <a:gd name="T65" fmla="*/ 394 h 673"/>
                <a:gd name="T66" fmla="*/ 118 w 404"/>
                <a:gd name="T67" fmla="*/ 438 h 673"/>
                <a:gd name="T68" fmla="*/ 128 w 404"/>
                <a:gd name="T69" fmla="*/ 476 h 673"/>
                <a:gd name="T70" fmla="*/ 142 w 404"/>
                <a:gd name="T71" fmla="*/ 505 h 673"/>
                <a:gd name="T72" fmla="*/ 158 w 404"/>
                <a:gd name="T73" fmla="*/ 528 h 673"/>
                <a:gd name="T74" fmla="*/ 175 w 404"/>
                <a:gd name="T75" fmla="*/ 547 h 673"/>
                <a:gd name="T76" fmla="*/ 201 w 404"/>
                <a:gd name="T77" fmla="*/ 562 h 673"/>
                <a:gd name="T78" fmla="*/ 244 w 404"/>
                <a:gd name="T79" fmla="*/ 574 h 673"/>
                <a:gd name="T80" fmla="*/ 296 w 404"/>
                <a:gd name="T81" fmla="*/ 574 h 673"/>
                <a:gd name="T82" fmla="*/ 360 w 404"/>
                <a:gd name="T83" fmla="*/ 562 h 673"/>
                <a:gd name="T84" fmla="*/ 404 w 404"/>
                <a:gd name="T85" fmla="*/ 649 h 673"/>
                <a:gd name="T86" fmla="*/ 344 w 404"/>
                <a:gd name="T87" fmla="*/ 665 h 673"/>
                <a:gd name="T88" fmla="*/ 273 w 404"/>
                <a:gd name="T89" fmla="*/ 67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4" h="673">
                  <a:moveTo>
                    <a:pt x="273" y="673"/>
                  </a:moveTo>
                  <a:lnTo>
                    <a:pt x="253" y="672"/>
                  </a:lnTo>
                  <a:lnTo>
                    <a:pt x="232" y="671"/>
                  </a:lnTo>
                  <a:lnTo>
                    <a:pt x="209" y="668"/>
                  </a:lnTo>
                  <a:lnTo>
                    <a:pt x="187" y="664"/>
                  </a:lnTo>
                  <a:lnTo>
                    <a:pt x="175" y="661"/>
                  </a:lnTo>
                  <a:lnTo>
                    <a:pt x="164" y="657"/>
                  </a:lnTo>
                  <a:lnTo>
                    <a:pt x="153" y="653"/>
                  </a:lnTo>
                  <a:lnTo>
                    <a:pt x="142" y="648"/>
                  </a:lnTo>
                  <a:lnTo>
                    <a:pt x="130" y="643"/>
                  </a:lnTo>
                  <a:lnTo>
                    <a:pt x="119" y="637"/>
                  </a:lnTo>
                  <a:lnTo>
                    <a:pt x="108" y="630"/>
                  </a:lnTo>
                  <a:lnTo>
                    <a:pt x="98" y="621"/>
                  </a:lnTo>
                  <a:lnTo>
                    <a:pt x="88" y="612"/>
                  </a:lnTo>
                  <a:lnTo>
                    <a:pt x="78" y="602"/>
                  </a:lnTo>
                  <a:lnTo>
                    <a:pt x="69" y="592"/>
                  </a:lnTo>
                  <a:lnTo>
                    <a:pt x="60" y="580"/>
                  </a:lnTo>
                  <a:lnTo>
                    <a:pt x="50" y="567"/>
                  </a:lnTo>
                  <a:lnTo>
                    <a:pt x="42" y="553"/>
                  </a:lnTo>
                  <a:lnTo>
                    <a:pt x="35" y="537"/>
                  </a:lnTo>
                  <a:lnTo>
                    <a:pt x="28" y="521"/>
                  </a:lnTo>
                  <a:lnTo>
                    <a:pt x="22" y="503"/>
                  </a:lnTo>
                  <a:lnTo>
                    <a:pt x="16" y="485"/>
                  </a:lnTo>
                  <a:lnTo>
                    <a:pt x="12" y="465"/>
                  </a:lnTo>
                  <a:lnTo>
                    <a:pt x="8" y="442"/>
                  </a:lnTo>
                  <a:lnTo>
                    <a:pt x="4" y="419"/>
                  </a:lnTo>
                  <a:lnTo>
                    <a:pt x="2" y="395"/>
                  </a:lnTo>
                  <a:lnTo>
                    <a:pt x="1" y="368"/>
                  </a:lnTo>
                  <a:lnTo>
                    <a:pt x="0" y="340"/>
                  </a:lnTo>
                  <a:lnTo>
                    <a:pt x="1" y="312"/>
                  </a:lnTo>
                  <a:lnTo>
                    <a:pt x="2" y="285"/>
                  </a:lnTo>
                  <a:lnTo>
                    <a:pt x="5" y="261"/>
                  </a:lnTo>
                  <a:lnTo>
                    <a:pt x="8" y="237"/>
                  </a:lnTo>
                  <a:lnTo>
                    <a:pt x="12" y="215"/>
                  </a:lnTo>
                  <a:lnTo>
                    <a:pt x="17" y="194"/>
                  </a:lnTo>
                  <a:lnTo>
                    <a:pt x="23" y="175"/>
                  </a:lnTo>
                  <a:lnTo>
                    <a:pt x="30" y="157"/>
                  </a:lnTo>
                  <a:lnTo>
                    <a:pt x="37" y="141"/>
                  </a:lnTo>
                  <a:lnTo>
                    <a:pt x="45" y="124"/>
                  </a:lnTo>
                  <a:lnTo>
                    <a:pt x="53" y="110"/>
                  </a:lnTo>
                  <a:lnTo>
                    <a:pt x="63" y="97"/>
                  </a:lnTo>
                  <a:lnTo>
                    <a:pt x="73" y="85"/>
                  </a:lnTo>
                  <a:lnTo>
                    <a:pt x="82" y="74"/>
                  </a:lnTo>
                  <a:lnTo>
                    <a:pt x="93" y="64"/>
                  </a:lnTo>
                  <a:lnTo>
                    <a:pt x="103" y="54"/>
                  </a:lnTo>
                  <a:lnTo>
                    <a:pt x="114" y="46"/>
                  </a:lnTo>
                  <a:lnTo>
                    <a:pt x="125" y="39"/>
                  </a:lnTo>
                  <a:lnTo>
                    <a:pt x="137" y="32"/>
                  </a:lnTo>
                  <a:lnTo>
                    <a:pt x="149" y="26"/>
                  </a:lnTo>
                  <a:lnTo>
                    <a:pt x="160" y="21"/>
                  </a:lnTo>
                  <a:lnTo>
                    <a:pt x="171" y="17"/>
                  </a:lnTo>
                  <a:lnTo>
                    <a:pt x="183" y="13"/>
                  </a:lnTo>
                  <a:lnTo>
                    <a:pt x="194" y="10"/>
                  </a:lnTo>
                  <a:lnTo>
                    <a:pt x="218" y="5"/>
                  </a:lnTo>
                  <a:lnTo>
                    <a:pt x="239" y="2"/>
                  </a:lnTo>
                  <a:lnTo>
                    <a:pt x="260" y="1"/>
                  </a:lnTo>
                  <a:lnTo>
                    <a:pt x="279" y="0"/>
                  </a:lnTo>
                  <a:lnTo>
                    <a:pt x="305" y="1"/>
                  </a:lnTo>
                  <a:lnTo>
                    <a:pt x="328" y="4"/>
                  </a:lnTo>
                  <a:lnTo>
                    <a:pt x="349" y="8"/>
                  </a:lnTo>
                  <a:lnTo>
                    <a:pt x="368" y="12"/>
                  </a:lnTo>
                  <a:lnTo>
                    <a:pt x="394" y="20"/>
                  </a:lnTo>
                  <a:lnTo>
                    <a:pt x="404" y="23"/>
                  </a:lnTo>
                  <a:lnTo>
                    <a:pt x="404" y="117"/>
                  </a:lnTo>
                  <a:lnTo>
                    <a:pt x="394" y="114"/>
                  </a:lnTo>
                  <a:lnTo>
                    <a:pt x="366" y="106"/>
                  </a:lnTo>
                  <a:lnTo>
                    <a:pt x="347" y="102"/>
                  </a:lnTo>
                  <a:lnTo>
                    <a:pt x="327" y="98"/>
                  </a:lnTo>
                  <a:lnTo>
                    <a:pt x="305" y="95"/>
                  </a:lnTo>
                  <a:lnTo>
                    <a:pt x="282" y="94"/>
                  </a:lnTo>
                  <a:lnTo>
                    <a:pt x="267" y="95"/>
                  </a:lnTo>
                  <a:lnTo>
                    <a:pt x="252" y="96"/>
                  </a:lnTo>
                  <a:lnTo>
                    <a:pt x="237" y="98"/>
                  </a:lnTo>
                  <a:lnTo>
                    <a:pt x="223" y="101"/>
                  </a:lnTo>
                  <a:lnTo>
                    <a:pt x="207" y="106"/>
                  </a:lnTo>
                  <a:lnTo>
                    <a:pt x="193" y="112"/>
                  </a:lnTo>
                  <a:lnTo>
                    <a:pt x="186" y="116"/>
                  </a:lnTo>
                  <a:lnTo>
                    <a:pt x="179" y="121"/>
                  </a:lnTo>
                  <a:lnTo>
                    <a:pt x="173" y="126"/>
                  </a:lnTo>
                  <a:lnTo>
                    <a:pt x="167" y="132"/>
                  </a:lnTo>
                  <a:lnTo>
                    <a:pt x="161" y="139"/>
                  </a:lnTo>
                  <a:lnTo>
                    <a:pt x="155" y="147"/>
                  </a:lnTo>
                  <a:lnTo>
                    <a:pt x="149" y="154"/>
                  </a:lnTo>
                  <a:lnTo>
                    <a:pt x="144" y="163"/>
                  </a:lnTo>
                  <a:lnTo>
                    <a:pt x="139" y="173"/>
                  </a:lnTo>
                  <a:lnTo>
                    <a:pt x="135" y="183"/>
                  </a:lnTo>
                  <a:lnTo>
                    <a:pt x="129" y="194"/>
                  </a:lnTo>
                  <a:lnTo>
                    <a:pt x="126" y="206"/>
                  </a:lnTo>
                  <a:lnTo>
                    <a:pt x="122" y="220"/>
                  </a:lnTo>
                  <a:lnTo>
                    <a:pt x="119" y="234"/>
                  </a:lnTo>
                  <a:lnTo>
                    <a:pt x="116" y="249"/>
                  </a:lnTo>
                  <a:lnTo>
                    <a:pt x="114" y="265"/>
                  </a:lnTo>
                  <a:lnTo>
                    <a:pt x="112" y="282"/>
                  </a:lnTo>
                  <a:lnTo>
                    <a:pt x="111" y="301"/>
                  </a:lnTo>
                  <a:lnTo>
                    <a:pt x="110" y="320"/>
                  </a:lnTo>
                  <a:lnTo>
                    <a:pt x="110" y="340"/>
                  </a:lnTo>
                  <a:lnTo>
                    <a:pt x="110" y="359"/>
                  </a:lnTo>
                  <a:lnTo>
                    <a:pt x="111" y="376"/>
                  </a:lnTo>
                  <a:lnTo>
                    <a:pt x="112" y="394"/>
                  </a:lnTo>
                  <a:lnTo>
                    <a:pt x="114" y="410"/>
                  </a:lnTo>
                  <a:lnTo>
                    <a:pt x="116" y="425"/>
                  </a:lnTo>
                  <a:lnTo>
                    <a:pt x="118" y="438"/>
                  </a:lnTo>
                  <a:lnTo>
                    <a:pt x="121" y="451"/>
                  </a:lnTo>
                  <a:lnTo>
                    <a:pt x="125" y="465"/>
                  </a:lnTo>
                  <a:lnTo>
                    <a:pt x="128" y="476"/>
                  </a:lnTo>
                  <a:lnTo>
                    <a:pt x="132" y="486"/>
                  </a:lnTo>
                  <a:lnTo>
                    <a:pt x="137" y="496"/>
                  </a:lnTo>
                  <a:lnTo>
                    <a:pt x="142" y="505"/>
                  </a:lnTo>
                  <a:lnTo>
                    <a:pt x="147" y="514"/>
                  </a:lnTo>
                  <a:lnTo>
                    <a:pt x="152" y="521"/>
                  </a:lnTo>
                  <a:lnTo>
                    <a:pt x="158" y="528"/>
                  </a:lnTo>
                  <a:lnTo>
                    <a:pt x="163" y="535"/>
                  </a:lnTo>
                  <a:lnTo>
                    <a:pt x="169" y="541"/>
                  </a:lnTo>
                  <a:lnTo>
                    <a:pt x="175" y="547"/>
                  </a:lnTo>
                  <a:lnTo>
                    <a:pt x="181" y="551"/>
                  </a:lnTo>
                  <a:lnTo>
                    <a:pt x="188" y="556"/>
                  </a:lnTo>
                  <a:lnTo>
                    <a:pt x="201" y="562"/>
                  </a:lnTo>
                  <a:lnTo>
                    <a:pt x="216" y="568"/>
                  </a:lnTo>
                  <a:lnTo>
                    <a:pt x="230" y="571"/>
                  </a:lnTo>
                  <a:lnTo>
                    <a:pt x="244" y="574"/>
                  </a:lnTo>
                  <a:lnTo>
                    <a:pt x="259" y="575"/>
                  </a:lnTo>
                  <a:lnTo>
                    <a:pt x="273" y="575"/>
                  </a:lnTo>
                  <a:lnTo>
                    <a:pt x="296" y="574"/>
                  </a:lnTo>
                  <a:lnTo>
                    <a:pt x="318" y="571"/>
                  </a:lnTo>
                  <a:lnTo>
                    <a:pt x="340" y="567"/>
                  </a:lnTo>
                  <a:lnTo>
                    <a:pt x="360" y="562"/>
                  </a:lnTo>
                  <a:lnTo>
                    <a:pt x="392" y="554"/>
                  </a:lnTo>
                  <a:lnTo>
                    <a:pt x="404" y="550"/>
                  </a:lnTo>
                  <a:lnTo>
                    <a:pt x="404" y="649"/>
                  </a:lnTo>
                  <a:lnTo>
                    <a:pt x="393" y="652"/>
                  </a:lnTo>
                  <a:lnTo>
                    <a:pt x="363" y="661"/>
                  </a:lnTo>
                  <a:lnTo>
                    <a:pt x="344" y="665"/>
                  </a:lnTo>
                  <a:lnTo>
                    <a:pt x="322" y="669"/>
                  </a:lnTo>
                  <a:lnTo>
                    <a:pt x="298" y="672"/>
                  </a:lnTo>
                  <a:lnTo>
                    <a:pt x="273" y="67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3" name="Freeform 19"/>
            <p:cNvSpPr>
              <a:spLocks/>
            </p:cNvSpPr>
            <p:nvPr userDrawn="1"/>
          </p:nvSpPr>
          <p:spPr bwMode="auto">
            <a:xfrm>
              <a:off x="4293" y="215"/>
              <a:ext cx="50" cy="88"/>
            </a:xfrm>
            <a:custGeom>
              <a:avLst/>
              <a:gdLst>
                <a:gd name="T0" fmla="*/ 392 w 502"/>
                <a:gd name="T1" fmla="*/ 410 h 881"/>
                <a:gd name="T2" fmla="*/ 390 w 502"/>
                <a:gd name="T3" fmla="*/ 382 h 881"/>
                <a:gd name="T4" fmla="*/ 384 w 502"/>
                <a:gd name="T5" fmla="*/ 361 h 881"/>
                <a:gd name="T6" fmla="*/ 375 w 502"/>
                <a:gd name="T7" fmla="*/ 345 h 881"/>
                <a:gd name="T8" fmla="*/ 362 w 502"/>
                <a:gd name="T9" fmla="*/ 334 h 881"/>
                <a:gd name="T10" fmla="*/ 346 w 502"/>
                <a:gd name="T11" fmla="*/ 327 h 881"/>
                <a:gd name="T12" fmla="*/ 329 w 502"/>
                <a:gd name="T13" fmla="*/ 323 h 881"/>
                <a:gd name="T14" fmla="*/ 288 w 502"/>
                <a:gd name="T15" fmla="*/ 320 h 881"/>
                <a:gd name="T16" fmla="*/ 256 w 502"/>
                <a:gd name="T17" fmla="*/ 323 h 881"/>
                <a:gd name="T18" fmla="*/ 225 w 502"/>
                <a:gd name="T19" fmla="*/ 331 h 881"/>
                <a:gd name="T20" fmla="*/ 194 w 502"/>
                <a:gd name="T21" fmla="*/ 341 h 881"/>
                <a:gd name="T22" fmla="*/ 168 w 502"/>
                <a:gd name="T23" fmla="*/ 353 h 881"/>
                <a:gd name="T24" fmla="*/ 127 w 502"/>
                <a:gd name="T25" fmla="*/ 376 h 881"/>
                <a:gd name="T26" fmla="*/ 110 w 502"/>
                <a:gd name="T27" fmla="*/ 387 h 881"/>
                <a:gd name="T28" fmla="*/ 0 w 502"/>
                <a:gd name="T29" fmla="*/ 881 h 881"/>
                <a:gd name="T30" fmla="*/ 110 w 502"/>
                <a:gd name="T31" fmla="*/ 0 h 881"/>
                <a:gd name="T32" fmla="*/ 114 w 502"/>
                <a:gd name="T33" fmla="*/ 307 h 881"/>
                <a:gd name="T34" fmla="*/ 146 w 502"/>
                <a:gd name="T35" fmla="*/ 282 h 881"/>
                <a:gd name="T36" fmla="*/ 186 w 502"/>
                <a:gd name="T37" fmla="*/ 257 h 881"/>
                <a:gd name="T38" fmla="*/ 219 w 502"/>
                <a:gd name="T39" fmla="*/ 241 h 881"/>
                <a:gd name="T40" fmla="*/ 255 w 502"/>
                <a:gd name="T41" fmla="*/ 228 h 881"/>
                <a:gd name="T42" fmla="*/ 295 w 502"/>
                <a:gd name="T43" fmla="*/ 221 h 881"/>
                <a:gd name="T44" fmla="*/ 335 w 502"/>
                <a:gd name="T45" fmla="*/ 221 h 881"/>
                <a:gd name="T46" fmla="*/ 373 w 502"/>
                <a:gd name="T47" fmla="*/ 225 h 881"/>
                <a:gd name="T48" fmla="*/ 407 w 502"/>
                <a:gd name="T49" fmla="*/ 235 h 881"/>
                <a:gd name="T50" fmla="*/ 437 w 502"/>
                <a:gd name="T51" fmla="*/ 250 h 881"/>
                <a:gd name="T52" fmla="*/ 456 w 502"/>
                <a:gd name="T53" fmla="*/ 266 h 881"/>
                <a:gd name="T54" fmla="*/ 466 w 502"/>
                <a:gd name="T55" fmla="*/ 280 h 881"/>
                <a:gd name="T56" fmla="*/ 476 w 502"/>
                <a:gd name="T57" fmla="*/ 295 h 881"/>
                <a:gd name="T58" fmla="*/ 484 w 502"/>
                <a:gd name="T59" fmla="*/ 311 h 881"/>
                <a:gd name="T60" fmla="*/ 494 w 502"/>
                <a:gd name="T61" fmla="*/ 340 h 881"/>
                <a:gd name="T62" fmla="*/ 501 w 502"/>
                <a:gd name="T63" fmla="*/ 387 h 881"/>
                <a:gd name="T64" fmla="*/ 502 w 502"/>
                <a:gd name="T65" fmla="*/ 881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2" h="881">
                  <a:moveTo>
                    <a:pt x="392" y="881"/>
                  </a:moveTo>
                  <a:lnTo>
                    <a:pt x="392" y="410"/>
                  </a:lnTo>
                  <a:lnTo>
                    <a:pt x="391" y="395"/>
                  </a:lnTo>
                  <a:lnTo>
                    <a:pt x="390" y="382"/>
                  </a:lnTo>
                  <a:lnTo>
                    <a:pt x="387" y="371"/>
                  </a:lnTo>
                  <a:lnTo>
                    <a:pt x="384" y="361"/>
                  </a:lnTo>
                  <a:lnTo>
                    <a:pt x="380" y="352"/>
                  </a:lnTo>
                  <a:lnTo>
                    <a:pt x="375" y="345"/>
                  </a:lnTo>
                  <a:lnTo>
                    <a:pt x="369" y="339"/>
                  </a:lnTo>
                  <a:lnTo>
                    <a:pt x="362" y="334"/>
                  </a:lnTo>
                  <a:lnTo>
                    <a:pt x="355" y="330"/>
                  </a:lnTo>
                  <a:lnTo>
                    <a:pt x="346" y="327"/>
                  </a:lnTo>
                  <a:lnTo>
                    <a:pt x="338" y="324"/>
                  </a:lnTo>
                  <a:lnTo>
                    <a:pt x="329" y="323"/>
                  </a:lnTo>
                  <a:lnTo>
                    <a:pt x="309" y="321"/>
                  </a:lnTo>
                  <a:lnTo>
                    <a:pt x="288" y="320"/>
                  </a:lnTo>
                  <a:lnTo>
                    <a:pt x="272" y="321"/>
                  </a:lnTo>
                  <a:lnTo>
                    <a:pt x="256" y="323"/>
                  </a:lnTo>
                  <a:lnTo>
                    <a:pt x="240" y="326"/>
                  </a:lnTo>
                  <a:lnTo>
                    <a:pt x="225" y="331"/>
                  </a:lnTo>
                  <a:lnTo>
                    <a:pt x="210" y="336"/>
                  </a:lnTo>
                  <a:lnTo>
                    <a:pt x="194" y="341"/>
                  </a:lnTo>
                  <a:lnTo>
                    <a:pt x="181" y="347"/>
                  </a:lnTo>
                  <a:lnTo>
                    <a:pt x="168" y="353"/>
                  </a:lnTo>
                  <a:lnTo>
                    <a:pt x="145" y="366"/>
                  </a:lnTo>
                  <a:lnTo>
                    <a:pt x="127" y="376"/>
                  </a:lnTo>
                  <a:lnTo>
                    <a:pt x="114" y="384"/>
                  </a:lnTo>
                  <a:lnTo>
                    <a:pt x="110" y="387"/>
                  </a:lnTo>
                  <a:lnTo>
                    <a:pt x="110" y="881"/>
                  </a:lnTo>
                  <a:lnTo>
                    <a:pt x="0" y="881"/>
                  </a:lnTo>
                  <a:lnTo>
                    <a:pt x="0" y="0"/>
                  </a:lnTo>
                  <a:lnTo>
                    <a:pt x="110" y="0"/>
                  </a:lnTo>
                  <a:lnTo>
                    <a:pt x="110" y="311"/>
                  </a:lnTo>
                  <a:lnTo>
                    <a:pt x="114" y="307"/>
                  </a:lnTo>
                  <a:lnTo>
                    <a:pt x="127" y="297"/>
                  </a:lnTo>
                  <a:lnTo>
                    <a:pt x="146" y="282"/>
                  </a:lnTo>
                  <a:lnTo>
                    <a:pt x="171" y="265"/>
                  </a:lnTo>
                  <a:lnTo>
                    <a:pt x="186" y="257"/>
                  </a:lnTo>
                  <a:lnTo>
                    <a:pt x="202" y="249"/>
                  </a:lnTo>
                  <a:lnTo>
                    <a:pt x="219" y="241"/>
                  </a:lnTo>
                  <a:lnTo>
                    <a:pt x="237" y="234"/>
                  </a:lnTo>
                  <a:lnTo>
                    <a:pt x="255" y="228"/>
                  </a:lnTo>
                  <a:lnTo>
                    <a:pt x="275" y="224"/>
                  </a:lnTo>
                  <a:lnTo>
                    <a:pt x="295" y="221"/>
                  </a:lnTo>
                  <a:lnTo>
                    <a:pt x="316" y="220"/>
                  </a:lnTo>
                  <a:lnTo>
                    <a:pt x="335" y="221"/>
                  </a:lnTo>
                  <a:lnTo>
                    <a:pt x="355" y="222"/>
                  </a:lnTo>
                  <a:lnTo>
                    <a:pt x="373" y="225"/>
                  </a:lnTo>
                  <a:lnTo>
                    <a:pt x="390" y="229"/>
                  </a:lnTo>
                  <a:lnTo>
                    <a:pt x="407" y="235"/>
                  </a:lnTo>
                  <a:lnTo>
                    <a:pt x="422" y="242"/>
                  </a:lnTo>
                  <a:lnTo>
                    <a:pt x="437" y="250"/>
                  </a:lnTo>
                  <a:lnTo>
                    <a:pt x="450" y="260"/>
                  </a:lnTo>
                  <a:lnTo>
                    <a:pt x="456" y="266"/>
                  </a:lnTo>
                  <a:lnTo>
                    <a:pt x="461" y="272"/>
                  </a:lnTo>
                  <a:lnTo>
                    <a:pt x="466" y="280"/>
                  </a:lnTo>
                  <a:lnTo>
                    <a:pt x="471" y="287"/>
                  </a:lnTo>
                  <a:lnTo>
                    <a:pt x="476" y="295"/>
                  </a:lnTo>
                  <a:lnTo>
                    <a:pt x="480" y="303"/>
                  </a:lnTo>
                  <a:lnTo>
                    <a:pt x="484" y="311"/>
                  </a:lnTo>
                  <a:lnTo>
                    <a:pt x="488" y="320"/>
                  </a:lnTo>
                  <a:lnTo>
                    <a:pt x="494" y="340"/>
                  </a:lnTo>
                  <a:lnTo>
                    <a:pt x="498" y="363"/>
                  </a:lnTo>
                  <a:lnTo>
                    <a:pt x="501" y="387"/>
                  </a:lnTo>
                  <a:lnTo>
                    <a:pt x="502" y="413"/>
                  </a:lnTo>
                  <a:lnTo>
                    <a:pt x="502" y="881"/>
                  </a:lnTo>
                  <a:lnTo>
                    <a:pt x="392" y="88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4" name="Freeform 20"/>
            <p:cNvSpPr>
              <a:spLocks/>
            </p:cNvSpPr>
            <p:nvPr userDrawn="1"/>
          </p:nvSpPr>
          <p:spPr bwMode="auto">
            <a:xfrm>
              <a:off x="4365" y="238"/>
              <a:ext cx="48" cy="67"/>
            </a:xfrm>
            <a:custGeom>
              <a:avLst/>
              <a:gdLst>
                <a:gd name="T0" fmla="*/ 374 w 477"/>
                <a:gd name="T1" fmla="*/ 564 h 661"/>
                <a:gd name="T2" fmla="*/ 359 w 477"/>
                <a:gd name="T3" fmla="*/ 579 h 661"/>
                <a:gd name="T4" fmla="*/ 316 w 477"/>
                <a:gd name="T5" fmla="*/ 613 h 661"/>
                <a:gd name="T6" fmla="*/ 287 w 477"/>
                <a:gd name="T7" fmla="*/ 631 h 661"/>
                <a:gd name="T8" fmla="*/ 254 w 477"/>
                <a:gd name="T9" fmla="*/ 646 h 661"/>
                <a:gd name="T10" fmla="*/ 217 w 477"/>
                <a:gd name="T11" fmla="*/ 657 h 661"/>
                <a:gd name="T12" fmla="*/ 198 w 477"/>
                <a:gd name="T13" fmla="*/ 660 h 661"/>
                <a:gd name="T14" fmla="*/ 178 w 477"/>
                <a:gd name="T15" fmla="*/ 661 h 661"/>
                <a:gd name="T16" fmla="*/ 140 w 477"/>
                <a:gd name="T17" fmla="*/ 659 h 661"/>
                <a:gd name="T18" fmla="*/ 106 w 477"/>
                <a:gd name="T19" fmla="*/ 651 h 661"/>
                <a:gd name="T20" fmla="*/ 75 w 477"/>
                <a:gd name="T21" fmla="*/ 639 h 661"/>
                <a:gd name="T22" fmla="*/ 50 w 477"/>
                <a:gd name="T23" fmla="*/ 620 h 661"/>
                <a:gd name="T24" fmla="*/ 39 w 477"/>
                <a:gd name="T25" fmla="*/ 607 h 661"/>
                <a:gd name="T26" fmla="*/ 29 w 477"/>
                <a:gd name="T27" fmla="*/ 594 h 661"/>
                <a:gd name="T28" fmla="*/ 20 w 477"/>
                <a:gd name="T29" fmla="*/ 579 h 661"/>
                <a:gd name="T30" fmla="*/ 12 w 477"/>
                <a:gd name="T31" fmla="*/ 561 h 661"/>
                <a:gd name="T32" fmla="*/ 3 w 477"/>
                <a:gd name="T33" fmla="*/ 520 h 661"/>
                <a:gd name="T34" fmla="*/ 0 w 477"/>
                <a:gd name="T35" fmla="*/ 471 h 661"/>
                <a:gd name="T36" fmla="*/ 110 w 477"/>
                <a:gd name="T37" fmla="*/ 0 h 661"/>
                <a:gd name="T38" fmla="*/ 110 w 477"/>
                <a:gd name="T39" fmla="*/ 461 h 661"/>
                <a:gd name="T40" fmla="*/ 112 w 477"/>
                <a:gd name="T41" fmla="*/ 486 h 661"/>
                <a:gd name="T42" fmla="*/ 117 w 477"/>
                <a:gd name="T43" fmla="*/ 507 h 661"/>
                <a:gd name="T44" fmla="*/ 124 w 477"/>
                <a:gd name="T45" fmla="*/ 525 h 661"/>
                <a:gd name="T46" fmla="*/ 134 w 477"/>
                <a:gd name="T47" fmla="*/ 540 h 661"/>
                <a:gd name="T48" fmla="*/ 148 w 477"/>
                <a:gd name="T49" fmla="*/ 551 h 661"/>
                <a:gd name="T50" fmla="*/ 166 w 477"/>
                <a:gd name="T51" fmla="*/ 558 h 661"/>
                <a:gd name="T52" fmla="*/ 189 w 477"/>
                <a:gd name="T53" fmla="*/ 562 h 661"/>
                <a:gd name="T54" fmla="*/ 217 w 477"/>
                <a:gd name="T55" fmla="*/ 561 h 661"/>
                <a:gd name="T56" fmla="*/ 246 w 477"/>
                <a:gd name="T57" fmla="*/ 556 h 661"/>
                <a:gd name="T58" fmla="*/ 275 w 477"/>
                <a:gd name="T59" fmla="*/ 546 h 661"/>
                <a:gd name="T60" fmla="*/ 302 w 477"/>
                <a:gd name="T61" fmla="*/ 534 h 661"/>
                <a:gd name="T62" fmla="*/ 336 w 477"/>
                <a:gd name="T63" fmla="*/ 515 h 661"/>
                <a:gd name="T64" fmla="*/ 363 w 477"/>
                <a:gd name="T65" fmla="*/ 496 h 661"/>
                <a:gd name="T66" fmla="*/ 367 w 477"/>
                <a:gd name="T67" fmla="*/ 0 h 661"/>
                <a:gd name="T68" fmla="*/ 477 w 477"/>
                <a:gd name="T69" fmla="*/ 64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7" h="661">
                  <a:moveTo>
                    <a:pt x="388" y="649"/>
                  </a:moveTo>
                  <a:lnTo>
                    <a:pt x="374" y="564"/>
                  </a:lnTo>
                  <a:lnTo>
                    <a:pt x="370" y="568"/>
                  </a:lnTo>
                  <a:lnTo>
                    <a:pt x="359" y="579"/>
                  </a:lnTo>
                  <a:lnTo>
                    <a:pt x="341" y="595"/>
                  </a:lnTo>
                  <a:lnTo>
                    <a:pt x="316" y="613"/>
                  </a:lnTo>
                  <a:lnTo>
                    <a:pt x="302" y="622"/>
                  </a:lnTo>
                  <a:lnTo>
                    <a:pt x="287" y="631"/>
                  </a:lnTo>
                  <a:lnTo>
                    <a:pt x="271" y="639"/>
                  </a:lnTo>
                  <a:lnTo>
                    <a:pt x="254" y="646"/>
                  </a:lnTo>
                  <a:lnTo>
                    <a:pt x="236" y="652"/>
                  </a:lnTo>
                  <a:lnTo>
                    <a:pt x="217" y="657"/>
                  </a:lnTo>
                  <a:lnTo>
                    <a:pt x="207" y="658"/>
                  </a:lnTo>
                  <a:lnTo>
                    <a:pt x="198" y="660"/>
                  </a:lnTo>
                  <a:lnTo>
                    <a:pt x="188" y="661"/>
                  </a:lnTo>
                  <a:lnTo>
                    <a:pt x="178" y="661"/>
                  </a:lnTo>
                  <a:lnTo>
                    <a:pt x="158" y="660"/>
                  </a:lnTo>
                  <a:lnTo>
                    <a:pt x="140" y="659"/>
                  </a:lnTo>
                  <a:lnTo>
                    <a:pt x="122" y="656"/>
                  </a:lnTo>
                  <a:lnTo>
                    <a:pt x="106" y="651"/>
                  </a:lnTo>
                  <a:lnTo>
                    <a:pt x="90" y="646"/>
                  </a:lnTo>
                  <a:lnTo>
                    <a:pt x="75" y="639"/>
                  </a:lnTo>
                  <a:lnTo>
                    <a:pt x="62" y="630"/>
                  </a:lnTo>
                  <a:lnTo>
                    <a:pt x="50" y="620"/>
                  </a:lnTo>
                  <a:lnTo>
                    <a:pt x="44" y="615"/>
                  </a:lnTo>
                  <a:lnTo>
                    <a:pt x="39" y="607"/>
                  </a:lnTo>
                  <a:lnTo>
                    <a:pt x="34" y="601"/>
                  </a:lnTo>
                  <a:lnTo>
                    <a:pt x="29" y="594"/>
                  </a:lnTo>
                  <a:lnTo>
                    <a:pt x="24" y="587"/>
                  </a:lnTo>
                  <a:lnTo>
                    <a:pt x="20" y="579"/>
                  </a:lnTo>
                  <a:lnTo>
                    <a:pt x="17" y="570"/>
                  </a:lnTo>
                  <a:lnTo>
                    <a:pt x="12" y="561"/>
                  </a:lnTo>
                  <a:lnTo>
                    <a:pt x="7" y="542"/>
                  </a:lnTo>
                  <a:lnTo>
                    <a:pt x="3" y="520"/>
                  </a:lnTo>
                  <a:lnTo>
                    <a:pt x="0" y="497"/>
                  </a:lnTo>
                  <a:lnTo>
                    <a:pt x="0" y="471"/>
                  </a:lnTo>
                  <a:lnTo>
                    <a:pt x="0" y="0"/>
                  </a:lnTo>
                  <a:lnTo>
                    <a:pt x="110" y="0"/>
                  </a:lnTo>
                  <a:lnTo>
                    <a:pt x="110" y="446"/>
                  </a:lnTo>
                  <a:lnTo>
                    <a:pt x="110" y="461"/>
                  </a:lnTo>
                  <a:lnTo>
                    <a:pt x="111" y="474"/>
                  </a:lnTo>
                  <a:lnTo>
                    <a:pt x="112" y="486"/>
                  </a:lnTo>
                  <a:lnTo>
                    <a:pt x="114" y="497"/>
                  </a:lnTo>
                  <a:lnTo>
                    <a:pt x="117" y="507"/>
                  </a:lnTo>
                  <a:lnTo>
                    <a:pt x="120" y="517"/>
                  </a:lnTo>
                  <a:lnTo>
                    <a:pt x="124" y="525"/>
                  </a:lnTo>
                  <a:lnTo>
                    <a:pt x="128" y="534"/>
                  </a:lnTo>
                  <a:lnTo>
                    <a:pt x="134" y="540"/>
                  </a:lnTo>
                  <a:lnTo>
                    <a:pt x="140" y="546"/>
                  </a:lnTo>
                  <a:lnTo>
                    <a:pt x="148" y="551"/>
                  </a:lnTo>
                  <a:lnTo>
                    <a:pt x="156" y="555"/>
                  </a:lnTo>
                  <a:lnTo>
                    <a:pt x="166" y="558"/>
                  </a:lnTo>
                  <a:lnTo>
                    <a:pt x="177" y="560"/>
                  </a:lnTo>
                  <a:lnTo>
                    <a:pt x="189" y="562"/>
                  </a:lnTo>
                  <a:lnTo>
                    <a:pt x="202" y="562"/>
                  </a:lnTo>
                  <a:lnTo>
                    <a:pt x="217" y="561"/>
                  </a:lnTo>
                  <a:lnTo>
                    <a:pt x="231" y="559"/>
                  </a:lnTo>
                  <a:lnTo>
                    <a:pt x="246" y="556"/>
                  </a:lnTo>
                  <a:lnTo>
                    <a:pt x="261" y="551"/>
                  </a:lnTo>
                  <a:lnTo>
                    <a:pt x="275" y="546"/>
                  </a:lnTo>
                  <a:lnTo>
                    <a:pt x="289" y="541"/>
                  </a:lnTo>
                  <a:lnTo>
                    <a:pt x="302" y="534"/>
                  </a:lnTo>
                  <a:lnTo>
                    <a:pt x="314" y="527"/>
                  </a:lnTo>
                  <a:lnTo>
                    <a:pt x="336" y="515"/>
                  </a:lnTo>
                  <a:lnTo>
                    <a:pt x="353" y="504"/>
                  </a:lnTo>
                  <a:lnTo>
                    <a:pt x="363" y="496"/>
                  </a:lnTo>
                  <a:lnTo>
                    <a:pt x="367" y="493"/>
                  </a:lnTo>
                  <a:lnTo>
                    <a:pt x="367" y="0"/>
                  </a:lnTo>
                  <a:lnTo>
                    <a:pt x="477" y="0"/>
                  </a:lnTo>
                  <a:lnTo>
                    <a:pt x="477" y="649"/>
                  </a:lnTo>
                  <a:lnTo>
                    <a:pt x="388" y="64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5" name="Rectangle 21"/>
            <p:cNvSpPr>
              <a:spLocks noChangeArrowheads="1"/>
            </p:cNvSpPr>
            <p:nvPr userDrawn="1"/>
          </p:nvSpPr>
          <p:spPr bwMode="auto">
            <a:xfrm>
              <a:off x="4437" y="215"/>
              <a:ext cx="11" cy="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CH">
                <a:solidFill>
                  <a:srgbClr val="000000"/>
                </a:solidFill>
              </a:endParaRPr>
            </a:p>
          </p:txBody>
        </p:sp>
        <p:sp>
          <p:nvSpPr>
            <p:cNvPr id="1046" name="Freeform 22"/>
            <p:cNvSpPr>
              <a:spLocks noEditPoints="1"/>
            </p:cNvSpPr>
            <p:nvPr userDrawn="1"/>
          </p:nvSpPr>
          <p:spPr bwMode="auto">
            <a:xfrm>
              <a:off x="4468" y="237"/>
              <a:ext cx="48" cy="68"/>
            </a:xfrm>
            <a:custGeom>
              <a:avLst/>
              <a:gdLst>
                <a:gd name="T0" fmla="*/ 109 w 478"/>
                <a:gd name="T1" fmla="*/ 390 h 673"/>
                <a:gd name="T2" fmla="*/ 114 w 478"/>
                <a:gd name="T3" fmla="*/ 439 h 673"/>
                <a:gd name="T4" fmla="*/ 124 w 478"/>
                <a:gd name="T5" fmla="*/ 480 h 673"/>
                <a:gd name="T6" fmla="*/ 136 w 478"/>
                <a:gd name="T7" fmla="*/ 510 h 673"/>
                <a:gd name="T8" fmla="*/ 153 w 478"/>
                <a:gd name="T9" fmla="*/ 534 h 673"/>
                <a:gd name="T10" fmla="*/ 170 w 478"/>
                <a:gd name="T11" fmla="*/ 552 h 673"/>
                <a:gd name="T12" fmla="*/ 189 w 478"/>
                <a:gd name="T13" fmla="*/ 563 h 673"/>
                <a:gd name="T14" fmla="*/ 224 w 478"/>
                <a:gd name="T15" fmla="*/ 573 h 673"/>
                <a:gd name="T16" fmla="*/ 263 w 478"/>
                <a:gd name="T17" fmla="*/ 576 h 673"/>
                <a:gd name="T18" fmla="*/ 300 w 478"/>
                <a:gd name="T19" fmla="*/ 575 h 673"/>
                <a:gd name="T20" fmla="*/ 355 w 478"/>
                <a:gd name="T21" fmla="*/ 566 h 673"/>
                <a:gd name="T22" fmla="*/ 425 w 478"/>
                <a:gd name="T23" fmla="*/ 550 h 673"/>
                <a:gd name="T24" fmla="*/ 442 w 478"/>
                <a:gd name="T25" fmla="*/ 643 h 673"/>
                <a:gd name="T26" fmla="*/ 411 w 478"/>
                <a:gd name="T27" fmla="*/ 652 h 673"/>
                <a:gd name="T28" fmla="*/ 336 w 478"/>
                <a:gd name="T29" fmla="*/ 668 h 673"/>
                <a:gd name="T30" fmla="*/ 290 w 478"/>
                <a:gd name="T31" fmla="*/ 672 h 673"/>
                <a:gd name="T32" fmla="*/ 227 w 478"/>
                <a:gd name="T33" fmla="*/ 671 h 673"/>
                <a:gd name="T34" fmla="*/ 166 w 478"/>
                <a:gd name="T35" fmla="*/ 661 h 673"/>
                <a:gd name="T36" fmla="*/ 131 w 478"/>
                <a:gd name="T37" fmla="*/ 649 h 673"/>
                <a:gd name="T38" fmla="*/ 100 w 478"/>
                <a:gd name="T39" fmla="*/ 630 h 673"/>
                <a:gd name="T40" fmla="*/ 71 w 478"/>
                <a:gd name="T41" fmla="*/ 602 h 673"/>
                <a:gd name="T42" fmla="*/ 45 w 478"/>
                <a:gd name="T43" fmla="*/ 567 h 673"/>
                <a:gd name="T44" fmla="*/ 25 w 478"/>
                <a:gd name="T45" fmla="*/ 520 h 673"/>
                <a:gd name="T46" fmla="*/ 10 w 478"/>
                <a:gd name="T47" fmla="*/ 463 h 673"/>
                <a:gd name="T48" fmla="*/ 2 w 478"/>
                <a:gd name="T49" fmla="*/ 392 h 673"/>
                <a:gd name="T50" fmla="*/ 0 w 478"/>
                <a:gd name="T51" fmla="*/ 312 h 673"/>
                <a:gd name="T52" fmla="*/ 5 w 478"/>
                <a:gd name="T53" fmla="*/ 244 h 673"/>
                <a:gd name="T54" fmla="*/ 16 w 478"/>
                <a:gd name="T55" fmla="*/ 186 h 673"/>
                <a:gd name="T56" fmla="*/ 31 w 478"/>
                <a:gd name="T57" fmla="*/ 138 h 673"/>
                <a:gd name="T58" fmla="*/ 51 w 478"/>
                <a:gd name="T59" fmla="*/ 98 h 673"/>
                <a:gd name="T60" fmla="*/ 76 w 478"/>
                <a:gd name="T61" fmla="*/ 66 h 673"/>
                <a:gd name="T62" fmla="*/ 103 w 478"/>
                <a:gd name="T63" fmla="*/ 41 h 673"/>
                <a:gd name="T64" fmla="*/ 132 w 478"/>
                <a:gd name="T65" fmla="*/ 23 h 673"/>
                <a:gd name="T66" fmla="*/ 165 w 478"/>
                <a:gd name="T67" fmla="*/ 11 h 673"/>
                <a:gd name="T68" fmla="*/ 198 w 478"/>
                <a:gd name="T69" fmla="*/ 3 h 673"/>
                <a:gd name="T70" fmla="*/ 266 w 478"/>
                <a:gd name="T71" fmla="*/ 1 h 673"/>
                <a:gd name="T72" fmla="*/ 330 w 478"/>
                <a:gd name="T73" fmla="*/ 12 h 673"/>
                <a:gd name="T74" fmla="*/ 360 w 478"/>
                <a:gd name="T75" fmla="*/ 25 h 673"/>
                <a:gd name="T76" fmla="*/ 390 w 478"/>
                <a:gd name="T77" fmla="*/ 44 h 673"/>
                <a:gd name="T78" fmla="*/ 415 w 478"/>
                <a:gd name="T79" fmla="*/ 71 h 673"/>
                <a:gd name="T80" fmla="*/ 437 w 478"/>
                <a:gd name="T81" fmla="*/ 104 h 673"/>
                <a:gd name="T82" fmla="*/ 456 w 478"/>
                <a:gd name="T83" fmla="*/ 147 h 673"/>
                <a:gd name="T84" fmla="*/ 469 w 478"/>
                <a:gd name="T85" fmla="*/ 199 h 673"/>
                <a:gd name="T86" fmla="*/ 476 w 478"/>
                <a:gd name="T87" fmla="*/ 262 h 673"/>
                <a:gd name="T88" fmla="*/ 477 w 478"/>
                <a:gd name="T89" fmla="*/ 337 h 673"/>
                <a:gd name="T90" fmla="*/ 230 w 478"/>
                <a:gd name="T91" fmla="*/ 84 h 673"/>
                <a:gd name="T92" fmla="*/ 190 w 478"/>
                <a:gd name="T93" fmla="*/ 92 h 673"/>
                <a:gd name="T94" fmla="*/ 158 w 478"/>
                <a:gd name="T95" fmla="*/ 113 h 673"/>
                <a:gd name="T96" fmla="*/ 133 w 478"/>
                <a:gd name="T97" fmla="*/ 152 h 673"/>
                <a:gd name="T98" fmla="*/ 117 w 478"/>
                <a:gd name="T99" fmla="*/ 211 h 673"/>
                <a:gd name="T100" fmla="*/ 110 w 478"/>
                <a:gd name="T101" fmla="*/ 294 h 673"/>
                <a:gd name="T102" fmla="*/ 365 w 478"/>
                <a:gd name="T103" fmla="*/ 233 h 673"/>
                <a:gd name="T104" fmla="*/ 352 w 478"/>
                <a:gd name="T105" fmla="*/ 165 h 673"/>
                <a:gd name="T106" fmla="*/ 331 w 478"/>
                <a:gd name="T107" fmla="*/ 120 h 673"/>
                <a:gd name="T108" fmla="*/ 303 w 478"/>
                <a:gd name="T109" fmla="*/ 95 h 673"/>
                <a:gd name="T110" fmla="*/ 268 w 478"/>
                <a:gd name="T111" fmla="*/ 8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8" h="673">
                  <a:moveTo>
                    <a:pt x="476" y="370"/>
                  </a:moveTo>
                  <a:lnTo>
                    <a:pt x="108" y="370"/>
                  </a:lnTo>
                  <a:lnTo>
                    <a:pt x="109" y="390"/>
                  </a:lnTo>
                  <a:lnTo>
                    <a:pt x="110" y="408"/>
                  </a:lnTo>
                  <a:lnTo>
                    <a:pt x="112" y="424"/>
                  </a:lnTo>
                  <a:lnTo>
                    <a:pt x="114" y="439"/>
                  </a:lnTo>
                  <a:lnTo>
                    <a:pt x="117" y="453"/>
                  </a:lnTo>
                  <a:lnTo>
                    <a:pt x="120" y="467"/>
                  </a:lnTo>
                  <a:lnTo>
                    <a:pt x="124" y="480"/>
                  </a:lnTo>
                  <a:lnTo>
                    <a:pt x="127" y="491"/>
                  </a:lnTo>
                  <a:lnTo>
                    <a:pt x="132" y="501"/>
                  </a:lnTo>
                  <a:lnTo>
                    <a:pt x="136" y="510"/>
                  </a:lnTo>
                  <a:lnTo>
                    <a:pt x="141" y="519"/>
                  </a:lnTo>
                  <a:lnTo>
                    <a:pt x="147" y="527"/>
                  </a:lnTo>
                  <a:lnTo>
                    <a:pt x="153" y="534"/>
                  </a:lnTo>
                  <a:lnTo>
                    <a:pt x="158" y="540"/>
                  </a:lnTo>
                  <a:lnTo>
                    <a:pt x="164" y="547"/>
                  </a:lnTo>
                  <a:lnTo>
                    <a:pt x="170" y="552"/>
                  </a:lnTo>
                  <a:lnTo>
                    <a:pt x="176" y="556"/>
                  </a:lnTo>
                  <a:lnTo>
                    <a:pt x="183" y="560"/>
                  </a:lnTo>
                  <a:lnTo>
                    <a:pt x="189" y="563"/>
                  </a:lnTo>
                  <a:lnTo>
                    <a:pt x="196" y="566"/>
                  </a:lnTo>
                  <a:lnTo>
                    <a:pt x="209" y="571"/>
                  </a:lnTo>
                  <a:lnTo>
                    <a:pt x="224" y="573"/>
                  </a:lnTo>
                  <a:lnTo>
                    <a:pt x="237" y="575"/>
                  </a:lnTo>
                  <a:lnTo>
                    <a:pt x="250" y="576"/>
                  </a:lnTo>
                  <a:lnTo>
                    <a:pt x="263" y="576"/>
                  </a:lnTo>
                  <a:lnTo>
                    <a:pt x="275" y="576"/>
                  </a:lnTo>
                  <a:lnTo>
                    <a:pt x="287" y="576"/>
                  </a:lnTo>
                  <a:lnTo>
                    <a:pt x="300" y="575"/>
                  </a:lnTo>
                  <a:lnTo>
                    <a:pt x="314" y="573"/>
                  </a:lnTo>
                  <a:lnTo>
                    <a:pt x="328" y="571"/>
                  </a:lnTo>
                  <a:lnTo>
                    <a:pt x="355" y="566"/>
                  </a:lnTo>
                  <a:lnTo>
                    <a:pt x="383" y="561"/>
                  </a:lnTo>
                  <a:lnTo>
                    <a:pt x="406" y="555"/>
                  </a:lnTo>
                  <a:lnTo>
                    <a:pt x="425" y="550"/>
                  </a:lnTo>
                  <a:lnTo>
                    <a:pt x="438" y="546"/>
                  </a:lnTo>
                  <a:lnTo>
                    <a:pt x="442" y="545"/>
                  </a:lnTo>
                  <a:lnTo>
                    <a:pt x="442" y="643"/>
                  </a:lnTo>
                  <a:lnTo>
                    <a:pt x="438" y="644"/>
                  </a:lnTo>
                  <a:lnTo>
                    <a:pt x="428" y="647"/>
                  </a:lnTo>
                  <a:lnTo>
                    <a:pt x="411" y="652"/>
                  </a:lnTo>
                  <a:lnTo>
                    <a:pt x="390" y="658"/>
                  </a:lnTo>
                  <a:lnTo>
                    <a:pt x="364" y="663"/>
                  </a:lnTo>
                  <a:lnTo>
                    <a:pt x="336" y="668"/>
                  </a:lnTo>
                  <a:lnTo>
                    <a:pt x="321" y="670"/>
                  </a:lnTo>
                  <a:lnTo>
                    <a:pt x="306" y="671"/>
                  </a:lnTo>
                  <a:lnTo>
                    <a:pt x="290" y="672"/>
                  </a:lnTo>
                  <a:lnTo>
                    <a:pt x="275" y="673"/>
                  </a:lnTo>
                  <a:lnTo>
                    <a:pt x="251" y="672"/>
                  </a:lnTo>
                  <a:lnTo>
                    <a:pt x="227" y="671"/>
                  </a:lnTo>
                  <a:lnTo>
                    <a:pt x="202" y="668"/>
                  </a:lnTo>
                  <a:lnTo>
                    <a:pt x="178" y="664"/>
                  </a:lnTo>
                  <a:lnTo>
                    <a:pt x="166" y="661"/>
                  </a:lnTo>
                  <a:lnTo>
                    <a:pt x="155" y="658"/>
                  </a:lnTo>
                  <a:lnTo>
                    <a:pt x="143" y="653"/>
                  </a:lnTo>
                  <a:lnTo>
                    <a:pt x="131" y="649"/>
                  </a:lnTo>
                  <a:lnTo>
                    <a:pt x="121" y="643"/>
                  </a:lnTo>
                  <a:lnTo>
                    <a:pt x="110" y="637"/>
                  </a:lnTo>
                  <a:lnTo>
                    <a:pt x="100" y="630"/>
                  </a:lnTo>
                  <a:lnTo>
                    <a:pt x="90" y="621"/>
                  </a:lnTo>
                  <a:lnTo>
                    <a:pt x="80" y="612"/>
                  </a:lnTo>
                  <a:lnTo>
                    <a:pt x="71" y="602"/>
                  </a:lnTo>
                  <a:lnTo>
                    <a:pt x="61" y="591"/>
                  </a:lnTo>
                  <a:lnTo>
                    <a:pt x="53" y="580"/>
                  </a:lnTo>
                  <a:lnTo>
                    <a:pt x="45" y="567"/>
                  </a:lnTo>
                  <a:lnTo>
                    <a:pt x="38" y="553"/>
                  </a:lnTo>
                  <a:lnTo>
                    <a:pt x="31" y="536"/>
                  </a:lnTo>
                  <a:lnTo>
                    <a:pt x="25" y="520"/>
                  </a:lnTo>
                  <a:lnTo>
                    <a:pt x="19" y="502"/>
                  </a:lnTo>
                  <a:lnTo>
                    <a:pt x="14" y="483"/>
                  </a:lnTo>
                  <a:lnTo>
                    <a:pt x="10" y="463"/>
                  </a:lnTo>
                  <a:lnTo>
                    <a:pt x="6" y="440"/>
                  </a:lnTo>
                  <a:lnTo>
                    <a:pt x="4" y="417"/>
                  </a:lnTo>
                  <a:lnTo>
                    <a:pt x="2" y="392"/>
                  </a:lnTo>
                  <a:lnTo>
                    <a:pt x="0" y="365"/>
                  </a:lnTo>
                  <a:lnTo>
                    <a:pt x="0" y="337"/>
                  </a:lnTo>
                  <a:lnTo>
                    <a:pt x="0" y="312"/>
                  </a:lnTo>
                  <a:lnTo>
                    <a:pt x="1" y="287"/>
                  </a:lnTo>
                  <a:lnTo>
                    <a:pt x="3" y="265"/>
                  </a:lnTo>
                  <a:lnTo>
                    <a:pt x="5" y="244"/>
                  </a:lnTo>
                  <a:lnTo>
                    <a:pt x="8" y="224"/>
                  </a:lnTo>
                  <a:lnTo>
                    <a:pt x="12" y="204"/>
                  </a:lnTo>
                  <a:lnTo>
                    <a:pt x="16" y="186"/>
                  </a:lnTo>
                  <a:lnTo>
                    <a:pt x="20" y="169"/>
                  </a:lnTo>
                  <a:lnTo>
                    <a:pt x="26" y="153"/>
                  </a:lnTo>
                  <a:lnTo>
                    <a:pt x="31" y="138"/>
                  </a:lnTo>
                  <a:lnTo>
                    <a:pt x="37" y="123"/>
                  </a:lnTo>
                  <a:lnTo>
                    <a:pt x="44" y="110"/>
                  </a:lnTo>
                  <a:lnTo>
                    <a:pt x="51" y="98"/>
                  </a:lnTo>
                  <a:lnTo>
                    <a:pt x="59" y="86"/>
                  </a:lnTo>
                  <a:lnTo>
                    <a:pt x="68" y="76"/>
                  </a:lnTo>
                  <a:lnTo>
                    <a:pt x="76" y="66"/>
                  </a:lnTo>
                  <a:lnTo>
                    <a:pt x="85" y="57"/>
                  </a:lnTo>
                  <a:lnTo>
                    <a:pt x="94" y="48"/>
                  </a:lnTo>
                  <a:lnTo>
                    <a:pt x="103" y="41"/>
                  </a:lnTo>
                  <a:lnTo>
                    <a:pt x="112" y="34"/>
                  </a:lnTo>
                  <a:lnTo>
                    <a:pt x="122" y="28"/>
                  </a:lnTo>
                  <a:lnTo>
                    <a:pt x="132" y="23"/>
                  </a:lnTo>
                  <a:lnTo>
                    <a:pt x="143" y="18"/>
                  </a:lnTo>
                  <a:lnTo>
                    <a:pt x="154" y="14"/>
                  </a:lnTo>
                  <a:lnTo>
                    <a:pt x="165" y="11"/>
                  </a:lnTo>
                  <a:lnTo>
                    <a:pt x="176" y="8"/>
                  </a:lnTo>
                  <a:lnTo>
                    <a:pt x="187" y="5"/>
                  </a:lnTo>
                  <a:lnTo>
                    <a:pt x="198" y="3"/>
                  </a:lnTo>
                  <a:lnTo>
                    <a:pt x="221" y="1"/>
                  </a:lnTo>
                  <a:lnTo>
                    <a:pt x="244" y="0"/>
                  </a:lnTo>
                  <a:lnTo>
                    <a:pt x="266" y="1"/>
                  </a:lnTo>
                  <a:lnTo>
                    <a:pt x="287" y="3"/>
                  </a:lnTo>
                  <a:lnTo>
                    <a:pt x="309" y="7"/>
                  </a:lnTo>
                  <a:lnTo>
                    <a:pt x="330" y="12"/>
                  </a:lnTo>
                  <a:lnTo>
                    <a:pt x="340" y="16"/>
                  </a:lnTo>
                  <a:lnTo>
                    <a:pt x="350" y="20"/>
                  </a:lnTo>
                  <a:lnTo>
                    <a:pt x="360" y="25"/>
                  </a:lnTo>
                  <a:lnTo>
                    <a:pt x="370" y="31"/>
                  </a:lnTo>
                  <a:lnTo>
                    <a:pt x="380" y="37"/>
                  </a:lnTo>
                  <a:lnTo>
                    <a:pt x="390" y="44"/>
                  </a:lnTo>
                  <a:lnTo>
                    <a:pt x="398" y="52"/>
                  </a:lnTo>
                  <a:lnTo>
                    <a:pt x="407" y="61"/>
                  </a:lnTo>
                  <a:lnTo>
                    <a:pt x="415" y="71"/>
                  </a:lnTo>
                  <a:lnTo>
                    <a:pt x="423" y="81"/>
                  </a:lnTo>
                  <a:lnTo>
                    <a:pt x="430" y="92"/>
                  </a:lnTo>
                  <a:lnTo>
                    <a:pt x="437" y="104"/>
                  </a:lnTo>
                  <a:lnTo>
                    <a:pt x="444" y="117"/>
                  </a:lnTo>
                  <a:lnTo>
                    <a:pt x="450" y="131"/>
                  </a:lnTo>
                  <a:lnTo>
                    <a:pt x="456" y="147"/>
                  </a:lnTo>
                  <a:lnTo>
                    <a:pt x="461" y="163"/>
                  </a:lnTo>
                  <a:lnTo>
                    <a:pt x="465" y="181"/>
                  </a:lnTo>
                  <a:lnTo>
                    <a:pt x="469" y="199"/>
                  </a:lnTo>
                  <a:lnTo>
                    <a:pt x="472" y="219"/>
                  </a:lnTo>
                  <a:lnTo>
                    <a:pt x="475" y="240"/>
                  </a:lnTo>
                  <a:lnTo>
                    <a:pt x="476" y="262"/>
                  </a:lnTo>
                  <a:lnTo>
                    <a:pt x="477" y="285"/>
                  </a:lnTo>
                  <a:lnTo>
                    <a:pt x="478" y="311"/>
                  </a:lnTo>
                  <a:lnTo>
                    <a:pt x="477" y="337"/>
                  </a:lnTo>
                  <a:lnTo>
                    <a:pt x="476" y="370"/>
                  </a:lnTo>
                  <a:close/>
                  <a:moveTo>
                    <a:pt x="244" y="83"/>
                  </a:moveTo>
                  <a:lnTo>
                    <a:pt x="230" y="84"/>
                  </a:lnTo>
                  <a:lnTo>
                    <a:pt x="215" y="85"/>
                  </a:lnTo>
                  <a:lnTo>
                    <a:pt x="202" y="88"/>
                  </a:lnTo>
                  <a:lnTo>
                    <a:pt x="190" y="92"/>
                  </a:lnTo>
                  <a:lnTo>
                    <a:pt x="179" y="98"/>
                  </a:lnTo>
                  <a:lnTo>
                    <a:pt x="168" y="105"/>
                  </a:lnTo>
                  <a:lnTo>
                    <a:pt x="158" y="113"/>
                  </a:lnTo>
                  <a:lnTo>
                    <a:pt x="149" y="124"/>
                  </a:lnTo>
                  <a:lnTo>
                    <a:pt x="140" y="138"/>
                  </a:lnTo>
                  <a:lnTo>
                    <a:pt x="133" y="152"/>
                  </a:lnTo>
                  <a:lnTo>
                    <a:pt x="127" y="169"/>
                  </a:lnTo>
                  <a:lnTo>
                    <a:pt x="121" y="189"/>
                  </a:lnTo>
                  <a:lnTo>
                    <a:pt x="117" y="211"/>
                  </a:lnTo>
                  <a:lnTo>
                    <a:pt x="113" y="237"/>
                  </a:lnTo>
                  <a:lnTo>
                    <a:pt x="111" y="264"/>
                  </a:lnTo>
                  <a:lnTo>
                    <a:pt x="110" y="294"/>
                  </a:lnTo>
                  <a:lnTo>
                    <a:pt x="368" y="294"/>
                  </a:lnTo>
                  <a:lnTo>
                    <a:pt x="367" y="262"/>
                  </a:lnTo>
                  <a:lnTo>
                    <a:pt x="365" y="233"/>
                  </a:lnTo>
                  <a:lnTo>
                    <a:pt x="362" y="207"/>
                  </a:lnTo>
                  <a:lnTo>
                    <a:pt x="358" y="184"/>
                  </a:lnTo>
                  <a:lnTo>
                    <a:pt x="352" y="165"/>
                  </a:lnTo>
                  <a:lnTo>
                    <a:pt x="346" y="148"/>
                  </a:lnTo>
                  <a:lnTo>
                    <a:pt x="339" y="132"/>
                  </a:lnTo>
                  <a:lnTo>
                    <a:pt x="331" y="120"/>
                  </a:lnTo>
                  <a:lnTo>
                    <a:pt x="322" y="110"/>
                  </a:lnTo>
                  <a:lnTo>
                    <a:pt x="313" y="102"/>
                  </a:lnTo>
                  <a:lnTo>
                    <a:pt x="303" y="95"/>
                  </a:lnTo>
                  <a:lnTo>
                    <a:pt x="291" y="91"/>
                  </a:lnTo>
                  <a:lnTo>
                    <a:pt x="280" y="87"/>
                  </a:lnTo>
                  <a:lnTo>
                    <a:pt x="268" y="85"/>
                  </a:lnTo>
                  <a:lnTo>
                    <a:pt x="257" y="84"/>
                  </a:lnTo>
                  <a:lnTo>
                    <a:pt x="244" y="8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7" name="Freeform 23"/>
            <p:cNvSpPr>
              <a:spLocks/>
            </p:cNvSpPr>
            <p:nvPr userDrawn="1"/>
          </p:nvSpPr>
          <p:spPr bwMode="auto">
            <a:xfrm>
              <a:off x="4562" y="238"/>
              <a:ext cx="48" cy="67"/>
            </a:xfrm>
            <a:custGeom>
              <a:avLst/>
              <a:gdLst>
                <a:gd name="T0" fmla="*/ 375 w 477"/>
                <a:gd name="T1" fmla="*/ 564 h 661"/>
                <a:gd name="T2" fmla="*/ 359 w 477"/>
                <a:gd name="T3" fmla="*/ 579 h 661"/>
                <a:gd name="T4" fmla="*/ 317 w 477"/>
                <a:gd name="T5" fmla="*/ 613 h 661"/>
                <a:gd name="T6" fmla="*/ 288 w 477"/>
                <a:gd name="T7" fmla="*/ 631 h 661"/>
                <a:gd name="T8" fmla="*/ 254 w 477"/>
                <a:gd name="T9" fmla="*/ 646 h 661"/>
                <a:gd name="T10" fmla="*/ 217 w 477"/>
                <a:gd name="T11" fmla="*/ 657 h 661"/>
                <a:gd name="T12" fmla="*/ 197 w 477"/>
                <a:gd name="T13" fmla="*/ 660 h 661"/>
                <a:gd name="T14" fmla="*/ 177 w 477"/>
                <a:gd name="T15" fmla="*/ 661 h 661"/>
                <a:gd name="T16" fmla="*/ 140 w 477"/>
                <a:gd name="T17" fmla="*/ 659 h 661"/>
                <a:gd name="T18" fmla="*/ 105 w 477"/>
                <a:gd name="T19" fmla="*/ 651 h 661"/>
                <a:gd name="T20" fmla="*/ 75 w 477"/>
                <a:gd name="T21" fmla="*/ 639 h 661"/>
                <a:gd name="T22" fmla="*/ 50 w 477"/>
                <a:gd name="T23" fmla="*/ 620 h 661"/>
                <a:gd name="T24" fmla="*/ 38 w 477"/>
                <a:gd name="T25" fmla="*/ 607 h 661"/>
                <a:gd name="T26" fmla="*/ 28 w 477"/>
                <a:gd name="T27" fmla="*/ 594 h 661"/>
                <a:gd name="T28" fmla="*/ 20 w 477"/>
                <a:gd name="T29" fmla="*/ 579 h 661"/>
                <a:gd name="T30" fmla="*/ 13 w 477"/>
                <a:gd name="T31" fmla="*/ 561 h 661"/>
                <a:gd name="T32" fmla="*/ 3 w 477"/>
                <a:gd name="T33" fmla="*/ 520 h 661"/>
                <a:gd name="T34" fmla="*/ 0 w 477"/>
                <a:gd name="T35" fmla="*/ 471 h 661"/>
                <a:gd name="T36" fmla="*/ 110 w 477"/>
                <a:gd name="T37" fmla="*/ 0 h 661"/>
                <a:gd name="T38" fmla="*/ 110 w 477"/>
                <a:gd name="T39" fmla="*/ 461 h 661"/>
                <a:gd name="T40" fmla="*/ 112 w 477"/>
                <a:gd name="T41" fmla="*/ 486 h 661"/>
                <a:gd name="T42" fmla="*/ 116 w 477"/>
                <a:gd name="T43" fmla="*/ 507 h 661"/>
                <a:gd name="T44" fmla="*/ 123 w 477"/>
                <a:gd name="T45" fmla="*/ 525 h 661"/>
                <a:gd name="T46" fmla="*/ 134 w 477"/>
                <a:gd name="T47" fmla="*/ 540 h 661"/>
                <a:gd name="T48" fmla="*/ 148 w 477"/>
                <a:gd name="T49" fmla="*/ 551 h 661"/>
                <a:gd name="T50" fmla="*/ 166 w 477"/>
                <a:gd name="T51" fmla="*/ 558 h 661"/>
                <a:gd name="T52" fmla="*/ 188 w 477"/>
                <a:gd name="T53" fmla="*/ 562 h 661"/>
                <a:gd name="T54" fmla="*/ 217 w 477"/>
                <a:gd name="T55" fmla="*/ 561 h 661"/>
                <a:gd name="T56" fmla="*/ 246 w 477"/>
                <a:gd name="T57" fmla="*/ 556 h 661"/>
                <a:gd name="T58" fmla="*/ 275 w 477"/>
                <a:gd name="T59" fmla="*/ 546 h 661"/>
                <a:gd name="T60" fmla="*/ 302 w 477"/>
                <a:gd name="T61" fmla="*/ 534 h 661"/>
                <a:gd name="T62" fmla="*/ 335 w 477"/>
                <a:gd name="T63" fmla="*/ 515 h 661"/>
                <a:gd name="T64" fmla="*/ 363 w 477"/>
                <a:gd name="T65" fmla="*/ 496 h 661"/>
                <a:gd name="T66" fmla="*/ 367 w 477"/>
                <a:gd name="T67" fmla="*/ 0 h 661"/>
                <a:gd name="T68" fmla="*/ 477 w 477"/>
                <a:gd name="T69" fmla="*/ 64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7" h="661">
                  <a:moveTo>
                    <a:pt x="388" y="649"/>
                  </a:moveTo>
                  <a:lnTo>
                    <a:pt x="375" y="564"/>
                  </a:lnTo>
                  <a:lnTo>
                    <a:pt x="371" y="568"/>
                  </a:lnTo>
                  <a:lnTo>
                    <a:pt x="359" y="579"/>
                  </a:lnTo>
                  <a:lnTo>
                    <a:pt x="340" y="595"/>
                  </a:lnTo>
                  <a:lnTo>
                    <a:pt x="317" y="613"/>
                  </a:lnTo>
                  <a:lnTo>
                    <a:pt x="303" y="622"/>
                  </a:lnTo>
                  <a:lnTo>
                    <a:pt x="288" y="631"/>
                  </a:lnTo>
                  <a:lnTo>
                    <a:pt x="271" y="639"/>
                  </a:lnTo>
                  <a:lnTo>
                    <a:pt x="254" y="646"/>
                  </a:lnTo>
                  <a:lnTo>
                    <a:pt x="236" y="652"/>
                  </a:lnTo>
                  <a:lnTo>
                    <a:pt x="217" y="657"/>
                  </a:lnTo>
                  <a:lnTo>
                    <a:pt x="208" y="658"/>
                  </a:lnTo>
                  <a:lnTo>
                    <a:pt x="197" y="660"/>
                  </a:lnTo>
                  <a:lnTo>
                    <a:pt x="187" y="661"/>
                  </a:lnTo>
                  <a:lnTo>
                    <a:pt x="177" y="661"/>
                  </a:lnTo>
                  <a:lnTo>
                    <a:pt x="158" y="660"/>
                  </a:lnTo>
                  <a:lnTo>
                    <a:pt x="140" y="659"/>
                  </a:lnTo>
                  <a:lnTo>
                    <a:pt x="122" y="656"/>
                  </a:lnTo>
                  <a:lnTo>
                    <a:pt x="105" y="651"/>
                  </a:lnTo>
                  <a:lnTo>
                    <a:pt x="90" y="646"/>
                  </a:lnTo>
                  <a:lnTo>
                    <a:pt x="75" y="639"/>
                  </a:lnTo>
                  <a:lnTo>
                    <a:pt x="62" y="630"/>
                  </a:lnTo>
                  <a:lnTo>
                    <a:pt x="50" y="620"/>
                  </a:lnTo>
                  <a:lnTo>
                    <a:pt x="43" y="615"/>
                  </a:lnTo>
                  <a:lnTo>
                    <a:pt x="38" y="607"/>
                  </a:lnTo>
                  <a:lnTo>
                    <a:pt x="33" y="601"/>
                  </a:lnTo>
                  <a:lnTo>
                    <a:pt x="28" y="594"/>
                  </a:lnTo>
                  <a:lnTo>
                    <a:pt x="24" y="587"/>
                  </a:lnTo>
                  <a:lnTo>
                    <a:pt x="20" y="579"/>
                  </a:lnTo>
                  <a:lnTo>
                    <a:pt x="16" y="570"/>
                  </a:lnTo>
                  <a:lnTo>
                    <a:pt x="13" y="561"/>
                  </a:lnTo>
                  <a:lnTo>
                    <a:pt x="7" y="542"/>
                  </a:lnTo>
                  <a:lnTo>
                    <a:pt x="3" y="520"/>
                  </a:lnTo>
                  <a:lnTo>
                    <a:pt x="1" y="497"/>
                  </a:lnTo>
                  <a:lnTo>
                    <a:pt x="0" y="471"/>
                  </a:lnTo>
                  <a:lnTo>
                    <a:pt x="0" y="0"/>
                  </a:lnTo>
                  <a:lnTo>
                    <a:pt x="110" y="0"/>
                  </a:lnTo>
                  <a:lnTo>
                    <a:pt x="110" y="446"/>
                  </a:lnTo>
                  <a:lnTo>
                    <a:pt x="110" y="461"/>
                  </a:lnTo>
                  <a:lnTo>
                    <a:pt x="110" y="474"/>
                  </a:lnTo>
                  <a:lnTo>
                    <a:pt x="112" y="486"/>
                  </a:lnTo>
                  <a:lnTo>
                    <a:pt x="113" y="497"/>
                  </a:lnTo>
                  <a:lnTo>
                    <a:pt x="116" y="507"/>
                  </a:lnTo>
                  <a:lnTo>
                    <a:pt x="119" y="517"/>
                  </a:lnTo>
                  <a:lnTo>
                    <a:pt x="123" y="525"/>
                  </a:lnTo>
                  <a:lnTo>
                    <a:pt x="129" y="534"/>
                  </a:lnTo>
                  <a:lnTo>
                    <a:pt x="134" y="540"/>
                  </a:lnTo>
                  <a:lnTo>
                    <a:pt x="141" y="546"/>
                  </a:lnTo>
                  <a:lnTo>
                    <a:pt x="148" y="551"/>
                  </a:lnTo>
                  <a:lnTo>
                    <a:pt x="156" y="555"/>
                  </a:lnTo>
                  <a:lnTo>
                    <a:pt x="166" y="558"/>
                  </a:lnTo>
                  <a:lnTo>
                    <a:pt x="176" y="560"/>
                  </a:lnTo>
                  <a:lnTo>
                    <a:pt x="188" y="562"/>
                  </a:lnTo>
                  <a:lnTo>
                    <a:pt x="201" y="562"/>
                  </a:lnTo>
                  <a:lnTo>
                    <a:pt x="217" y="561"/>
                  </a:lnTo>
                  <a:lnTo>
                    <a:pt x="232" y="559"/>
                  </a:lnTo>
                  <a:lnTo>
                    <a:pt x="246" y="556"/>
                  </a:lnTo>
                  <a:lnTo>
                    <a:pt x="261" y="551"/>
                  </a:lnTo>
                  <a:lnTo>
                    <a:pt x="275" y="546"/>
                  </a:lnTo>
                  <a:lnTo>
                    <a:pt x="289" y="541"/>
                  </a:lnTo>
                  <a:lnTo>
                    <a:pt x="302" y="534"/>
                  </a:lnTo>
                  <a:lnTo>
                    <a:pt x="314" y="527"/>
                  </a:lnTo>
                  <a:lnTo>
                    <a:pt x="335" y="515"/>
                  </a:lnTo>
                  <a:lnTo>
                    <a:pt x="352" y="504"/>
                  </a:lnTo>
                  <a:lnTo>
                    <a:pt x="363" y="496"/>
                  </a:lnTo>
                  <a:lnTo>
                    <a:pt x="367" y="493"/>
                  </a:lnTo>
                  <a:lnTo>
                    <a:pt x="367" y="0"/>
                  </a:lnTo>
                  <a:lnTo>
                    <a:pt x="477" y="0"/>
                  </a:lnTo>
                  <a:lnTo>
                    <a:pt x="477" y="649"/>
                  </a:lnTo>
                  <a:lnTo>
                    <a:pt x="388" y="64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8" name="Freeform 24"/>
            <p:cNvSpPr>
              <a:spLocks noEditPoints="1"/>
            </p:cNvSpPr>
            <p:nvPr userDrawn="1"/>
          </p:nvSpPr>
          <p:spPr bwMode="auto">
            <a:xfrm>
              <a:off x="4632" y="214"/>
              <a:ext cx="14" cy="89"/>
            </a:xfrm>
            <a:custGeom>
              <a:avLst/>
              <a:gdLst>
                <a:gd name="T0" fmla="*/ 65 w 145"/>
                <a:gd name="T1" fmla="*/ 146 h 893"/>
                <a:gd name="T2" fmla="*/ 51 w 145"/>
                <a:gd name="T3" fmla="*/ 143 h 893"/>
                <a:gd name="T4" fmla="*/ 37 w 145"/>
                <a:gd name="T5" fmla="*/ 138 h 893"/>
                <a:gd name="T6" fmla="*/ 26 w 145"/>
                <a:gd name="T7" fmla="*/ 130 h 893"/>
                <a:gd name="T8" fmla="*/ 16 w 145"/>
                <a:gd name="T9" fmla="*/ 119 h 893"/>
                <a:gd name="T10" fmla="*/ 9 w 145"/>
                <a:gd name="T11" fmla="*/ 108 h 893"/>
                <a:gd name="T12" fmla="*/ 3 w 145"/>
                <a:gd name="T13" fmla="*/ 95 h 893"/>
                <a:gd name="T14" fmla="*/ 1 w 145"/>
                <a:gd name="T15" fmla="*/ 81 h 893"/>
                <a:gd name="T16" fmla="*/ 1 w 145"/>
                <a:gd name="T17" fmla="*/ 66 h 893"/>
                <a:gd name="T18" fmla="*/ 3 w 145"/>
                <a:gd name="T19" fmla="*/ 52 h 893"/>
                <a:gd name="T20" fmla="*/ 9 w 145"/>
                <a:gd name="T21" fmla="*/ 38 h 893"/>
                <a:gd name="T22" fmla="*/ 16 w 145"/>
                <a:gd name="T23" fmla="*/ 26 h 893"/>
                <a:gd name="T24" fmla="*/ 26 w 145"/>
                <a:gd name="T25" fmla="*/ 16 h 893"/>
                <a:gd name="T26" fmla="*/ 37 w 145"/>
                <a:gd name="T27" fmla="*/ 9 h 893"/>
                <a:gd name="T28" fmla="*/ 51 w 145"/>
                <a:gd name="T29" fmla="*/ 3 h 893"/>
                <a:gd name="T30" fmla="*/ 65 w 145"/>
                <a:gd name="T31" fmla="*/ 0 h 893"/>
                <a:gd name="T32" fmla="*/ 80 w 145"/>
                <a:gd name="T33" fmla="*/ 0 h 893"/>
                <a:gd name="T34" fmla="*/ 94 w 145"/>
                <a:gd name="T35" fmla="*/ 3 h 893"/>
                <a:gd name="T36" fmla="*/ 107 w 145"/>
                <a:gd name="T37" fmla="*/ 9 h 893"/>
                <a:gd name="T38" fmla="*/ 118 w 145"/>
                <a:gd name="T39" fmla="*/ 16 h 893"/>
                <a:gd name="T40" fmla="*/ 129 w 145"/>
                <a:gd name="T41" fmla="*/ 26 h 893"/>
                <a:gd name="T42" fmla="*/ 136 w 145"/>
                <a:gd name="T43" fmla="*/ 38 h 893"/>
                <a:gd name="T44" fmla="*/ 142 w 145"/>
                <a:gd name="T45" fmla="*/ 52 h 893"/>
                <a:gd name="T46" fmla="*/ 144 w 145"/>
                <a:gd name="T47" fmla="*/ 66 h 893"/>
                <a:gd name="T48" fmla="*/ 144 w 145"/>
                <a:gd name="T49" fmla="*/ 81 h 893"/>
                <a:gd name="T50" fmla="*/ 142 w 145"/>
                <a:gd name="T51" fmla="*/ 95 h 893"/>
                <a:gd name="T52" fmla="*/ 136 w 145"/>
                <a:gd name="T53" fmla="*/ 108 h 893"/>
                <a:gd name="T54" fmla="*/ 129 w 145"/>
                <a:gd name="T55" fmla="*/ 119 h 893"/>
                <a:gd name="T56" fmla="*/ 118 w 145"/>
                <a:gd name="T57" fmla="*/ 130 h 893"/>
                <a:gd name="T58" fmla="*/ 107 w 145"/>
                <a:gd name="T59" fmla="*/ 138 h 893"/>
                <a:gd name="T60" fmla="*/ 94 w 145"/>
                <a:gd name="T61" fmla="*/ 143 h 893"/>
                <a:gd name="T62" fmla="*/ 80 w 145"/>
                <a:gd name="T63" fmla="*/ 146 h 893"/>
                <a:gd name="T64" fmla="*/ 17 w 145"/>
                <a:gd name="T65" fmla="*/ 893 h 893"/>
                <a:gd name="T66" fmla="*/ 128 w 145"/>
                <a:gd name="T67" fmla="*/ 244 h 893"/>
                <a:gd name="T68" fmla="*/ 17 w 145"/>
                <a:gd name="T69"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893">
                  <a:moveTo>
                    <a:pt x="72" y="147"/>
                  </a:moveTo>
                  <a:lnTo>
                    <a:pt x="65" y="146"/>
                  </a:lnTo>
                  <a:lnTo>
                    <a:pt x="58" y="145"/>
                  </a:lnTo>
                  <a:lnTo>
                    <a:pt x="51" y="143"/>
                  </a:lnTo>
                  <a:lnTo>
                    <a:pt x="43" y="141"/>
                  </a:lnTo>
                  <a:lnTo>
                    <a:pt x="37" y="138"/>
                  </a:lnTo>
                  <a:lnTo>
                    <a:pt x="31" y="134"/>
                  </a:lnTo>
                  <a:lnTo>
                    <a:pt x="26" y="130"/>
                  </a:lnTo>
                  <a:lnTo>
                    <a:pt x="21" y="124"/>
                  </a:lnTo>
                  <a:lnTo>
                    <a:pt x="16" y="119"/>
                  </a:lnTo>
                  <a:lnTo>
                    <a:pt x="12" y="114"/>
                  </a:lnTo>
                  <a:lnTo>
                    <a:pt x="9" y="108"/>
                  </a:lnTo>
                  <a:lnTo>
                    <a:pt x="6" y="101"/>
                  </a:lnTo>
                  <a:lnTo>
                    <a:pt x="3" y="95"/>
                  </a:lnTo>
                  <a:lnTo>
                    <a:pt x="2" y="88"/>
                  </a:lnTo>
                  <a:lnTo>
                    <a:pt x="1" y="81"/>
                  </a:lnTo>
                  <a:lnTo>
                    <a:pt x="0" y="73"/>
                  </a:lnTo>
                  <a:lnTo>
                    <a:pt x="1" y="66"/>
                  </a:lnTo>
                  <a:lnTo>
                    <a:pt x="2" y="59"/>
                  </a:lnTo>
                  <a:lnTo>
                    <a:pt x="3" y="52"/>
                  </a:lnTo>
                  <a:lnTo>
                    <a:pt x="6" y="45"/>
                  </a:lnTo>
                  <a:lnTo>
                    <a:pt x="9" y="38"/>
                  </a:lnTo>
                  <a:lnTo>
                    <a:pt x="12" y="32"/>
                  </a:lnTo>
                  <a:lnTo>
                    <a:pt x="16" y="26"/>
                  </a:lnTo>
                  <a:lnTo>
                    <a:pt x="21" y="21"/>
                  </a:lnTo>
                  <a:lnTo>
                    <a:pt x="26" y="16"/>
                  </a:lnTo>
                  <a:lnTo>
                    <a:pt x="31" y="12"/>
                  </a:lnTo>
                  <a:lnTo>
                    <a:pt x="37" y="9"/>
                  </a:lnTo>
                  <a:lnTo>
                    <a:pt x="43" y="5"/>
                  </a:lnTo>
                  <a:lnTo>
                    <a:pt x="51" y="3"/>
                  </a:lnTo>
                  <a:lnTo>
                    <a:pt x="58" y="1"/>
                  </a:lnTo>
                  <a:lnTo>
                    <a:pt x="65" y="0"/>
                  </a:lnTo>
                  <a:lnTo>
                    <a:pt x="72" y="0"/>
                  </a:lnTo>
                  <a:lnTo>
                    <a:pt x="80" y="0"/>
                  </a:lnTo>
                  <a:lnTo>
                    <a:pt x="87" y="1"/>
                  </a:lnTo>
                  <a:lnTo>
                    <a:pt x="94" y="3"/>
                  </a:lnTo>
                  <a:lnTo>
                    <a:pt x="100" y="5"/>
                  </a:lnTo>
                  <a:lnTo>
                    <a:pt x="107" y="9"/>
                  </a:lnTo>
                  <a:lnTo>
                    <a:pt x="113" y="12"/>
                  </a:lnTo>
                  <a:lnTo>
                    <a:pt x="118" y="16"/>
                  </a:lnTo>
                  <a:lnTo>
                    <a:pt x="123" y="21"/>
                  </a:lnTo>
                  <a:lnTo>
                    <a:pt x="129" y="26"/>
                  </a:lnTo>
                  <a:lnTo>
                    <a:pt x="133" y="32"/>
                  </a:lnTo>
                  <a:lnTo>
                    <a:pt x="136" y="38"/>
                  </a:lnTo>
                  <a:lnTo>
                    <a:pt x="139" y="45"/>
                  </a:lnTo>
                  <a:lnTo>
                    <a:pt x="142" y="52"/>
                  </a:lnTo>
                  <a:lnTo>
                    <a:pt x="143" y="59"/>
                  </a:lnTo>
                  <a:lnTo>
                    <a:pt x="144" y="66"/>
                  </a:lnTo>
                  <a:lnTo>
                    <a:pt x="145" y="73"/>
                  </a:lnTo>
                  <a:lnTo>
                    <a:pt x="144" y="81"/>
                  </a:lnTo>
                  <a:lnTo>
                    <a:pt x="143" y="88"/>
                  </a:lnTo>
                  <a:lnTo>
                    <a:pt x="142" y="95"/>
                  </a:lnTo>
                  <a:lnTo>
                    <a:pt x="139" y="101"/>
                  </a:lnTo>
                  <a:lnTo>
                    <a:pt x="136" y="108"/>
                  </a:lnTo>
                  <a:lnTo>
                    <a:pt x="133" y="114"/>
                  </a:lnTo>
                  <a:lnTo>
                    <a:pt x="129" y="119"/>
                  </a:lnTo>
                  <a:lnTo>
                    <a:pt x="123" y="124"/>
                  </a:lnTo>
                  <a:lnTo>
                    <a:pt x="118" y="130"/>
                  </a:lnTo>
                  <a:lnTo>
                    <a:pt x="113" y="134"/>
                  </a:lnTo>
                  <a:lnTo>
                    <a:pt x="107" y="138"/>
                  </a:lnTo>
                  <a:lnTo>
                    <a:pt x="100" y="141"/>
                  </a:lnTo>
                  <a:lnTo>
                    <a:pt x="94" y="143"/>
                  </a:lnTo>
                  <a:lnTo>
                    <a:pt x="87" y="145"/>
                  </a:lnTo>
                  <a:lnTo>
                    <a:pt x="80" y="146"/>
                  </a:lnTo>
                  <a:lnTo>
                    <a:pt x="72" y="147"/>
                  </a:lnTo>
                  <a:close/>
                  <a:moveTo>
                    <a:pt x="17" y="893"/>
                  </a:moveTo>
                  <a:lnTo>
                    <a:pt x="17" y="244"/>
                  </a:lnTo>
                  <a:lnTo>
                    <a:pt x="128" y="244"/>
                  </a:lnTo>
                  <a:lnTo>
                    <a:pt x="128" y="893"/>
                  </a:lnTo>
                  <a:lnTo>
                    <a:pt x="17" y="89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9" name="Freeform 25"/>
            <p:cNvSpPr>
              <a:spLocks/>
            </p:cNvSpPr>
            <p:nvPr userDrawn="1"/>
          </p:nvSpPr>
          <p:spPr bwMode="auto">
            <a:xfrm>
              <a:off x="4659" y="219"/>
              <a:ext cx="39" cy="86"/>
            </a:xfrm>
            <a:custGeom>
              <a:avLst/>
              <a:gdLst>
                <a:gd name="T0" fmla="*/ 258 w 392"/>
                <a:gd name="T1" fmla="*/ 856 h 856"/>
                <a:gd name="T2" fmla="*/ 241 w 392"/>
                <a:gd name="T3" fmla="*/ 855 h 856"/>
                <a:gd name="T4" fmla="*/ 224 w 392"/>
                <a:gd name="T5" fmla="*/ 854 h 856"/>
                <a:gd name="T6" fmla="*/ 209 w 392"/>
                <a:gd name="T7" fmla="*/ 852 h 856"/>
                <a:gd name="T8" fmla="*/ 195 w 392"/>
                <a:gd name="T9" fmla="*/ 848 h 856"/>
                <a:gd name="T10" fmla="*/ 182 w 392"/>
                <a:gd name="T11" fmla="*/ 844 h 856"/>
                <a:gd name="T12" fmla="*/ 170 w 392"/>
                <a:gd name="T13" fmla="*/ 838 h 856"/>
                <a:gd name="T14" fmla="*/ 159 w 392"/>
                <a:gd name="T15" fmla="*/ 831 h 856"/>
                <a:gd name="T16" fmla="*/ 149 w 392"/>
                <a:gd name="T17" fmla="*/ 823 h 856"/>
                <a:gd name="T18" fmla="*/ 140 w 392"/>
                <a:gd name="T19" fmla="*/ 813 h 856"/>
                <a:gd name="T20" fmla="*/ 132 w 392"/>
                <a:gd name="T21" fmla="*/ 800 h 856"/>
                <a:gd name="T22" fmla="*/ 126 w 392"/>
                <a:gd name="T23" fmla="*/ 787 h 856"/>
                <a:gd name="T24" fmla="*/ 120 w 392"/>
                <a:gd name="T25" fmla="*/ 772 h 856"/>
                <a:gd name="T26" fmla="*/ 116 w 392"/>
                <a:gd name="T27" fmla="*/ 756 h 856"/>
                <a:gd name="T28" fmla="*/ 113 w 392"/>
                <a:gd name="T29" fmla="*/ 737 h 856"/>
                <a:gd name="T30" fmla="*/ 111 w 392"/>
                <a:gd name="T31" fmla="*/ 716 h 856"/>
                <a:gd name="T32" fmla="*/ 111 w 392"/>
                <a:gd name="T33" fmla="*/ 693 h 856"/>
                <a:gd name="T34" fmla="*/ 111 w 392"/>
                <a:gd name="T35" fmla="*/ 280 h 856"/>
                <a:gd name="T36" fmla="*/ 0 w 392"/>
                <a:gd name="T37" fmla="*/ 280 h 856"/>
                <a:gd name="T38" fmla="*/ 0 w 392"/>
                <a:gd name="T39" fmla="*/ 195 h 856"/>
                <a:gd name="T40" fmla="*/ 111 w 392"/>
                <a:gd name="T41" fmla="*/ 195 h 856"/>
                <a:gd name="T42" fmla="*/ 116 w 392"/>
                <a:gd name="T43" fmla="*/ 48 h 856"/>
                <a:gd name="T44" fmla="*/ 220 w 392"/>
                <a:gd name="T45" fmla="*/ 0 h 856"/>
                <a:gd name="T46" fmla="*/ 220 w 392"/>
                <a:gd name="T47" fmla="*/ 195 h 856"/>
                <a:gd name="T48" fmla="*/ 367 w 392"/>
                <a:gd name="T49" fmla="*/ 195 h 856"/>
                <a:gd name="T50" fmla="*/ 355 w 392"/>
                <a:gd name="T51" fmla="*/ 280 h 856"/>
                <a:gd name="T52" fmla="*/ 220 w 392"/>
                <a:gd name="T53" fmla="*/ 280 h 856"/>
                <a:gd name="T54" fmla="*/ 220 w 392"/>
                <a:gd name="T55" fmla="*/ 697 h 856"/>
                <a:gd name="T56" fmla="*/ 221 w 392"/>
                <a:gd name="T57" fmla="*/ 707 h 856"/>
                <a:gd name="T58" fmla="*/ 221 w 392"/>
                <a:gd name="T59" fmla="*/ 716 h 856"/>
                <a:gd name="T60" fmla="*/ 222 w 392"/>
                <a:gd name="T61" fmla="*/ 724 h 856"/>
                <a:gd name="T62" fmla="*/ 224 w 392"/>
                <a:gd name="T63" fmla="*/ 732 h 856"/>
                <a:gd name="T64" fmla="*/ 226 w 392"/>
                <a:gd name="T65" fmla="*/ 738 h 856"/>
                <a:gd name="T66" fmla="*/ 229 w 392"/>
                <a:gd name="T67" fmla="*/ 743 h 856"/>
                <a:gd name="T68" fmla="*/ 232 w 392"/>
                <a:gd name="T69" fmla="*/ 748 h 856"/>
                <a:gd name="T70" fmla="*/ 235 w 392"/>
                <a:gd name="T71" fmla="*/ 752 h 856"/>
                <a:gd name="T72" fmla="*/ 240 w 392"/>
                <a:gd name="T73" fmla="*/ 755 h 856"/>
                <a:gd name="T74" fmla="*/ 245 w 392"/>
                <a:gd name="T75" fmla="*/ 757 h 856"/>
                <a:gd name="T76" fmla="*/ 250 w 392"/>
                <a:gd name="T77" fmla="*/ 759 h 856"/>
                <a:gd name="T78" fmla="*/ 255 w 392"/>
                <a:gd name="T79" fmla="*/ 761 h 856"/>
                <a:gd name="T80" fmla="*/ 267 w 392"/>
                <a:gd name="T81" fmla="*/ 762 h 856"/>
                <a:gd name="T82" fmla="*/ 282 w 392"/>
                <a:gd name="T83" fmla="*/ 763 h 856"/>
                <a:gd name="T84" fmla="*/ 298 w 392"/>
                <a:gd name="T85" fmla="*/ 762 h 856"/>
                <a:gd name="T86" fmla="*/ 316 w 392"/>
                <a:gd name="T87" fmla="*/ 760 h 856"/>
                <a:gd name="T88" fmla="*/ 335 w 392"/>
                <a:gd name="T89" fmla="*/ 756 h 856"/>
                <a:gd name="T90" fmla="*/ 352 w 392"/>
                <a:gd name="T91" fmla="*/ 752 h 856"/>
                <a:gd name="T92" fmla="*/ 380 w 392"/>
                <a:gd name="T93" fmla="*/ 745 h 856"/>
                <a:gd name="T94" fmla="*/ 392 w 392"/>
                <a:gd name="T95" fmla="*/ 741 h 856"/>
                <a:gd name="T96" fmla="*/ 392 w 392"/>
                <a:gd name="T97" fmla="*/ 834 h 856"/>
                <a:gd name="T98" fmla="*/ 380 w 392"/>
                <a:gd name="T99" fmla="*/ 837 h 856"/>
                <a:gd name="T100" fmla="*/ 351 w 392"/>
                <a:gd name="T101" fmla="*/ 845 h 856"/>
                <a:gd name="T102" fmla="*/ 331 w 392"/>
                <a:gd name="T103" fmla="*/ 849 h 856"/>
                <a:gd name="T104" fmla="*/ 308 w 392"/>
                <a:gd name="T105" fmla="*/ 852 h 856"/>
                <a:gd name="T106" fmla="*/ 283 w 392"/>
                <a:gd name="T107" fmla="*/ 855 h 856"/>
                <a:gd name="T108" fmla="*/ 258 w 392"/>
                <a:gd name="T109" fmla="*/ 856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2" h="856">
                  <a:moveTo>
                    <a:pt x="258" y="856"/>
                  </a:moveTo>
                  <a:lnTo>
                    <a:pt x="241" y="855"/>
                  </a:lnTo>
                  <a:lnTo>
                    <a:pt x="224" y="854"/>
                  </a:lnTo>
                  <a:lnTo>
                    <a:pt x="209" y="852"/>
                  </a:lnTo>
                  <a:lnTo>
                    <a:pt x="195" y="848"/>
                  </a:lnTo>
                  <a:lnTo>
                    <a:pt x="182" y="844"/>
                  </a:lnTo>
                  <a:lnTo>
                    <a:pt x="170" y="838"/>
                  </a:lnTo>
                  <a:lnTo>
                    <a:pt x="159" y="831"/>
                  </a:lnTo>
                  <a:lnTo>
                    <a:pt x="149" y="823"/>
                  </a:lnTo>
                  <a:lnTo>
                    <a:pt x="140" y="813"/>
                  </a:lnTo>
                  <a:lnTo>
                    <a:pt x="132" y="800"/>
                  </a:lnTo>
                  <a:lnTo>
                    <a:pt x="126" y="787"/>
                  </a:lnTo>
                  <a:lnTo>
                    <a:pt x="120" y="772"/>
                  </a:lnTo>
                  <a:lnTo>
                    <a:pt x="116" y="756"/>
                  </a:lnTo>
                  <a:lnTo>
                    <a:pt x="113" y="737"/>
                  </a:lnTo>
                  <a:lnTo>
                    <a:pt x="111" y="716"/>
                  </a:lnTo>
                  <a:lnTo>
                    <a:pt x="111" y="693"/>
                  </a:lnTo>
                  <a:lnTo>
                    <a:pt x="111" y="280"/>
                  </a:lnTo>
                  <a:lnTo>
                    <a:pt x="0" y="280"/>
                  </a:lnTo>
                  <a:lnTo>
                    <a:pt x="0" y="195"/>
                  </a:lnTo>
                  <a:lnTo>
                    <a:pt x="111" y="195"/>
                  </a:lnTo>
                  <a:lnTo>
                    <a:pt x="116" y="48"/>
                  </a:lnTo>
                  <a:lnTo>
                    <a:pt x="220" y="0"/>
                  </a:lnTo>
                  <a:lnTo>
                    <a:pt x="220" y="195"/>
                  </a:lnTo>
                  <a:lnTo>
                    <a:pt x="367" y="195"/>
                  </a:lnTo>
                  <a:lnTo>
                    <a:pt x="355" y="280"/>
                  </a:lnTo>
                  <a:lnTo>
                    <a:pt x="220" y="280"/>
                  </a:lnTo>
                  <a:lnTo>
                    <a:pt x="220" y="697"/>
                  </a:lnTo>
                  <a:lnTo>
                    <a:pt x="221" y="707"/>
                  </a:lnTo>
                  <a:lnTo>
                    <a:pt x="221" y="716"/>
                  </a:lnTo>
                  <a:lnTo>
                    <a:pt x="222" y="724"/>
                  </a:lnTo>
                  <a:lnTo>
                    <a:pt x="224" y="732"/>
                  </a:lnTo>
                  <a:lnTo>
                    <a:pt x="226" y="738"/>
                  </a:lnTo>
                  <a:lnTo>
                    <a:pt x="229" y="743"/>
                  </a:lnTo>
                  <a:lnTo>
                    <a:pt x="232" y="748"/>
                  </a:lnTo>
                  <a:lnTo>
                    <a:pt x="235" y="752"/>
                  </a:lnTo>
                  <a:lnTo>
                    <a:pt x="240" y="755"/>
                  </a:lnTo>
                  <a:lnTo>
                    <a:pt x="245" y="757"/>
                  </a:lnTo>
                  <a:lnTo>
                    <a:pt x="250" y="759"/>
                  </a:lnTo>
                  <a:lnTo>
                    <a:pt x="255" y="761"/>
                  </a:lnTo>
                  <a:lnTo>
                    <a:pt x="267" y="762"/>
                  </a:lnTo>
                  <a:lnTo>
                    <a:pt x="282" y="763"/>
                  </a:lnTo>
                  <a:lnTo>
                    <a:pt x="298" y="762"/>
                  </a:lnTo>
                  <a:lnTo>
                    <a:pt x="316" y="760"/>
                  </a:lnTo>
                  <a:lnTo>
                    <a:pt x="335" y="756"/>
                  </a:lnTo>
                  <a:lnTo>
                    <a:pt x="352" y="752"/>
                  </a:lnTo>
                  <a:lnTo>
                    <a:pt x="380" y="745"/>
                  </a:lnTo>
                  <a:lnTo>
                    <a:pt x="392" y="741"/>
                  </a:lnTo>
                  <a:lnTo>
                    <a:pt x="392" y="834"/>
                  </a:lnTo>
                  <a:lnTo>
                    <a:pt x="380" y="837"/>
                  </a:lnTo>
                  <a:lnTo>
                    <a:pt x="351" y="845"/>
                  </a:lnTo>
                  <a:lnTo>
                    <a:pt x="331" y="849"/>
                  </a:lnTo>
                  <a:lnTo>
                    <a:pt x="308" y="852"/>
                  </a:lnTo>
                  <a:lnTo>
                    <a:pt x="283" y="855"/>
                  </a:lnTo>
                  <a:lnTo>
                    <a:pt x="258" y="85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50" name="Freeform 26"/>
            <p:cNvSpPr>
              <a:spLocks noEditPoints="1"/>
            </p:cNvSpPr>
            <p:nvPr userDrawn="1"/>
          </p:nvSpPr>
          <p:spPr bwMode="auto">
            <a:xfrm>
              <a:off x="4709" y="214"/>
              <a:ext cx="14" cy="89"/>
            </a:xfrm>
            <a:custGeom>
              <a:avLst/>
              <a:gdLst>
                <a:gd name="T0" fmla="*/ 65 w 144"/>
                <a:gd name="T1" fmla="*/ 146 h 893"/>
                <a:gd name="T2" fmla="*/ 51 w 144"/>
                <a:gd name="T3" fmla="*/ 143 h 893"/>
                <a:gd name="T4" fmla="*/ 37 w 144"/>
                <a:gd name="T5" fmla="*/ 138 h 893"/>
                <a:gd name="T6" fmla="*/ 26 w 144"/>
                <a:gd name="T7" fmla="*/ 130 h 893"/>
                <a:gd name="T8" fmla="*/ 16 w 144"/>
                <a:gd name="T9" fmla="*/ 119 h 893"/>
                <a:gd name="T10" fmla="*/ 8 w 144"/>
                <a:gd name="T11" fmla="*/ 108 h 893"/>
                <a:gd name="T12" fmla="*/ 3 w 144"/>
                <a:gd name="T13" fmla="*/ 95 h 893"/>
                <a:gd name="T14" fmla="*/ 0 w 144"/>
                <a:gd name="T15" fmla="*/ 81 h 893"/>
                <a:gd name="T16" fmla="*/ 0 w 144"/>
                <a:gd name="T17" fmla="*/ 66 h 893"/>
                <a:gd name="T18" fmla="*/ 3 w 144"/>
                <a:gd name="T19" fmla="*/ 52 h 893"/>
                <a:gd name="T20" fmla="*/ 8 w 144"/>
                <a:gd name="T21" fmla="*/ 38 h 893"/>
                <a:gd name="T22" fmla="*/ 16 w 144"/>
                <a:gd name="T23" fmla="*/ 26 h 893"/>
                <a:gd name="T24" fmla="*/ 26 w 144"/>
                <a:gd name="T25" fmla="*/ 16 h 893"/>
                <a:gd name="T26" fmla="*/ 37 w 144"/>
                <a:gd name="T27" fmla="*/ 9 h 893"/>
                <a:gd name="T28" fmla="*/ 51 w 144"/>
                <a:gd name="T29" fmla="*/ 3 h 893"/>
                <a:gd name="T30" fmla="*/ 65 w 144"/>
                <a:gd name="T31" fmla="*/ 0 h 893"/>
                <a:gd name="T32" fmla="*/ 80 w 144"/>
                <a:gd name="T33" fmla="*/ 0 h 893"/>
                <a:gd name="T34" fmla="*/ 94 w 144"/>
                <a:gd name="T35" fmla="*/ 3 h 893"/>
                <a:gd name="T36" fmla="*/ 106 w 144"/>
                <a:gd name="T37" fmla="*/ 9 h 893"/>
                <a:gd name="T38" fmla="*/ 118 w 144"/>
                <a:gd name="T39" fmla="*/ 16 h 893"/>
                <a:gd name="T40" fmla="*/ 128 w 144"/>
                <a:gd name="T41" fmla="*/ 26 h 893"/>
                <a:gd name="T42" fmla="*/ 136 w 144"/>
                <a:gd name="T43" fmla="*/ 38 h 893"/>
                <a:gd name="T44" fmla="*/ 141 w 144"/>
                <a:gd name="T45" fmla="*/ 52 h 893"/>
                <a:gd name="T46" fmla="*/ 144 w 144"/>
                <a:gd name="T47" fmla="*/ 66 h 893"/>
                <a:gd name="T48" fmla="*/ 144 w 144"/>
                <a:gd name="T49" fmla="*/ 81 h 893"/>
                <a:gd name="T50" fmla="*/ 141 w 144"/>
                <a:gd name="T51" fmla="*/ 95 h 893"/>
                <a:gd name="T52" fmla="*/ 136 w 144"/>
                <a:gd name="T53" fmla="*/ 108 h 893"/>
                <a:gd name="T54" fmla="*/ 128 w 144"/>
                <a:gd name="T55" fmla="*/ 119 h 893"/>
                <a:gd name="T56" fmla="*/ 118 w 144"/>
                <a:gd name="T57" fmla="*/ 130 h 893"/>
                <a:gd name="T58" fmla="*/ 106 w 144"/>
                <a:gd name="T59" fmla="*/ 138 h 893"/>
                <a:gd name="T60" fmla="*/ 94 w 144"/>
                <a:gd name="T61" fmla="*/ 143 h 893"/>
                <a:gd name="T62" fmla="*/ 80 w 144"/>
                <a:gd name="T63" fmla="*/ 146 h 893"/>
                <a:gd name="T64" fmla="*/ 17 w 144"/>
                <a:gd name="T65" fmla="*/ 893 h 893"/>
                <a:gd name="T66" fmla="*/ 128 w 144"/>
                <a:gd name="T67" fmla="*/ 244 h 893"/>
                <a:gd name="T68" fmla="*/ 17 w 144"/>
                <a:gd name="T69"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893">
                  <a:moveTo>
                    <a:pt x="72" y="147"/>
                  </a:moveTo>
                  <a:lnTo>
                    <a:pt x="65" y="146"/>
                  </a:lnTo>
                  <a:lnTo>
                    <a:pt x="58" y="145"/>
                  </a:lnTo>
                  <a:lnTo>
                    <a:pt x="51" y="143"/>
                  </a:lnTo>
                  <a:lnTo>
                    <a:pt x="43" y="141"/>
                  </a:lnTo>
                  <a:lnTo>
                    <a:pt x="37" y="138"/>
                  </a:lnTo>
                  <a:lnTo>
                    <a:pt x="31" y="134"/>
                  </a:lnTo>
                  <a:lnTo>
                    <a:pt x="26" y="130"/>
                  </a:lnTo>
                  <a:lnTo>
                    <a:pt x="21" y="124"/>
                  </a:lnTo>
                  <a:lnTo>
                    <a:pt x="16" y="119"/>
                  </a:lnTo>
                  <a:lnTo>
                    <a:pt x="12" y="114"/>
                  </a:lnTo>
                  <a:lnTo>
                    <a:pt x="8" y="108"/>
                  </a:lnTo>
                  <a:lnTo>
                    <a:pt x="5" y="101"/>
                  </a:lnTo>
                  <a:lnTo>
                    <a:pt x="3" y="95"/>
                  </a:lnTo>
                  <a:lnTo>
                    <a:pt x="1" y="88"/>
                  </a:lnTo>
                  <a:lnTo>
                    <a:pt x="0" y="81"/>
                  </a:lnTo>
                  <a:lnTo>
                    <a:pt x="0" y="73"/>
                  </a:lnTo>
                  <a:lnTo>
                    <a:pt x="0" y="66"/>
                  </a:lnTo>
                  <a:lnTo>
                    <a:pt x="1" y="59"/>
                  </a:lnTo>
                  <a:lnTo>
                    <a:pt x="3" y="52"/>
                  </a:lnTo>
                  <a:lnTo>
                    <a:pt x="5" y="45"/>
                  </a:lnTo>
                  <a:lnTo>
                    <a:pt x="8" y="38"/>
                  </a:lnTo>
                  <a:lnTo>
                    <a:pt x="12" y="32"/>
                  </a:lnTo>
                  <a:lnTo>
                    <a:pt x="16" y="26"/>
                  </a:lnTo>
                  <a:lnTo>
                    <a:pt x="21" y="21"/>
                  </a:lnTo>
                  <a:lnTo>
                    <a:pt x="26" y="16"/>
                  </a:lnTo>
                  <a:lnTo>
                    <a:pt x="31" y="12"/>
                  </a:lnTo>
                  <a:lnTo>
                    <a:pt x="37" y="9"/>
                  </a:lnTo>
                  <a:lnTo>
                    <a:pt x="43" y="5"/>
                  </a:lnTo>
                  <a:lnTo>
                    <a:pt x="51" y="3"/>
                  </a:lnTo>
                  <a:lnTo>
                    <a:pt x="58" y="1"/>
                  </a:lnTo>
                  <a:lnTo>
                    <a:pt x="65" y="0"/>
                  </a:lnTo>
                  <a:lnTo>
                    <a:pt x="72" y="0"/>
                  </a:lnTo>
                  <a:lnTo>
                    <a:pt x="80" y="0"/>
                  </a:lnTo>
                  <a:lnTo>
                    <a:pt x="87" y="1"/>
                  </a:lnTo>
                  <a:lnTo>
                    <a:pt x="94" y="3"/>
                  </a:lnTo>
                  <a:lnTo>
                    <a:pt x="100" y="5"/>
                  </a:lnTo>
                  <a:lnTo>
                    <a:pt x="106" y="9"/>
                  </a:lnTo>
                  <a:lnTo>
                    <a:pt x="112" y="12"/>
                  </a:lnTo>
                  <a:lnTo>
                    <a:pt x="118" y="16"/>
                  </a:lnTo>
                  <a:lnTo>
                    <a:pt x="123" y="21"/>
                  </a:lnTo>
                  <a:lnTo>
                    <a:pt x="128" y="26"/>
                  </a:lnTo>
                  <a:lnTo>
                    <a:pt x="132" y="32"/>
                  </a:lnTo>
                  <a:lnTo>
                    <a:pt x="136" y="38"/>
                  </a:lnTo>
                  <a:lnTo>
                    <a:pt x="139" y="45"/>
                  </a:lnTo>
                  <a:lnTo>
                    <a:pt x="141" y="52"/>
                  </a:lnTo>
                  <a:lnTo>
                    <a:pt x="143" y="59"/>
                  </a:lnTo>
                  <a:lnTo>
                    <a:pt x="144" y="66"/>
                  </a:lnTo>
                  <a:lnTo>
                    <a:pt x="144" y="73"/>
                  </a:lnTo>
                  <a:lnTo>
                    <a:pt x="144" y="81"/>
                  </a:lnTo>
                  <a:lnTo>
                    <a:pt x="143" y="88"/>
                  </a:lnTo>
                  <a:lnTo>
                    <a:pt x="141" y="95"/>
                  </a:lnTo>
                  <a:lnTo>
                    <a:pt x="139" y="101"/>
                  </a:lnTo>
                  <a:lnTo>
                    <a:pt x="136" y="108"/>
                  </a:lnTo>
                  <a:lnTo>
                    <a:pt x="132" y="114"/>
                  </a:lnTo>
                  <a:lnTo>
                    <a:pt x="128" y="119"/>
                  </a:lnTo>
                  <a:lnTo>
                    <a:pt x="123" y="124"/>
                  </a:lnTo>
                  <a:lnTo>
                    <a:pt x="118" y="130"/>
                  </a:lnTo>
                  <a:lnTo>
                    <a:pt x="112" y="134"/>
                  </a:lnTo>
                  <a:lnTo>
                    <a:pt x="106" y="138"/>
                  </a:lnTo>
                  <a:lnTo>
                    <a:pt x="100" y="141"/>
                  </a:lnTo>
                  <a:lnTo>
                    <a:pt x="94" y="143"/>
                  </a:lnTo>
                  <a:lnTo>
                    <a:pt x="87" y="145"/>
                  </a:lnTo>
                  <a:lnTo>
                    <a:pt x="80" y="146"/>
                  </a:lnTo>
                  <a:lnTo>
                    <a:pt x="72" y="147"/>
                  </a:lnTo>
                  <a:close/>
                  <a:moveTo>
                    <a:pt x="17" y="893"/>
                  </a:moveTo>
                  <a:lnTo>
                    <a:pt x="17" y="244"/>
                  </a:lnTo>
                  <a:lnTo>
                    <a:pt x="128" y="244"/>
                  </a:lnTo>
                  <a:lnTo>
                    <a:pt x="128" y="893"/>
                  </a:lnTo>
                  <a:lnTo>
                    <a:pt x="17" y="89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51" name="Freeform 27"/>
            <p:cNvSpPr>
              <a:spLocks noEditPoints="1"/>
            </p:cNvSpPr>
            <p:nvPr userDrawn="1"/>
          </p:nvSpPr>
          <p:spPr bwMode="auto">
            <a:xfrm>
              <a:off x="4745" y="215"/>
              <a:ext cx="49" cy="90"/>
            </a:xfrm>
            <a:custGeom>
              <a:avLst/>
              <a:gdLst>
                <a:gd name="T0" fmla="*/ 0 w 490"/>
                <a:gd name="T1" fmla="*/ 881 h 893"/>
                <a:gd name="T2" fmla="*/ 0 w 490"/>
                <a:gd name="T3" fmla="*/ 0 h 893"/>
                <a:gd name="T4" fmla="*/ 110 w 490"/>
                <a:gd name="T5" fmla="*/ 0 h 893"/>
                <a:gd name="T6" fmla="*/ 110 w 490"/>
                <a:gd name="T7" fmla="*/ 881 h 893"/>
                <a:gd name="T8" fmla="*/ 0 w 490"/>
                <a:gd name="T9" fmla="*/ 881 h 893"/>
                <a:gd name="T10" fmla="*/ 361 w 490"/>
                <a:gd name="T11" fmla="*/ 893 h 893"/>
                <a:gd name="T12" fmla="*/ 135 w 490"/>
                <a:gd name="T13" fmla="*/ 507 h 893"/>
                <a:gd name="T14" fmla="*/ 329 w 490"/>
                <a:gd name="T15" fmla="*/ 232 h 893"/>
                <a:gd name="T16" fmla="*/ 465 w 490"/>
                <a:gd name="T17" fmla="*/ 232 h 893"/>
                <a:gd name="T18" fmla="*/ 249 w 490"/>
                <a:gd name="T19" fmla="*/ 505 h 893"/>
                <a:gd name="T20" fmla="*/ 490 w 490"/>
                <a:gd name="T21" fmla="*/ 881 h 893"/>
                <a:gd name="T22" fmla="*/ 361 w 490"/>
                <a:gd name="T23"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0" h="893">
                  <a:moveTo>
                    <a:pt x="0" y="881"/>
                  </a:moveTo>
                  <a:lnTo>
                    <a:pt x="0" y="0"/>
                  </a:lnTo>
                  <a:lnTo>
                    <a:pt x="110" y="0"/>
                  </a:lnTo>
                  <a:lnTo>
                    <a:pt x="110" y="881"/>
                  </a:lnTo>
                  <a:lnTo>
                    <a:pt x="0" y="881"/>
                  </a:lnTo>
                  <a:close/>
                  <a:moveTo>
                    <a:pt x="361" y="893"/>
                  </a:moveTo>
                  <a:lnTo>
                    <a:pt x="135" y="507"/>
                  </a:lnTo>
                  <a:lnTo>
                    <a:pt x="329" y="232"/>
                  </a:lnTo>
                  <a:lnTo>
                    <a:pt x="465" y="232"/>
                  </a:lnTo>
                  <a:lnTo>
                    <a:pt x="249" y="505"/>
                  </a:lnTo>
                  <a:lnTo>
                    <a:pt x="490" y="881"/>
                  </a:lnTo>
                  <a:lnTo>
                    <a:pt x="361" y="89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52" name="Freeform 28"/>
            <p:cNvSpPr>
              <a:spLocks noEditPoints="1"/>
            </p:cNvSpPr>
            <p:nvPr userDrawn="1"/>
          </p:nvSpPr>
          <p:spPr bwMode="auto">
            <a:xfrm>
              <a:off x="4801" y="237"/>
              <a:ext cx="53" cy="68"/>
            </a:xfrm>
            <a:custGeom>
              <a:avLst/>
              <a:gdLst>
                <a:gd name="T0" fmla="*/ 197 w 531"/>
                <a:gd name="T1" fmla="*/ 667 h 673"/>
                <a:gd name="T2" fmla="*/ 141 w 531"/>
                <a:gd name="T3" fmla="*/ 650 h 673"/>
                <a:gd name="T4" fmla="*/ 98 w 531"/>
                <a:gd name="T5" fmla="*/ 625 h 673"/>
                <a:gd name="T6" fmla="*/ 61 w 531"/>
                <a:gd name="T7" fmla="*/ 586 h 673"/>
                <a:gd name="T8" fmla="*/ 31 w 531"/>
                <a:gd name="T9" fmla="*/ 531 h 673"/>
                <a:gd name="T10" fmla="*/ 10 w 531"/>
                <a:gd name="T11" fmla="*/ 457 h 673"/>
                <a:gd name="T12" fmla="*/ 0 w 531"/>
                <a:gd name="T13" fmla="*/ 363 h 673"/>
                <a:gd name="T14" fmla="*/ 3 w 531"/>
                <a:gd name="T15" fmla="*/ 261 h 673"/>
                <a:gd name="T16" fmla="*/ 19 w 531"/>
                <a:gd name="T17" fmla="*/ 179 h 673"/>
                <a:gd name="T18" fmla="*/ 45 w 531"/>
                <a:gd name="T19" fmla="*/ 115 h 673"/>
                <a:gd name="T20" fmla="*/ 80 w 531"/>
                <a:gd name="T21" fmla="*/ 69 h 673"/>
                <a:gd name="T22" fmla="*/ 119 w 531"/>
                <a:gd name="T23" fmla="*/ 36 h 673"/>
                <a:gd name="T24" fmla="*/ 164 w 531"/>
                <a:gd name="T25" fmla="*/ 15 h 673"/>
                <a:gd name="T26" fmla="*/ 243 w 531"/>
                <a:gd name="T27" fmla="*/ 1 h 673"/>
                <a:gd name="T28" fmla="*/ 332 w 531"/>
                <a:gd name="T29" fmla="*/ 6 h 673"/>
                <a:gd name="T30" fmla="*/ 389 w 531"/>
                <a:gd name="T31" fmla="*/ 22 h 673"/>
                <a:gd name="T32" fmla="*/ 431 w 531"/>
                <a:gd name="T33" fmla="*/ 48 h 673"/>
                <a:gd name="T34" fmla="*/ 469 w 531"/>
                <a:gd name="T35" fmla="*/ 87 h 673"/>
                <a:gd name="T36" fmla="*/ 499 w 531"/>
                <a:gd name="T37" fmla="*/ 142 h 673"/>
                <a:gd name="T38" fmla="*/ 521 w 531"/>
                <a:gd name="T39" fmla="*/ 214 h 673"/>
                <a:gd name="T40" fmla="*/ 531 w 531"/>
                <a:gd name="T41" fmla="*/ 310 h 673"/>
                <a:gd name="T42" fmla="*/ 527 w 531"/>
                <a:gd name="T43" fmla="*/ 415 h 673"/>
                <a:gd name="T44" fmla="*/ 511 w 531"/>
                <a:gd name="T45" fmla="*/ 499 h 673"/>
                <a:gd name="T46" fmla="*/ 485 w 531"/>
                <a:gd name="T47" fmla="*/ 563 h 673"/>
                <a:gd name="T48" fmla="*/ 451 w 531"/>
                <a:gd name="T49" fmla="*/ 609 h 673"/>
                <a:gd name="T50" fmla="*/ 411 w 531"/>
                <a:gd name="T51" fmla="*/ 641 h 673"/>
                <a:gd name="T52" fmla="*/ 367 w 531"/>
                <a:gd name="T53" fmla="*/ 660 h 673"/>
                <a:gd name="T54" fmla="*/ 287 w 531"/>
                <a:gd name="T55" fmla="*/ 672 h 673"/>
                <a:gd name="T56" fmla="*/ 239 w 531"/>
                <a:gd name="T57" fmla="*/ 86 h 673"/>
                <a:gd name="T58" fmla="*/ 186 w 531"/>
                <a:gd name="T59" fmla="*/ 102 h 673"/>
                <a:gd name="T60" fmla="*/ 162 w 531"/>
                <a:gd name="T61" fmla="*/ 122 h 673"/>
                <a:gd name="T62" fmla="*/ 141 w 531"/>
                <a:gd name="T63" fmla="*/ 154 h 673"/>
                <a:gd name="T64" fmla="*/ 124 w 531"/>
                <a:gd name="T65" fmla="*/ 198 h 673"/>
                <a:gd name="T66" fmla="*/ 113 w 531"/>
                <a:gd name="T67" fmla="*/ 258 h 673"/>
                <a:gd name="T68" fmla="*/ 109 w 531"/>
                <a:gd name="T69" fmla="*/ 337 h 673"/>
                <a:gd name="T70" fmla="*/ 114 w 531"/>
                <a:gd name="T71" fmla="*/ 414 h 673"/>
                <a:gd name="T72" fmla="*/ 126 w 531"/>
                <a:gd name="T73" fmla="*/ 475 h 673"/>
                <a:gd name="T74" fmla="*/ 145 w 531"/>
                <a:gd name="T75" fmla="*/ 518 h 673"/>
                <a:gd name="T76" fmla="*/ 167 w 531"/>
                <a:gd name="T77" fmla="*/ 550 h 673"/>
                <a:gd name="T78" fmla="*/ 191 w 531"/>
                <a:gd name="T79" fmla="*/ 570 h 673"/>
                <a:gd name="T80" fmla="*/ 243 w 531"/>
                <a:gd name="T81" fmla="*/ 586 h 673"/>
                <a:gd name="T82" fmla="*/ 287 w 531"/>
                <a:gd name="T83" fmla="*/ 586 h 673"/>
                <a:gd name="T84" fmla="*/ 338 w 531"/>
                <a:gd name="T85" fmla="*/ 569 h 673"/>
                <a:gd name="T86" fmla="*/ 363 w 531"/>
                <a:gd name="T87" fmla="*/ 549 h 673"/>
                <a:gd name="T88" fmla="*/ 386 w 531"/>
                <a:gd name="T89" fmla="*/ 517 h 673"/>
                <a:gd name="T90" fmla="*/ 404 w 531"/>
                <a:gd name="T91" fmla="*/ 473 h 673"/>
                <a:gd name="T92" fmla="*/ 416 w 531"/>
                <a:gd name="T93" fmla="*/ 413 h 673"/>
                <a:gd name="T94" fmla="*/ 420 w 531"/>
                <a:gd name="T95" fmla="*/ 337 h 673"/>
                <a:gd name="T96" fmla="*/ 416 w 531"/>
                <a:gd name="T97" fmla="*/ 257 h 673"/>
                <a:gd name="T98" fmla="*/ 406 w 531"/>
                <a:gd name="T99" fmla="*/ 196 h 673"/>
                <a:gd name="T100" fmla="*/ 389 w 531"/>
                <a:gd name="T101" fmla="*/ 152 h 673"/>
                <a:gd name="T102" fmla="*/ 368 w 531"/>
                <a:gd name="T103" fmla="*/ 121 h 673"/>
                <a:gd name="T104" fmla="*/ 343 w 531"/>
                <a:gd name="T105" fmla="*/ 101 h 673"/>
                <a:gd name="T106" fmla="*/ 291 w 531"/>
                <a:gd name="T107" fmla="*/ 8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1" h="673">
                  <a:moveTo>
                    <a:pt x="265" y="673"/>
                  </a:moveTo>
                  <a:lnTo>
                    <a:pt x="243" y="672"/>
                  </a:lnTo>
                  <a:lnTo>
                    <a:pt x="221" y="671"/>
                  </a:lnTo>
                  <a:lnTo>
                    <a:pt x="197" y="667"/>
                  </a:lnTo>
                  <a:lnTo>
                    <a:pt x="174" y="662"/>
                  </a:lnTo>
                  <a:lnTo>
                    <a:pt x="163" y="659"/>
                  </a:lnTo>
                  <a:lnTo>
                    <a:pt x="152" y="655"/>
                  </a:lnTo>
                  <a:lnTo>
                    <a:pt x="141" y="650"/>
                  </a:lnTo>
                  <a:lnTo>
                    <a:pt x="129" y="645"/>
                  </a:lnTo>
                  <a:lnTo>
                    <a:pt x="119" y="639"/>
                  </a:lnTo>
                  <a:lnTo>
                    <a:pt x="108" y="632"/>
                  </a:lnTo>
                  <a:lnTo>
                    <a:pt x="98" y="625"/>
                  </a:lnTo>
                  <a:lnTo>
                    <a:pt x="89" y="616"/>
                  </a:lnTo>
                  <a:lnTo>
                    <a:pt x="79" y="607"/>
                  </a:lnTo>
                  <a:lnTo>
                    <a:pt x="70" y="597"/>
                  </a:lnTo>
                  <a:lnTo>
                    <a:pt x="61" y="586"/>
                  </a:lnTo>
                  <a:lnTo>
                    <a:pt x="52" y="574"/>
                  </a:lnTo>
                  <a:lnTo>
                    <a:pt x="44" y="561"/>
                  </a:lnTo>
                  <a:lnTo>
                    <a:pt x="37" y="547"/>
                  </a:lnTo>
                  <a:lnTo>
                    <a:pt x="31" y="531"/>
                  </a:lnTo>
                  <a:lnTo>
                    <a:pt x="24" y="514"/>
                  </a:lnTo>
                  <a:lnTo>
                    <a:pt x="19" y="497"/>
                  </a:lnTo>
                  <a:lnTo>
                    <a:pt x="14" y="478"/>
                  </a:lnTo>
                  <a:lnTo>
                    <a:pt x="10" y="457"/>
                  </a:lnTo>
                  <a:lnTo>
                    <a:pt x="6" y="436"/>
                  </a:lnTo>
                  <a:lnTo>
                    <a:pt x="3" y="414"/>
                  </a:lnTo>
                  <a:lnTo>
                    <a:pt x="1" y="390"/>
                  </a:lnTo>
                  <a:lnTo>
                    <a:pt x="0" y="363"/>
                  </a:lnTo>
                  <a:lnTo>
                    <a:pt x="0" y="337"/>
                  </a:lnTo>
                  <a:lnTo>
                    <a:pt x="0" y="310"/>
                  </a:lnTo>
                  <a:lnTo>
                    <a:pt x="1" y="284"/>
                  </a:lnTo>
                  <a:lnTo>
                    <a:pt x="3" y="261"/>
                  </a:lnTo>
                  <a:lnTo>
                    <a:pt x="6" y="239"/>
                  </a:lnTo>
                  <a:lnTo>
                    <a:pt x="10" y="217"/>
                  </a:lnTo>
                  <a:lnTo>
                    <a:pt x="14" y="197"/>
                  </a:lnTo>
                  <a:lnTo>
                    <a:pt x="19" y="179"/>
                  </a:lnTo>
                  <a:lnTo>
                    <a:pt x="25" y="161"/>
                  </a:lnTo>
                  <a:lnTo>
                    <a:pt x="31" y="145"/>
                  </a:lnTo>
                  <a:lnTo>
                    <a:pt x="37" y="129"/>
                  </a:lnTo>
                  <a:lnTo>
                    <a:pt x="45" y="115"/>
                  </a:lnTo>
                  <a:lnTo>
                    <a:pt x="53" y="102"/>
                  </a:lnTo>
                  <a:lnTo>
                    <a:pt x="62" y="90"/>
                  </a:lnTo>
                  <a:lnTo>
                    <a:pt x="70" y="79"/>
                  </a:lnTo>
                  <a:lnTo>
                    <a:pt x="80" y="69"/>
                  </a:lnTo>
                  <a:lnTo>
                    <a:pt x="89" y="60"/>
                  </a:lnTo>
                  <a:lnTo>
                    <a:pt x="99" y="50"/>
                  </a:lnTo>
                  <a:lnTo>
                    <a:pt x="109" y="43"/>
                  </a:lnTo>
                  <a:lnTo>
                    <a:pt x="119" y="36"/>
                  </a:lnTo>
                  <a:lnTo>
                    <a:pt x="130" y="30"/>
                  </a:lnTo>
                  <a:lnTo>
                    <a:pt x="142" y="24"/>
                  </a:lnTo>
                  <a:lnTo>
                    <a:pt x="153" y="19"/>
                  </a:lnTo>
                  <a:lnTo>
                    <a:pt x="164" y="15"/>
                  </a:lnTo>
                  <a:lnTo>
                    <a:pt x="175" y="12"/>
                  </a:lnTo>
                  <a:lnTo>
                    <a:pt x="197" y="6"/>
                  </a:lnTo>
                  <a:lnTo>
                    <a:pt x="221" y="3"/>
                  </a:lnTo>
                  <a:lnTo>
                    <a:pt x="243" y="1"/>
                  </a:lnTo>
                  <a:lnTo>
                    <a:pt x="265" y="0"/>
                  </a:lnTo>
                  <a:lnTo>
                    <a:pt x="286" y="1"/>
                  </a:lnTo>
                  <a:lnTo>
                    <a:pt x="310" y="2"/>
                  </a:lnTo>
                  <a:lnTo>
                    <a:pt x="332" y="6"/>
                  </a:lnTo>
                  <a:lnTo>
                    <a:pt x="355" y="11"/>
                  </a:lnTo>
                  <a:lnTo>
                    <a:pt x="367" y="14"/>
                  </a:lnTo>
                  <a:lnTo>
                    <a:pt x="378" y="18"/>
                  </a:lnTo>
                  <a:lnTo>
                    <a:pt x="389" y="22"/>
                  </a:lnTo>
                  <a:lnTo>
                    <a:pt x="400" y="28"/>
                  </a:lnTo>
                  <a:lnTo>
                    <a:pt x="410" y="34"/>
                  </a:lnTo>
                  <a:lnTo>
                    <a:pt x="421" y="40"/>
                  </a:lnTo>
                  <a:lnTo>
                    <a:pt x="431" y="48"/>
                  </a:lnTo>
                  <a:lnTo>
                    <a:pt x="440" y="57"/>
                  </a:lnTo>
                  <a:lnTo>
                    <a:pt x="451" y="66"/>
                  </a:lnTo>
                  <a:lnTo>
                    <a:pt x="460" y="76"/>
                  </a:lnTo>
                  <a:lnTo>
                    <a:pt x="469" y="87"/>
                  </a:lnTo>
                  <a:lnTo>
                    <a:pt x="477" y="99"/>
                  </a:lnTo>
                  <a:lnTo>
                    <a:pt x="485" y="112"/>
                  </a:lnTo>
                  <a:lnTo>
                    <a:pt x="492" y="126"/>
                  </a:lnTo>
                  <a:lnTo>
                    <a:pt x="499" y="142"/>
                  </a:lnTo>
                  <a:lnTo>
                    <a:pt x="505" y="158"/>
                  </a:lnTo>
                  <a:lnTo>
                    <a:pt x="510" y="176"/>
                  </a:lnTo>
                  <a:lnTo>
                    <a:pt x="515" y="194"/>
                  </a:lnTo>
                  <a:lnTo>
                    <a:pt x="521" y="214"/>
                  </a:lnTo>
                  <a:lnTo>
                    <a:pt x="524" y="237"/>
                  </a:lnTo>
                  <a:lnTo>
                    <a:pt x="527" y="259"/>
                  </a:lnTo>
                  <a:lnTo>
                    <a:pt x="529" y="283"/>
                  </a:lnTo>
                  <a:lnTo>
                    <a:pt x="531" y="310"/>
                  </a:lnTo>
                  <a:lnTo>
                    <a:pt x="531" y="337"/>
                  </a:lnTo>
                  <a:lnTo>
                    <a:pt x="531" y="364"/>
                  </a:lnTo>
                  <a:lnTo>
                    <a:pt x="529" y="390"/>
                  </a:lnTo>
                  <a:lnTo>
                    <a:pt x="527" y="415"/>
                  </a:lnTo>
                  <a:lnTo>
                    <a:pt x="524" y="438"/>
                  </a:lnTo>
                  <a:lnTo>
                    <a:pt x="521" y="459"/>
                  </a:lnTo>
                  <a:lnTo>
                    <a:pt x="516" y="480"/>
                  </a:lnTo>
                  <a:lnTo>
                    <a:pt x="511" y="499"/>
                  </a:lnTo>
                  <a:lnTo>
                    <a:pt x="505" y="516"/>
                  </a:lnTo>
                  <a:lnTo>
                    <a:pt x="499" y="533"/>
                  </a:lnTo>
                  <a:lnTo>
                    <a:pt x="492" y="549"/>
                  </a:lnTo>
                  <a:lnTo>
                    <a:pt x="485" y="563"/>
                  </a:lnTo>
                  <a:lnTo>
                    <a:pt x="477" y="576"/>
                  </a:lnTo>
                  <a:lnTo>
                    <a:pt x="469" y="588"/>
                  </a:lnTo>
                  <a:lnTo>
                    <a:pt x="460" y="599"/>
                  </a:lnTo>
                  <a:lnTo>
                    <a:pt x="451" y="609"/>
                  </a:lnTo>
                  <a:lnTo>
                    <a:pt x="441" y="618"/>
                  </a:lnTo>
                  <a:lnTo>
                    <a:pt x="431" y="627"/>
                  </a:lnTo>
                  <a:lnTo>
                    <a:pt x="421" y="634"/>
                  </a:lnTo>
                  <a:lnTo>
                    <a:pt x="411" y="641"/>
                  </a:lnTo>
                  <a:lnTo>
                    <a:pt x="400" y="646"/>
                  </a:lnTo>
                  <a:lnTo>
                    <a:pt x="389" y="651"/>
                  </a:lnTo>
                  <a:lnTo>
                    <a:pt x="378" y="656"/>
                  </a:lnTo>
                  <a:lnTo>
                    <a:pt x="367" y="660"/>
                  </a:lnTo>
                  <a:lnTo>
                    <a:pt x="355" y="663"/>
                  </a:lnTo>
                  <a:lnTo>
                    <a:pt x="333" y="668"/>
                  </a:lnTo>
                  <a:lnTo>
                    <a:pt x="310" y="671"/>
                  </a:lnTo>
                  <a:lnTo>
                    <a:pt x="287" y="672"/>
                  </a:lnTo>
                  <a:lnTo>
                    <a:pt x="265" y="673"/>
                  </a:lnTo>
                  <a:close/>
                  <a:moveTo>
                    <a:pt x="265" y="85"/>
                  </a:moveTo>
                  <a:lnTo>
                    <a:pt x="252" y="85"/>
                  </a:lnTo>
                  <a:lnTo>
                    <a:pt x="239" y="86"/>
                  </a:lnTo>
                  <a:lnTo>
                    <a:pt x="226" y="88"/>
                  </a:lnTo>
                  <a:lnTo>
                    <a:pt x="213" y="91"/>
                  </a:lnTo>
                  <a:lnTo>
                    <a:pt x="199" y="96"/>
                  </a:lnTo>
                  <a:lnTo>
                    <a:pt x="186" y="102"/>
                  </a:lnTo>
                  <a:lnTo>
                    <a:pt x="180" y="106"/>
                  </a:lnTo>
                  <a:lnTo>
                    <a:pt x="174" y="111"/>
                  </a:lnTo>
                  <a:lnTo>
                    <a:pt x="168" y="116"/>
                  </a:lnTo>
                  <a:lnTo>
                    <a:pt x="162" y="122"/>
                  </a:lnTo>
                  <a:lnTo>
                    <a:pt x="157" y="129"/>
                  </a:lnTo>
                  <a:lnTo>
                    <a:pt x="151" y="136"/>
                  </a:lnTo>
                  <a:lnTo>
                    <a:pt x="146" y="145"/>
                  </a:lnTo>
                  <a:lnTo>
                    <a:pt x="141" y="154"/>
                  </a:lnTo>
                  <a:lnTo>
                    <a:pt x="137" y="164"/>
                  </a:lnTo>
                  <a:lnTo>
                    <a:pt x="131" y="174"/>
                  </a:lnTo>
                  <a:lnTo>
                    <a:pt x="128" y="185"/>
                  </a:lnTo>
                  <a:lnTo>
                    <a:pt x="124" y="198"/>
                  </a:lnTo>
                  <a:lnTo>
                    <a:pt x="121" y="211"/>
                  </a:lnTo>
                  <a:lnTo>
                    <a:pt x="118" y="226"/>
                  </a:lnTo>
                  <a:lnTo>
                    <a:pt x="115" y="242"/>
                  </a:lnTo>
                  <a:lnTo>
                    <a:pt x="113" y="258"/>
                  </a:lnTo>
                  <a:lnTo>
                    <a:pt x="112" y="276"/>
                  </a:lnTo>
                  <a:lnTo>
                    <a:pt x="110" y="295"/>
                  </a:lnTo>
                  <a:lnTo>
                    <a:pt x="110" y="315"/>
                  </a:lnTo>
                  <a:lnTo>
                    <a:pt x="109" y="337"/>
                  </a:lnTo>
                  <a:lnTo>
                    <a:pt x="110" y="358"/>
                  </a:lnTo>
                  <a:lnTo>
                    <a:pt x="110" y="377"/>
                  </a:lnTo>
                  <a:lnTo>
                    <a:pt x="112" y="397"/>
                  </a:lnTo>
                  <a:lnTo>
                    <a:pt x="114" y="414"/>
                  </a:lnTo>
                  <a:lnTo>
                    <a:pt x="116" y="431"/>
                  </a:lnTo>
                  <a:lnTo>
                    <a:pt x="119" y="446"/>
                  </a:lnTo>
                  <a:lnTo>
                    <a:pt x="122" y="460"/>
                  </a:lnTo>
                  <a:lnTo>
                    <a:pt x="126" y="475"/>
                  </a:lnTo>
                  <a:lnTo>
                    <a:pt x="130" y="487"/>
                  </a:lnTo>
                  <a:lnTo>
                    <a:pt x="135" y="498"/>
                  </a:lnTo>
                  <a:lnTo>
                    <a:pt x="140" y="509"/>
                  </a:lnTo>
                  <a:lnTo>
                    <a:pt x="145" y="518"/>
                  </a:lnTo>
                  <a:lnTo>
                    <a:pt x="150" y="527"/>
                  </a:lnTo>
                  <a:lnTo>
                    <a:pt x="155" y="535"/>
                  </a:lnTo>
                  <a:lnTo>
                    <a:pt x="161" y="542"/>
                  </a:lnTo>
                  <a:lnTo>
                    <a:pt x="167" y="550"/>
                  </a:lnTo>
                  <a:lnTo>
                    <a:pt x="173" y="556"/>
                  </a:lnTo>
                  <a:lnTo>
                    <a:pt x="179" y="561"/>
                  </a:lnTo>
                  <a:lnTo>
                    <a:pt x="185" y="566"/>
                  </a:lnTo>
                  <a:lnTo>
                    <a:pt x="191" y="570"/>
                  </a:lnTo>
                  <a:lnTo>
                    <a:pt x="204" y="576"/>
                  </a:lnTo>
                  <a:lnTo>
                    <a:pt x="218" y="581"/>
                  </a:lnTo>
                  <a:lnTo>
                    <a:pt x="230" y="584"/>
                  </a:lnTo>
                  <a:lnTo>
                    <a:pt x="243" y="586"/>
                  </a:lnTo>
                  <a:lnTo>
                    <a:pt x="254" y="587"/>
                  </a:lnTo>
                  <a:lnTo>
                    <a:pt x="265" y="587"/>
                  </a:lnTo>
                  <a:lnTo>
                    <a:pt x="275" y="587"/>
                  </a:lnTo>
                  <a:lnTo>
                    <a:pt x="287" y="586"/>
                  </a:lnTo>
                  <a:lnTo>
                    <a:pt x="300" y="584"/>
                  </a:lnTo>
                  <a:lnTo>
                    <a:pt x="313" y="580"/>
                  </a:lnTo>
                  <a:lnTo>
                    <a:pt x="325" y="576"/>
                  </a:lnTo>
                  <a:lnTo>
                    <a:pt x="338" y="569"/>
                  </a:lnTo>
                  <a:lnTo>
                    <a:pt x="344" y="565"/>
                  </a:lnTo>
                  <a:lnTo>
                    <a:pt x="351" y="560"/>
                  </a:lnTo>
                  <a:lnTo>
                    <a:pt x="357" y="555"/>
                  </a:lnTo>
                  <a:lnTo>
                    <a:pt x="363" y="549"/>
                  </a:lnTo>
                  <a:lnTo>
                    <a:pt x="370" y="541"/>
                  </a:lnTo>
                  <a:lnTo>
                    <a:pt x="375" y="534"/>
                  </a:lnTo>
                  <a:lnTo>
                    <a:pt x="381" y="526"/>
                  </a:lnTo>
                  <a:lnTo>
                    <a:pt x="386" y="517"/>
                  </a:lnTo>
                  <a:lnTo>
                    <a:pt x="391" y="507"/>
                  </a:lnTo>
                  <a:lnTo>
                    <a:pt x="395" y="497"/>
                  </a:lnTo>
                  <a:lnTo>
                    <a:pt x="400" y="485"/>
                  </a:lnTo>
                  <a:lnTo>
                    <a:pt x="404" y="473"/>
                  </a:lnTo>
                  <a:lnTo>
                    <a:pt x="407" y="459"/>
                  </a:lnTo>
                  <a:lnTo>
                    <a:pt x="411" y="445"/>
                  </a:lnTo>
                  <a:lnTo>
                    <a:pt x="413" y="430"/>
                  </a:lnTo>
                  <a:lnTo>
                    <a:pt x="416" y="413"/>
                  </a:lnTo>
                  <a:lnTo>
                    <a:pt x="418" y="396"/>
                  </a:lnTo>
                  <a:lnTo>
                    <a:pt x="419" y="377"/>
                  </a:lnTo>
                  <a:lnTo>
                    <a:pt x="420" y="357"/>
                  </a:lnTo>
                  <a:lnTo>
                    <a:pt x="420" y="337"/>
                  </a:lnTo>
                  <a:lnTo>
                    <a:pt x="420" y="315"/>
                  </a:lnTo>
                  <a:lnTo>
                    <a:pt x="419" y="294"/>
                  </a:lnTo>
                  <a:lnTo>
                    <a:pt x="418" y="275"/>
                  </a:lnTo>
                  <a:lnTo>
                    <a:pt x="416" y="257"/>
                  </a:lnTo>
                  <a:lnTo>
                    <a:pt x="414" y="241"/>
                  </a:lnTo>
                  <a:lnTo>
                    <a:pt x="412" y="225"/>
                  </a:lnTo>
                  <a:lnTo>
                    <a:pt x="409" y="210"/>
                  </a:lnTo>
                  <a:lnTo>
                    <a:pt x="406" y="196"/>
                  </a:lnTo>
                  <a:lnTo>
                    <a:pt x="402" y="184"/>
                  </a:lnTo>
                  <a:lnTo>
                    <a:pt x="398" y="172"/>
                  </a:lnTo>
                  <a:lnTo>
                    <a:pt x="394" y="162"/>
                  </a:lnTo>
                  <a:lnTo>
                    <a:pt x="389" y="152"/>
                  </a:lnTo>
                  <a:lnTo>
                    <a:pt x="384" y="143"/>
                  </a:lnTo>
                  <a:lnTo>
                    <a:pt x="379" y="134"/>
                  </a:lnTo>
                  <a:lnTo>
                    <a:pt x="374" y="127"/>
                  </a:lnTo>
                  <a:lnTo>
                    <a:pt x="368" y="121"/>
                  </a:lnTo>
                  <a:lnTo>
                    <a:pt x="362" y="115"/>
                  </a:lnTo>
                  <a:lnTo>
                    <a:pt x="356" y="110"/>
                  </a:lnTo>
                  <a:lnTo>
                    <a:pt x="350" y="105"/>
                  </a:lnTo>
                  <a:lnTo>
                    <a:pt x="343" y="101"/>
                  </a:lnTo>
                  <a:lnTo>
                    <a:pt x="331" y="95"/>
                  </a:lnTo>
                  <a:lnTo>
                    <a:pt x="318" y="90"/>
                  </a:lnTo>
                  <a:lnTo>
                    <a:pt x="305" y="87"/>
                  </a:lnTo>
                  <a:lnTo>
                    <a:pt x="291" y="86"/>
                  </a:lnTo>
                  <a:lnTo>
                    <a:pt x="277" y="85"/>
                  </a:lnTo>
                  <a:lnTo>
                    <a:pt x="265" y="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53" name="Freeform 29"/>
            <p:cNvSpPr>
              <a:spLocks/>
            </p:cNvSpPr>
            <p:nvPr userDrawn="1"/>
          </p:nvSpPr>
          <p:spPr bwMode="auto">
            <a:xfrm>
              <a:off x="4873" y="237"/>
              <a:ext cx="50" cy="66"/>
            </a:xfrm>
            <a:custGeom>
              <a:avLst/>
              <a:gdLst>
                <a:gd name="T0" fmla="*/ 391 w 502"/>
                <a:gd name="T1" fmla="*/ 188 h 661"/>
                <a:gd name="T2" fmla="*/ 389 w 502"/>
                <a:gd name="T3" fmla="*/ 160 h 661"/>
                <a:gd name="T4" fmla="*/ 382 w 502"/>
                <a:gd name="T5" fmla="*/ 138 h 661"/>
                <a:gd name="T6" fmla="*/ 371 w 502"/>
                <a:gd name="T7" fmla="*/ 122 h 661"/>
                <a:gd name="T8" fmla="*/ 358 w 502"/>
                <a:gd name="T9" fmla="*/ 111 h 661"/>
                <a:gd name="T10" fmla="*/ 341 w 502"/>
                <a:gd name="T11" fmla="*/ 104 h 661"/>
                <a:gd name="T12" fmla="*/ 324 w 502"/>
                <a:gd name="T13" fmla="*/ 101 h 661"/>
                <a:gd name="T14" fmla="*/ 288 w 502"/>
                <a:gd name="T15" fmla="*/ 99 h 661"/>
                <a:gd name="T16" fmla="*/ 254 w 502"/>
                <a:gd name="T17" fmla="*/ 102 h 661"/>
                <a:gd name="T18" fmla="*/ 222 w 502"/>
                <a:gd name="T19" fmla="*/ 109 h 661"/>
                <a:gd name="T20" fmla="*/ 192 w 502"/>
                <a:gd name="T21" fmla="*/ 119 h 661"/>
                <a:gd name="T22" fmla="*/ 165 w 502"/>
                <a:gd name="T23" fmla="*/ 131 h 661"/>
                <a:gd name="T24" fmla="*/ 125 w 502"/>
                <a:gd name="T25" fmla="*/ 154 h 661"/>
                <a:gd name="T26" fmla="*/ 109 w 502"/>
                <a:gd name="T27" fmla="*/ 164 h 661"/>
                <a:gd name="T28" fmla="*/ 0 w 502"/>
                <a:gd name="T29" fmla="*/ 661 h 661"/>
                <a:gd name="T30" fmla="*/ 82 w 502"/>
                <a:gd name="T31" fmla="*/ 12 h 661"/>
                <a:gd name="T32" fmla="*/ 110 w 502"/>
                <a:gd name="T33" fmla="*/ 88 h 661"/>
                <a:gd name="T34" fmla="*/ 142 w 502"/>
                <a:gd name="T35" fmla="*/ 63 h 661"/>
                <a:gd name="T36" fmla="*/ 183 w 502"/>
                <a:gd name="T37" fmla="*/ 37 h 661"/>
                <a:gd name="T38" fmla="*/ 217 w 502"/>
                <a:gd name="T39" fmla="*/ 21 h 661"/>
                <a:gd name="T40" fmla="*/ 254 w 502"/>
                <a:gd name="T41" fmla="*/ 9 h 661"/>
                <a:gd name="T42" fmla="*/ 295 w 502"/>
                <a:gd name="T43" fmla="*/ 1 h 661"/>
                <a:gd name="T44" fmla="*/ 335 w 502"/>
                <a:gd name="T45" fmla="*/ 1 h 661"/>
                <a:gd name="T46" fmla="*/ 373 w 502"/>
                <a:gd name="T47" fmla="*/ 5 h 661"/>
                <a:gd name="T48" fmla="*/ 406 w 502"/>
                <a:gd name="T49" fmla="*/ 15 h 661"/>
                <a:gd name="T50" fmla="*/ 436 w 502"/>
                <a:gd name="T51" fmla="*/ 30 h 661"/>
                <a:gd name="T52" fmla="*/ 455 w 502"/>
                <a:gd name="T53" fmla="*/ 46 h 661"/>
                <a:gd name="T54" fmla="*/ 466 w 502"/>
                <a:gd name="T55" fmla="*/ 60 h 661"/>
                <a:gd name="T56" fmla="*/ 476 w 502"/>
                <a:gd name="T57" fmla="*/ 75 h 661"/>
                <a:gd name="T58" fmla="*/ 484 w 502"/>
                <a:gd name="T59" fmla="*/ 91 h 661"/>
                <a:gd name="T60" fmla="*/ 493 w 502"/>
                <a:gd name="T61" fmla="*/ 120 h 661"/>
                <a:gd name="T62" fmla="*/ 501 w 502"/>
                <a:gd name="T63" fmla="*/ 167 h 661"/>
                <a:gd name="T64" fmla="*/ 502 w 502"/>
                <a:gd name="T65"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2" h="661">
                  <a:moveTo>
                    <a:pt x="391" y="661"/>
                  </a:moveTo>
                  <a:lnTo>
                    <a:pt x="391" y="188"/>
                  </a:lnTo>
                  <a:lnTo>
                    <a:pt x="391" y="173"/>
                  </a:lnTo>
                  <a:lnTo>
                    <a:pt x="389" y="160"/>
                  </a:lnTo>
                  <a:lnTo>
                    <a:pt x="386" y="148"/>
                  </a:lnTo>
                  <a:lnTo>
                    <a:pt x="382" y="138"/>
                  </a:lnTo>
                  <a:lnTo>
                    <a:pt x="377" y="129"/>
                  </a:lnTo>
                  <a:lnTo>
                    <a:pt x="371" y="122"/>
                  </a:lnTo>
                  <a:lnTo>
                    <a:pt x="365" y="116"/>
                  </a:lnTo>
                  <a:lnTo>
                    <a:pt x="358" y="111"/>
                  </a:lnTo>
                  <a:lnTo>
                    <a:pt x="350" y="107"/>
                  </a:lnTo>
                  <a:lnTo>
                    <a:pt x="341" y="104"/>
                  </a:lnTo>
                  <a:lnTo>
                    <a:pt x="333" y="102"/>
                  </a:lnTo>
                  <a:lnTo>
                    <a:pt x="324" y="101"/>
                  </a:lnTo>
                  <a:lnTo>
                    <a:pt x="306" y="99"/>
                  </a:lnTo>
                  <a:lnTo>
                    <a:pt x="288" y="99"/>
                  </a:lnTo>
                  <a:lnTo>
                    <a:pt x="271" y="100"/>
                  </a:lnTo>
                  <a:lnTo>
                    <a:pt x="254" y="102"/>
                  </a:lnTo>
                  <a:lnTo>
                    <a:pt x="238" y="105"/>
                  </a:lnTo>
                  <a:lnTo>
                    <a:pt x="222" y="109"/>
                  </a:lnTo>
                  <a:lnTo>
                    <a:pt x="207" y="114"/>
                  </a:lnTo>
                  <a:lnTo>
                    <a:pt x="192" y="119"/>
                  </a:lnTo>
                  <a:lnTo>
                    <a:pt x="178" y="125"/>
                  </a:lnTo>
                  <a:lnTo>
                    <a:pt x="165" y="131"/>
                  </a:lnTo>
                  <a:lnTo>
                    <a:pt x="143" y="144"/>
                  </a:lnTo>
                  <a:lnTo>
                    <a:pt x="125" y="154"/>
                  </a:lnTo>
                  <a:lnTo>
                    <a:pt x="114" y="161"/>
                  </a:lnTo>
                  <a:lnTo>
                    <a:pt x="109" y="164"/>
                  </a:lnTo>
                  <a:lnTo>
                    <a:pt x="109" y="661"/>
                  </a:lnTo>
                  <a:lnTo>
                    <a:pt x="0" y="661"/>
                  </a:lnTo>
                  <a:lnTo>
                    <a:pt x="0" y="12"/>
                  </a:lnTo>
                  <a:lnTo>
                    <a:pt x="82" y="12"/>
                  </a:lnTo>
                  <a:lnTo>
                    <a:pt x="106" y="92"/>
                  </a:lnTo>
                  <a:lnTo>
                    <a:pt x="110" y="88"/>
                  </a:lnTo>
                  <a:lnTo>
                    <a:pt x="123" y="78"/>
                  </a:lnTo>
                  <a:lnTo>
                    <a:pt x="142" y="63"/>
                  </a:lnTo>
                  <a:lnTo>
                    <a:pt x="168" y="46"/>
                  </a:lnTo>
                  <a:lnTo>
                    <a:pt x="183" y="37"/>
                  </a:lnTo>
                  <a:lnTo>
                    <a:pt x="200" y="29"/>
                  </a:lnTo>
                  <a:lnTo>
                    <a:pt x="217" y="21"/>
                  </a:lnTo>
                  <a:lnTo>
                    <a:pt x="235" y="14"/>
                  </a:lnTo>
                  <a:lnTo>
                    <a:pt x="254" y="9"/>
                  </a:lnTo>
                  <a:lnTo>
                    <a:pt x="274" y="4"/>
                  </a:lnTo>
                  <a:lnTo>
                    <a:pt x="295" y="1"/>
                  </a:lnTo>
                  <a:lnTo>
                    <a:pt x="315" y="0"/>
                  </a:lnTo>
                  <a:lnTo>
                    <a:pt x="335" y="1"/>
                  </a:lnTo>
                  <a:lnTo>
                    <a:pt x="355" y="2"/>
                  </a:lnTo>
                  <a:lnTo>
                    <a:pt x="373" y="5"/>
                  </a:lnTo>
                  <a:lnTo>
                    <a:pt x="390" y="9"/>
                  </a:lnTo>
                  <a:lnTo>
                    <a:pt x="406" y="15"/>
                  </a:lnTo>
                  <a:lnTo>
                    <a:pt x="422" y="22"/>
                  </a:lnTo>
                  <a:lnTo>
                    <a:pt x="436" y="30"/>
                  </a:lnTo>
                  <a:lnTo>
                    <a:pt x="449" y="40"/>
                  </a:lnTo>
                  <a:lnTo>
                    <a:pt x="455" y="46"/>
                  </a:lnTo>
                  <a:lnTo>
                    <a:pt x="461" y="52"/>
                  </a:lnTo>
                  <a:lnTo>
                    <a:pt x="466" y="60"/>
                  </a:lnTo>
                  <a:lnTo>
                    <a:pt x="471" y="67"/>
                  </a:lnTo>
                  <a:lnTo>
                    <a:pt x="476" y="75"/>
                  </a:lnTo>
                  <a:lnTo>
                    <a:pt x="480" y="83"/>
                  </a:lnTo>
                  <a:lnTo>
                    <a:pt x="484" y="91"/>
                  </a:lnTo>
                  <a:lnTo>
                    <a:pt x="487" y="100"/>
                  </a:lnTo>
                  <a:lnTo>
                    <a:pt x="493" y="120"/>
                  </a:lnTo>
                  <a:lnTo>
                    <a:pt x="497" y="143"/>
                  </a:lnTo>
                  <a:lnTo>
                    <a:pt x="501" y="167"/>
                  </a:lnTo>
                  <a:lnTo>
                    <a:pt x="502" y="193"/>
                  </a:lnTo>
                  <a:lnTo>
                    <a:pt x="502" y="661"/>
                  </a:lnTo>
                  <a:lnTo>
                    <a:pt x="391" y="66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grpSp>
      <p:sp>
        <p:nvSpPr>
          <p:cNvPr id="1026" name="Rectangle 2"/>
          <p:cNvSpPr>
            <a:spLocks noGrp="1" noChangeArrowheads="1"/>
          </p:cNvSpPr>
          <p:nvPr>
            <p:ph type="title"/>
          </p:nvPr>
        </p:nvSpPr>
        <p:spPr bwMode="auto">
          <a:xfrm>
            <a:off x="539750" y="765175"/>
            <a:ext cx="7345363"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Titelmasterformat durch Klicken bearbeiten</a:t>
            </a:r>
          </a:p>
        </p:txBody>
      </p:sp>
      <p:sp>
        <p:nvSpPr>
          <p:cNvPr id="1027" name="Rectangle 3"/>
          <p:cNvSpPr>
            <a:spLocks noGrp="1" noChangeArrowheads="1"/>
          </p:cNvSpPr>
          <p:nvPr>
            <p:ph type="body" idx="1"/>
          </p:nvPr>
        </p:nvSpPr>
        <p:spPr bwMode="auto">
          <a:xfrm>
            <a:off x="539750" y="1773238"/>
            <a:ext cx="7345363"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539750" y="6546850"/>
            <a:ext cx="73771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700"/>
            </a:lvl1pPr>
          </a:lstStyle>
          <a:p>
            <a:r>
              <a:rPr lang="de-DE" altLang="de-DE">
                <a:solidFill>
                  <a:srgbClr val="000000"/>
                </a:solidFill>
              </a:rPr>
              <a:t>Elterninformationsveranstaltung Kindergarteneintritt, 23.01.2020</a:t>
            </a:r>
          </a:p>
        </p:txBody>
      </p:sp>
      <p:sp>
        <p:nvSpPr>
          <p:cNvPr id="1032" name="Line 8"/>
          <p:cNvSpPr>
            <a:spLocks noChangeShapeType="1"/>
          </p:cNvSpPr>
          <p:nvPr/>
        </p:nvSpPr>
        <p:spPr bwMode="auto">
          <a:xfrm>
            <a:off x="539750" y="6453188"/>
            <a:ext cx="7345363"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039" name="Freeform 15"/>
          <p:cNvSpPr>
            <a:spLocks/>
          </p:cNvSpPr>
          <p:nvPr/>
        </p:nvSpPr>
        <p:spPr bwMode="auto">
          <a:xfrm>
            <a:off x="8558213" y="266700"/>
            <a:ext cx="38100" cy="46038"/>
          </a:xfrm>
          <a:custGeom>
            <a:avLst/>
            <a:gdLst>
              <a:gd name="T0" fmla="*/ 72 w 240"/>
              <a:gd name="T1" fmla="*/ 0 h 295"/>
              <a:gd name="T2" fmla="*/ 88 w 240"/>
              <a:gd name="T3" fmla="*/ 14 h 295"/>
              <a:gd name="T4" fmla="*/ 106 w 240"/>
              <a:gd name="T5" fmla="*/ 27 h 295"/>
              <a:gd name="T6" fmla="*/ 123 w 240"/>
              <a:gd name="T7" fmla="*/ 38 h 295"/>
              <a:gd name="T8" fmla="*/ 140 w 240"/>
              <a:gd name="T9" fmla="*/ 48 h 295"/>
              <a:gd name="T10" fmla="*/ 173 w 240"/>
              <a:gd name="T11" fmla="*/ 69 h 295"/>
              <a:gd name="T12" fmla="*/ 207 w 240"/>
              <a:gd name="T13" fmla="*/ 89 h 295"/>
              <a:gd name="T14" fmla="*/ 217 w 240"/>
              <a:gd name="T15" fmla="*/ 98 h 295"/>
              <a:gd name="T16" fmla="*/ 226 w 240"/>
              <a:gd name="T17" fmla="*/ 108 h 295"/>
              <a:gd name="T18" fmla="*/ 232 w 240"/>
              <a:gd name="T19" fmla="*/ 116 h 295"/>
              <a:gd name="T20" fmla="*/ 237 w 240"/>
              <a:gd name="T21" fmla="*/ 124 h 295"/>
              <a:gd name="T22" fmla="*/ 238 w 240"/>
              <a:gd name="T23" fmla="*/ 128 h 295"/>
              <a:gd name="T24" fmla="*/ 239 w 240"/>
              <a:gd name="T25" fmla="*/ 132 h 295"/>
              <a:gd name="T26" fmla="*/ 240 w 240"/>
              <a:gd name="T27" fmla="*/ 137 h 295"/>
              <a:gd name="T28" fmla="*/ 239 w 240"/>
              <a:gd name="T29" fmla="*/ 141 h 295"/>
              <a:gd name="T30" fmla="*/ 238 w 240"/>
              <a:gd name="T31" fmla="*/ 146 h 295"/>
              <a:gd name="T32" fmla="*/ 237 w 240"/>
              <a:gd name="T33" fmla="*/ 151 h 295"/>
              <a:gd name="T34" fmla="*/ 235 w 240"/>
              <a:gd name="T35" fmla="*/ 157 h 295"/>
              <a:gd name="T36" fmla="*/ 232 w 240"/>
              <a:gd name="T37" fmla="*/ 163 h 295"/>
              <a:gd name="T38" fmla="*/ 225 w 240"/>
              <a:gd name="T39" fmla="*/ 171 h 295"/>
              <a:gd name="T40" fmla="*/ 218 w 240"/>
              <a:gd name="T41" fmla="*/ 180 h 295"/>
              <a:gd name="T42" fmla="*/ 213 w 240"/>
              <a:gd name="T43" fmla="*/ 190 h 295"/>
              <a:gd name="T44" fmla="*/ 209 w 240"/>
              <a:gd name="T45" fmla="*/ 198 h 295"/>
              <a:gd name="T46" fmla="*/ 202 w 240"/>
              <a:gd name="T47" fmla="*/ 215 h 295"/>
              <a:gd name="T48" fmla="*/ 197 w 240"/>
              <a:gd name="T49" fmla="*/ 230 h 295"/>
              <a:gd name="T50" fmla="*/ 194 w 240"/>
              <a:gd name="T51" fmla="*/ 252 h 295"/>
              <a:gd name="T52" fmla="*/ 194 w 240"/>
              <a:gd name="T53" fmla="*/ 261 h 295"/>
              <a:gd name="T54" fmla="*/ 194 w 240"/>
              <a:gd name="T55" fmla="*/ 266 h 295"/>
              <a:gd name="T56" fmla="*/ 193 w 240"/>
              <a:gd name="T57" fmla="*/ 272 h 295"/>
              <a:gd name="T58" fmla="*/ 191 w 240"/>
              <a:gd name="T59" fmla="*/ 278 h 295"/>
              <a:gd name="T60" fmla="*/ 188 w 240"/>
              <a:gd name="T61" fmla="*/ 284 h 295"/>
              <a:gd name="T62" fmla="*/ 185 w 240"/>
              <a:gd name="T63" fmla="*/ 287 h 295"/>
              <a:gd name="T64" fmla="*/ 183 w 240"/>
              <a:gd name="T65" fmla="*/ 290 h 295"/>
              <a:gd name="T66" fmla="*/ 180 w 240"/>
              <a:gd name="T67" fmla="*/ 292 h 295"/>
              <a:gd name="T68" fmla="*/ 175 w 240"/>
              <a:gd name="T69" fmla="*/ 294 h 295"/>
              <a:gd name="T70" fmla="*/ 171 w 240"/>
              <a:gd name="T71" fmla="*/ 295 h 295"/>
              <a:gd name="T72" fmla="*/ 167 w 240"/>
              <a:gd name="T73" fmla="*/ 295 h 295"/>
              <a:gd name="T74" fmla="*/ 163 w 240"/>
              <a:gd name="T75" fmla="*/ 295 h 295"/>
              <a:gd name="T76" fmla="*/ 157 w 240"/>
              <a:gd name="T77" fmla="*/ 294 h 295"/>
              <a:gd name="T78" fmla="*/ 147 w 240"/>
              <a:gd name="T79" fmla="*/ 286 h 295"/>
              <a:gd name="T80" fmla="*/ 137 w 240"/>
              <a:gd name="T81" fmla="*/ 277 h 295"/>
              <a:gd name="T82" fmla="*/ 127 w 240"/>
              <a:gd name="T83" fmla="*/ 268 h 295"/>
              <a:gd name="T84" fmla="*/ 117 w 240"/>
              <a:gd name="T85" fmla="*/ 256 h 295"/>
              <a:gd name="T86" fmla="*/ 98 w 240"/>
              <a:gd name="T87" fmla="*/ 234 h 295"/>
              <a:gd name="T88" fmla="*/ 80 w 240"/>
              <a:gd name="T89" fmla="*/ 209 h 295"/>
              <a:gd name="T90" fmla="*/ 62 w 240"/>
              <a:gd name="T91" fmla="*/ 184 h 295"/>
              <a:gd name="T92" fmla="*/ 44 w 240"/>
              <a:gd name="T93" fmla="*/ 158 h 295"/>
              <a:gd name="T94" fmla="*/ 25 w 240"/>
              <a:gd name="T95" fmla="*/ 133 h 295"/>
              <a:gd name="T96" fmla="*/ 5 w 240"/>
              <a:gd name="T97" fmla="*/ 110 h 295"/>
              <a:gd name="T98" fmla="*/ 7 w 240"/>
              <a:gd name="T99" fmla="*/ 101 h 295"/>
              <a:gd name="T100" fmla="*/ 10 w 240"/>
              <a:gd name="T101" fmla="*/ 89 h 295"/>
              <a:gd name="T102" fmla="*/ 12 w 240"/>
              <a:gd name="T103" fmla="*/ 77 h 295"/>
              <a:gd name="T104" fmla="*/ 13 w 240"/>
              <a:gd name="T105" fmla="*/ 64 h 295"/>
              <a:gd name="T106" fmla="*/ 13 w 240"/>
              <a:gd name="T107" fmla="*/ 51 h 295"/>
              <a:gd name="T108" fmla="*/ 11 w 240"/>
              <a:gd name="T109" fmla="*/ 38 h 295"/>
              <a:gd name="T110" fmla="*/ 10 w 240"/>
              <a:gd name="T111" fmla="*/ 32 h 295"/>
              <a:gd name="T112" fmla="*/ 7 w 240"/>
              <a:gd name="T113" fmla="*/ 25 h 295"/>
              <a:gd name="T114" fmla="*/ 4 w 240"/>
              <a:gd name="T115" fmla="*/ 18 h 295"/>
              <a:gd name="T116" fmla="*/ 0 w 240"/>
              <a:gd name="T117" fmla="*/ 13 h 295"/>
              <a:gd name="T118" fmla="*/ 19 w 240"/>
              <a:gd name="T119" fmla="*/ 9 h 295"/>
              <a:gd name="T120" fmla="*/ 37 w 240"/>
              <a:gd name="T121" fmla="*/ 6 h 295"/>
              <a:gd name="T122" fmla="*/ 54 w 240"/>
              <a:gd name="T123" fmla="*/ 3 h 295"/>
              <a:gd name="T124" fmla="*/ 72 w 240"/>
              <a:gd name="T12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72" y="0"/>
                </a:moveTo>
                <a:lnTo>
                  <a:pt x="88" y="14"/>
                </a:lnTo>
                <a:lnTo>
                  <a:pt x="106" y="27"/>
                </a:lnTo>
                <a:lnTo>
                  <a:pt x="123" y="38"/>
                </a:lnTo>
                <a:lnTo>
                  <a:pt x="140" y="48"/>
                </a:lnTo>
                <a:lnTo>
                  <a:pt x="173" y="69"/>
                </a:lnTo>
                <a:lnTo>
                  <a:pt x="207" y="89"/>
                </a:lnTo>
                <a:lnTo>
                  <a:pt x="217" y="98"/>
                </a:lnTo>
                <a:lnTo>
                  <a:pt x="226" y="108"/>
                </a:lnTo>
                <a:lnTo>
                  <a:pt x="232" y="116"/>
                </a:lnTo>
                <a:lnTo>
                  <a:pt x="237" y="124"/>
                </a:lnTo>
                <a:lnTo>
                  <a:pt x="238" y="128"/>
                </a:lnTo>
                <a:lnTo>
                  <a:pt x="239" y="132"/>
                </a:lnTo>
                <a:lnTo>
                  <a:pt x="240" y="137"/>
                </a:lnTo>
                <a:lnTo>
                  <a:pt x="239" y="141"/>
                </a:lnTo>
                <a:lnTo>
                  <a:pt x="238" y="146"/>
                </a:lnTo>
                <a:lnTo>
                  <a:pt x="237" y="151"/>
                </a:lnTo>
                <a:lnTo>
                  <a:pt x="235" y="157"/>
                </a:lnTo>
                <a:lnTo>
                  <a:pt x="232" y="163"/>
                </a:lnTo>
                <a:lnTo>
                  <a:pt x="225" y="171"/>
                </a:lnTo>
                <a:lnTo>
                  <a:pt x="218" y="180"/>
                </a:lnTo>
                <a:lnTo>
                  <a:pt x="213" y="190"/>
                </a:lnTo>
                <a:lnTo>
                  <a:pt x="209" y="198"/>
                </a:lnTo>
                <a:lnTo>
                  <a:pt x="202" y="215"/>
                </a:lnTo>
                <a:lnTo>
                  <a:pt x="197" y="230"/>
                </a:lnTo>
                <a:lnTo>
                  <a:pt x="194" y="252"/>
                </a:lnTo>
                <a:lnTo>
                  <a:pt x="194" y="261"/>
                </a:lnTo>
                <a:lnTo>
                  <a:pt x="194" y="266"/>
                </a:lnTo>
                <a:lnTo>
                  <a:pt x="193" y="272"/>
                </a:lnTo>
                <a:lnTo>
                  <a:pt x="191" y="278"/>
                </a:lnTo>
                <a:lnTo>
                  <a:pt x="188" y="284"/>
                </a:lnTo>
                <a:lnTo>
                  <a:pt x="185" y="287"/>
                </a:lnTo>
                <a:lnTo>
                  <a:pt x="183" y="290"/>
                </a:lnTo>
                <a:lnTo>
                  <a:pt x="180" y="292"/>
                </a:lnTo>
                <a:lnTo>
                  <a:pt x="175" y="294"/>
                </a:lnTo>
                <a:lnTo>
                  <a:pt x="171" y="295"/>
                </a:lnTo>
                <a:lnTo>
                  <a:pt x="167" y="295"/>
                </a:lnTo>
                <a:lnTo>
                  <a:pt x="163" y="295"/>
                </a:lnTo>
                <a:lnTo>
                  <a:pt x="157" y="294"/>
                </a:lnTo>
                <a:lnTo>
                  <a:pt x="147" y="286"/>
                </a:lnTo>
                <a:lnTo>
                  <a:pt x="137" y="277"/>
                </a:lnTo>
                <a:lnTo>
                  <a:pt x="127" y="268"/>
                </a:lnTo>
                <a:lnTo>
                  <a:pt x="117" y="256"/>
                </a:lnTo>
                <a:lnTo>
                  <a:pt x="98" y="234"/>
                </a:lnTo>
                <a:lnTo>
                  <a:pt x="80" y="209"/>
                </a:lnTo>
                <a:lnTo>
                  <a:pt x="62" y="184"/>
                </a:lnTo>
                <a:lnTo>
                  <a:pt x="44" y="158"/>
                </a:lnTo>
                <a:lnTo>
                  <a:pt x="25" y="133"/>
                </a:lnTo>
                <a:lnTo>
                  <a:pt x="5" y="110"/>
                </a:lnTo>
                <a:lnTo>
                  <a:pt x="7" y="101"/>
                </a:lnTo>
                <a:lnTo>
                  <a:pt x="10" y="89"/>
                </a:lnTo>
                <a:lnTo>
                  <a:pt x="12" y="77"/>
                </a:lnTo>
                <a:lnTo>
                  <a:pt x="13" y="64"/>
                </a:lnTo>
                <a:lnTo>
                  <a:pt x="13" y="51"/>
                </a:lnTo>
                <a:lnTo>
                  <a:pt x="11" y="38"/>
                </a:lnTo>
                <a:lnTo>
                  <a:pt x="10" y="32"/>
                </a:lnTo>
                <a:lnTo>
                  <a:pt x="7" y="25"/>
                </a:lnTo>
                <a:lnTo>
                  <a:pt x="4" y="18"/>
                </a:lnTo>
                <a:lnTo>
                  <a:pt x="0" y="13"/>
                </a:lnTo>
                <a:lnTo>
                  <a:pt x="19" y="9"/>
                </a:lnTo>
                <a:lnTo>
                  <a:pt x="37" y="6"/>
                </a:lnTo>
                <a:lnTo>
                  <a:pt x="54" y="3"/>
                </a:lnTo>
                <a:lnTo>
                  <a:pt x="72" y="0"/>
                </a:lnTo>
                <a:close/>
              </a:path>
            </a:pathLst>
          </a:custGeom>
          <a:solidFill>
            <a:srgbClr val="59B5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0" name="Freeform 16"/>
          <p:cNvSpPr>
            <a:spLocks/>
          </p:cNvSpPr>
          <p:nvPr/>
        </p:nvSpPr>
        <p:spPr bwMode="auto">
          <a:xfrm>
            <a:off x="8558213" y="266700"/>
            <a:ext cx="38100" cy="46038"/>
          </a:xfrm>
          <a:custGeom>
            <a:avLst/>
            <a:gdLst>
              <a:gd name="T0" fmla="*/ 5 w 240"/>
              <a:gd name="T1" fmla="*/ 110 h 295"/>
              <a:gd name="T2" fmla="*/ 25 w 240"/>
              <a:gd name="T3" fmla="*/ 133 h 295"/>
              <a:gd name="T4" fmla="*/ 44 w 240"/>
              <a:gd name="T5" fmla="*/ 158 h 295"/>
              <a:gd name="T6" fmla="*/ 62 w 240"/>
              <a:gd name="T7" fmla="*/ 184 h 295"/>
              <a:gd name="T8" fmla="*/ 80 w 240"/>
              <a:gd name="T9" fmla="*/ 209 h 295"/>
              <a:gd name="T10" fmla="*/ 98 w 240"/>
              <a:gd name="T11" fmla="*/ 234 h 295"/>
              <a:gd name="T12" fmla="*/ 117 w 240"/>
              <a:gd name="T13" fmla="*/ 256 h 295"/>
              <a:gd name="T14" fmla="*/ 127 w 240"/>
              <a:gd name="T15" fmla="*/ 268 h 295"/>
              <a:gd name="T16" fmla="*/ 137 w 240"/>
              <a:gd name="T17" fmla="*/ 277 h 295"/>
              <a:gd name="T18" fmla="*/ 147 w 240"/>
              <a:gd name="T19" fmla="*/ 286 h 295"/>
              <a:gd name="T20" fmla="*/ 157 w 240"/>
              <a:gd name="T21" fmla="*/ 294 h 295"/>
              <a:gd name="T22" fmla="*/ 163 w 240"/>
              <a:gd name="T23" fmla="*/ 295 h 295"/>
              <a:gd name="T24" fmla="*/ 167 w 240"/>
              <a:gd name="T25" fmla="*/ 295 h 295"/>
              <a:gd name="T26" fmla="*/ 171 w 240"/>
              <a:gd name="T27" fmla="*/ 295 h 295"/>
              <a:gd name="T28" fmla="*/ 175 w 240"/>
              <a:gd name="T29" fmla="*/ 294 h 295"/>
              <a:gd name="T30" fmla="*/ 180 w 240"/>
              <a:gd name="T31" fmla="*/ 292 h 295"/>
              <a:gd name="T32" fmla="*/ 183 w 240"/>
              <a:gd name="T33" fmla="*/ 290 h 295"/>
              <a:gd name="T34" fmla="*/ 185 w 240"/>
              <a:gd name="T35" fmla="*/ 287 h 295"/>
              <a:gd name="T36" fmla="*/ 188 w 240"/>
              <a:gd name="T37" fmla="*/ 284 h 295"/>
              <a:gd name="T38" fmla="*/ 191 w 240"/>
              <a:gd name="T39" fmla="*/ 278 h 295"/>
              <a:gd name="T40" fmla="*/ 193 w 240"/>
              <a:gd name="T41" fmla="*/ 272 h 295"/>
              <a:gd name="T42" fmla="*/ 194 w 240"/>
              <a:gd name="T43" fmla="*/ 266 h 295"/>
              <a:gd name="T44" fmla="*/ 194 w 240"/>
              <a:gd name="T45" fmla="*/ 261 h 295"/>
              <a:gd name="T46" fmla="*/ 194 w 240"/>
              <a:gd name="T47" fmla="*/ 252 h 295"/>
              <a:gd name="T48" fmla="*/ 197 w 240"/>
              <a:gd name="T49" fmla="*/ 230 h 295"/>
              <a:gd name="T50" fmla="*/ 202 w 240"/>
              <a:gd name="T51" fmla="*/ 215 h 295"/>
              <a:gd name="T52" fmla="*/ 209 w 240"/>
              <a:gd name="T53" fmla="*/ 198 h 295"/>
              <a:gd name="T54" fmla="*/ 213 w 240"/>
              <a:gd name="T55" fmla="*/ 190 h 295"/>
              <a:gd name="T56" fmla="*/ 218 w 240"/>
              <a:gd name="T57" fmla="*/ 180 h 295"/>
              <a:gd name="T58" fmla="*/ 225 w 240"/>
              <a:gd name="T59" fmla="*/ 171 h 295"/>
              <a:gd name="T60" fmla="*/ 232 w 240"/>
              <a:gd name="T61" fmla="*/ 163 h 295"/>
              <a:gd name="T62" fmla="*/ 235 w 240"/>
              <a:gd name="T63" fmla="*/ 157 h 295"/>
              <a:gd name="T64" fmla="*/ 237 w 240"/>
              <a:gd name="T65" fmla="*/ 151 h 295"/>
              <a:gd name="T66" fmla="*/ 238 w 240"/>
              <a:gd name="T67" fmla="*/ 146 h 295"/>
              <a:gd name="T68" fmla="*/ 239 w 240"/>
              <a:gd name="T69" fmla="*/ 141 h 295"/>
              <a:gd name="T70" fmla="*/ 240 w 240"/>
              <a:gd name="T71" fmla="*/ 137 h 295"/>
              <a:gd name="T72" fmla="*/ 239 w 240"/>
              <a:gd name="T73" fmla="*/ 132 h 295"/>
              <a:gd name="T74" fmla="*/ 238 w 240"/>
              <a:gd name="T75" fmla="*/ 128 h 295"/>
              <a:gd name="T76" fmla="*/ 237 w 240"/>
              <a:gd name="T77" fmla="*/ 124 h 295"/>
              <a:gd name="T78" fmla="*/ 232 w 240"/>
              <a:gd name="T79" fmla="*/ 116 h 295"/>
              <a:gd name="T80" fmla="*/ 226 w 240"/>
              <a:gd name="T81" fmla="*/ 108 h 295"/>
              <a:gd name="T82" fmla="*/ 217 w 240"/>
              <a:gd name="T83" fmla="*/ 98 h 295"/>
              <a:gd name="T84" fmla="*/ 207 w 240"/>
              <a:gd name="T85" fmla="*/ 89 h 295"/>
              <a:gd name="T86" fmla="*/ 173 w 240"/>
              <a:gd name="T87" fmla="*/ 69 h 295"/>
              <a:gd name="T88" fmla="*/ 140 w 240"/>
              <a:gd name="T89" fmla="*/ 48 h 295"/>
              <a:gd name="T90" fmla="*/ 123 w 240"/>
              <a:gd name="T91" fmla="*/ 38 h 295"/>
              <a:gd name="T92" fmla="*/ 106 w 240"/>
              <a:gd name="T93" fmla="*/ 27 h 295"/>
              <a:gd name="T94" fmla="*/ 88 w 240"/>
              <a:gd name="T95" fmla="*/ 14 h 295"/>
              <a:gd name="T96" fmla="*/ 72 w 240"/>
              <a:gd name="T97" fmla="*/ 0 h 295"/>
              <a:gd name="T98" fmla="*/ 54 w 240"/>
              <a:gd name="T99" fmla="*/ 3 h 295"/>
              <a:gd name="T100" fmla="*/ 37 w 240"/>
              <a:gd name="T101" fmla="*/ 6 h 295"/>
              <a:gd name="T102" fmla="*/ 19 w 240"/>
              <a:gd name="T103" fmla="*/ 9 h 295"/>
              <a:gd name="T104" fmla="*/ 0 w 240"/>
              <a:gd name="T105" fmla="*/ 13 h 295"/>
              <a:gd name="T106" fmla="*/ 4 w 240"/>
              <a:gd name="T107" fmla="*/ 18 h 295"/>
              <a:gd name="T108" fmla="*/ 7 w 240"/>
              <a:gd name="T109" fmla="*/ 25 h 295"/>
              <a:gd name="T110" fmla="*/ 10 w 240"/>
              <a:gd name="T111" fmla="*/ 32 h 295"/>
              <a:gd name="T112" fmla="*/ 11 w 240"/>
              <a:gd name="T113" fmla="*/ 38 h 295"/>
              <a:gd name="T114" fmla="*/ 13 w 240"/>
              <a:gd name="T115" fmla="*/ 51 h 295"/>
              <a:gd name="T116" fmla="*/ 13 w 240"/>
              <a:gd name="T117" fmla="*/ 64 h 295"/>
              <a:gd name="T118" fmla="*/ 12 w 240"/>
              <a:gd name="T119" fmla="*/ 77 h 295"/>
              <a:gd name="T120" fmla="*/ 10 w 240"/>
              <a:gd name="T121" fmla="*/ 89 h 295"/>
              <a:gd name="T122" fmla="*/ 7 w 240"/>
              <a:gd name="T123" fmla="*/ 101 h 295"/>
              <a:gd name="T124" fmla="*/ 5 w 240"/>
              <a:gd name="T125" fmla="*/ 1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5" y="110"/>
                </a:moveTo>
                <a:lnTo>
                  <a:pt x="25" y="133"/>
                </a:lnTo>
                <a:lnTo>
                  <a:pt x="44" y="158"/>
                </a:lnTo>
                <a:lnTo>
                  <a:pt x="62" y="184"/>
                </a:lnTo>
                <a:lnTo>
                  <a:pt x="80" y="209"/>
                </a:lnTo>
                <a:lnTo>
                  <a:pt x="98" y="234"/>
                </a:lnTo>
                <a:lnTo>
                  <a:pt x="117" y="256"/>
                </a:lnTo>
                <a:lnTo>
                  <a:pt x="127" y="268"/>
                </a:lnTo>
                <a:lnTo>
                  <a:pt x="137" y="277"/>
                </a:lnTo>
                <a:lnTo>
                  <a:pt x="147" y="286"/>
                </a:lnTo>
                <a:lnTo>
                  <a:pt x="157" y="294"/>
                </a:lnTo>
                <a:lnTo>
                  <a:pt x="163" y="295"/>
                </a:lnTo>
                <a:lnTo>
                  <a:pt x="167" y="295"/>
                </a:lnTo>
                <a:lnTo>
                  <a:pt x="171" y="295"/>
                </a:lnTo>
                <a:lnTo>
                  <a:pt x="175" y="294"/>
                </a:lnTo>
                <a:lnTo>
                  <a:pt x="180" y="292"/>
                </a:lnTo>
                <a:lnTo>
                  <a:pt x="183" y="290"/>
                </a:lnTo>
                <a:lnTo>
                  <a:pt x="185" y="287"/>
                </a:lnTo>
                <a:lnTo>
                  <a:pt x="188" y="284"/>
                </a:lnTo>
                <a:lnTo>
                  <a:pt x="191" y="278"/>
                </a:lnTo>
                <a:lnTo>
                  <a:pt x="193" y="272"/>
                </a:lnTo>
                <a:lnTo>
                  <a:pt x="194" y="266"/>
                </a:lnTo>
                <a:lnTo>
                  <a:pt x="194" y="261"/>
                </a:lnTo>
                <a:lnTo>
                  <a:pt x="194" y="252"/>
                </a:lnTo>
                <a:lnTo>
                  <a:pt x="197" y="230"/>
                </a:lnTo>
                <a:lnTo>
                  <a:pt x="202" y="215"/>
                </a:lnTo>
                <a:lnTo>
                  <a:pt x="209" y="198"/>
                </a:lnTo>
                <a:lnTo>
                  <a:pt x="213" y="190"/>
                </a:lnTo>
                <a:lnTo>
                  <a:pt x="218" y="180"/>
                </a:lnTo>
                <a:lnTo>
                  <a:pt x="225" y="171"/>
                </a:lnTo>
                <a:lnTo>
                  <a:pt x="232" y="163"/>
                </a:lnTo>
                <a:lnTo>
                  <a:pt x="235" y="157"/>
                </a:lnTo>
                <a:lnTo>
                  <a:pt x="237" y="151"/>
                </a:lnTo>
                <a:lnTo>
                  <a:pt x="238" y="146"/>
                </a:lnTo>
                <a:lnTo>
                  <a:pt x="239" y="141"/>
                </a:lnTo>
                <a:lnTo>
                  <a:pt x="240" y="137"/>
                </a:lnTo>
                <a:lnTo>
                  <a:pt x="239" y="132"/>
                </a:lnTo>
                <a:lnTo>
                  <a:pt x="238" y="128"/>
                </a:lnTo>
                <a:lnTo>
                  <a:pt x="237" y="124"/>
                </a:lnTo>
                <a:lnTo>
                  <a:pt x="232" y="116"/>
                </a:lnTo>
                <a:lnTo>
                  <a:pt x="226" y="108"/>
                </a:lnTo>
                <a:lnTo>
                  <a:pt x="217" y="98"/>
                </a:lnTo>
                <a:lnTo>
                  <a:pt x="207" y="89"/>
                </a:lnTo>
                <a:lnTo>
                  <a:pt x="173" y="69"/>
                </a:lnTo>
                <a:lnTo>
                  <a:pt x="140" y="48"/>
                </a:lnTo>
                <a:lnTo>
                  <a:pt x="123" y="38"/>
                </a:lnTo>
                <a:lnTo>
                  <a:pt x="106" y="27"/>
                </a:lnTo>
                <a:lnTo>
                  <a:pt x="88" y="14"/>
                </a:lnTo>
                <a:lnTo>
                  <a:pt x="72" y="0"/>
                </a:lnTo>
                <a:lnTo>
                  <a:pt x="54" y="3"/>
                </a:lnTo>
                <a:lnTo>
                  <a:pt x="37" y="6"/>
                </a:lnTo>
                <a:lnTo>
                  <a:pt x="19" y="9"/>
                </a:lnTo>
                <a:lnTo>
                  <a:pt x="0" y="13"/>
                </a:lnTo>
                <a:lnTo>
                  <a:pt x="4" y="18"/>
                </a:lnTo>
                <a:lnTo>
                  <a:pt x="7" y="25"/>
                </a:lnTo>
                <a:lnTo>
                  <a:pt x="10" y="32"/>
                </a:lnTo>
                <a:lnTo>
                  <a:pt x="11" y="38"/>
                </a:lnTo>
                <a:lnTo>
                  <a:pt x="13" y="51"/>
                </a:lnTo>
                <a:lnTo>
                  <a:pt x="13" y="64"/>
                </a:lnTo>
                <a:lnTo>
                  <a:pt x="12" y="77"/>
                </a:lnTo>
                <a:lnTo>
                  <a:pt x="10" y="89"/>
                </a:lnTo>
                <a:lnTo>
                  <a:pt x="7" y="101"/>
                </a:lnTo>
                <a:lnTo>
                  <a:pt x="5"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Tree>
    <p:extLst>
      <p:ext uri="{BB962C8B-B14F-4D97-AF65-F5344CB8AC3E}">
        <p14:creationId xmlns:p14="http://schemas.microsoft.com/office/powerpoint/2010/main" val="28370777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rtl="0" eaLnBrk="1" fontAlgn="base" hangingPunct="1">
        <a:lnSpc>
          <a:spcPts val="2800"/>
        </a:lnSpc>
        <a:spcBef>
          <a:spcPct val="0"/>
        </a:spcBef>
        <a:spcAft>
          <a:spcPct val="0"/>
        </a:spcAft>
        <a:defRPr sz="2400" b="1">
          <a:solidFill>
            <a:schemeClr val="bg2"/>
          </a:solidFill>
          <a:latin typeface="+mj-lt"/>
          <a:ea typeface="+mj-ea"/>
          <a:cs typeface="+mj-cs"/>
        </a:defRPr>
      </a:lvl1pPr>
      <a:lvl2pPr algn="l" rtl="0" eaLnBrk="1" fontAlgn="base" hangingPunct="1">
        <a:lnSpc>
          <a:spcPts val="2800"/>
        </a:lnSpc>
        <a:spcBef>
          <a:spcPct val="0"/>
        </a:spcBef>
        <a:spcAft>
          <a:spcPct val="0"/>
        </a:spcAft>
        <a:defRPr sz="2400" b="1">
          <a:solidFill>
            <a:schemeClr val="bg2"/>
          </a:solidFill>
          <a:latin typeface="Arial" charset="0"/>
        </a:defRPr>
      </a:lvl2pPr>
      <a:lvl3pPr algn="l" rtl="0" eaLnBrk="1" fontAlgn="base" hangingPunct="1">
        <a:lnSpc>
          <a:spcPts val="2800"/>
        </a:lnSpc>
        <a:spcBef>
          <a:spcPct val="0"/>
        </a:spcBef>
        <a:spcAft>
          <a:spcPct val="0"/>
        </a:spcAft>
        <a:defRPr sz="2400" b="1">
          <a:solidFill>
            <a:schemeClr val="bg2"/>
          </a:solidFill>
          <a:latin typeface="Arial" charset="0"/>
        </a:defRPr>
      </a:lvl3pPr>
      <a:lvl4pPr algn="l" rtl="0" eaLnBrk="1" fontAlgn="base" hangingPunct="1">
        <a:lnSpc>
          <a:spcPts val="2800"/>
        </a:lnSpc>
        <a:spcBef>
          <a:spcPct val="0"/>
        </a:spcBef>
        <a:spcAft>
          <a:spcPct val="0"/>
        </a:spcAft>
        <a:defRPr sz="2400" b="1">
          <a:solidFill>
            <a:schemeClr val="bg2"/>
          </a:solidFill>
          <a:latin typeface="Arial" charset="0"/>
        </a:defRPr>
      </a:lvl4pPr>
      <a:lvl5pPr algn="l" rtl="0" eaLnBrk="1" fontAlgn="base" hangingPunct="1">
        <a:lnSpc>
          <a:spcPts val="2800"/>
        </a:lnSpc>
        <a:spcBef>
          <a:spcPct val="0"/>
        </a:spcBef>
        <a:spcAft>
          <a:spcPct val="0"/>
        </a:spcAft>
        <a:defRPr sz="2400" b="1">
          <a:solidFill>
            <a:schemeClr val="bg2"/>
          </a:solidFill>
          <a:latin typeface="Arial" charset="0"/>
        </a:defRPr>
      </a:lvl5pPr>
      <a:lvl6pPr marL="457200" algn="l" rtl="0" eaLnBrk="1" fontAlgn="base" hangingPunct="1">
        <a:lnSpc>
          <a:spcPts val="2800"/>
        </a:lnSpc>
        <a:spcBef>
          <a:spcPct val="0"/>
        </a:spcBef>
        <a:spcAft>
          <a:spcPct val="0"/>
        </a:spcAft>
        <a:defRPr sz="2400" b="1">
          <a:solidFill>
            <a:schemeClr val="bg2"/>
          </a:solidFill>
          <a:latin typeface="Arial" charset="0"/>
        </a:defRPr>
      </a:lvl6pPr>
      <a:lvl7pPr marL="914400" algn="l" rtl="0" eaLnBrk="1" fontAlgn="base" hangingPunct="1">
        <a:lnSpc>
          <a:spcPts val="2800"/>
        </a:lnSpc>
        <a:spcBef>
          <a:spcPct val="0"/>
        </a:spcBef>
        <a:spcAft>
          <a:spcPct val="0"/>
        </a:spcAft>
        <a:defRPr sz="2400" b="1">
          <a:solidFill>
            <a:schemeClr val="bg2"/>
          </a:solidFill>
          <a:latin typeface="Arial" charset="0"/>
        </a:defRPr>
      </a:lvl7pPr>
      <a:lvl8pPr marL="1371600" algn="l" rtl="0" eaLnBrk="1" fontAlgn="base" hangingPunct="1">
        <a:lnSpc>
          <a:spcPts val="2800"/>
        </a:lnSpc>
        <a:spcBef>
          <a:spcPct val="0"/>
        </a:spcBef>
        <a:spcAft>
          <a:spcPct val="0"/>
        </a:spcAft>
        <a:defRPr sz="2400" b="1">
          <a:solidFill>
            <a:schemeClr val="bg2"/>
          </a:solidFill>
          <a:latin typeface="Arial" charset="0"/>
        </a:defRPr>
      </a:lvl8pPr>
      <a:lvl9pPr marL="1828800" algn="l" rtl="0" eaLnBrk="1" fontAlgn="base" hangingPunct="1">
        <a:lnSpc>
          <a:spcPts val="2800"/>
        </a:lnSpc>
        <a:spcBef>
          <a:spcPct val="0"/>
        </a:spcBef>
        <a:spcAft>
          <a:spcPct val="0"/>
        </a:spcAft>
        <a:defRPr sz="2400" b="1">
          <a:solidFill>
            <a:schemeClr val="bg2"/>
          </a:solidFill>
          <a:latin typeface="Arial" charset="0"/>
        </a:defRPr>
      </a:lvl9pPr>
    </p:titleStyle>
    <p:bodyStyle>
      <a:lvl1pPr algn="l" rtl="0" eaLnBrk="1" fontAlgn="base" hangingPunct="1">
        <a:lnSpc>
          <a:spcPts val="2400"/>
        </a:lnSpc>
        <a:spcBef>
          <a:spcPct val="0"/>
        </a:spcBef>
        <a:spcAft>
          <a:spcPct val="0"/>
        </a:spcAft>
        <a:defRPr sz="2000">
          <a:solidFill>
            <a:schemeClr val="tx1"/>
          </a:solidFill>
          <a:latin typeface="+mn-lt"/>
          <a:ea typeface="+mn-ea"/>
          <a:cs typeface="+mn-cs"/>
        </a:defRPr>
      </a:lvl1pPr>
      <a:lvl2pPr marL="714375" indent="-712788" algn="l" rtl="0" eaLnBrk="1" fontAlgn="base" hangingPunct="1">
        <a:lnSpc>
          <a:spcPts val="2400"/>
        </a:lnSpc>
        <a:spcBef>
          <a:spcPct val="0"/>
        </a:spcBef>
        <a:spcAft>
          <a:spcPct val="0"/>
        </a:spcAft>
        <a:buFont typeface="Arial" charset="0"/>
        <a:buChar char="–"/>
        <a:defRPr sz="2000">
          <a:solidFill>
            <a:schemeClr val="tx1"/>
          </a:solidFill>
          <a:latin typeface="+mn-lt"/>
        </a:defRPr>
      </a:lvl2pPr>
      <a:lvl3pPr marL="1435100" indent="-719138" algn="l" rtl="0" eaLnBrk="1" fontAlgn="base" hangingPunct="1">
        <a:lnSpc>
          <a:spcPts val="2400"/>
        </a:lnSpc>
        <a:spcBef>
          <a:spcPct val="0"/>
        </a:spcBef>
        <a:spcAft>
          <a:spcPct val="0"/>
        </a:spcAft>
        <a:buFont typeface="Arial" charset="0"/>
        <a:buChar char="–"/>
        <a:defRPr sz="2000">
          <a:solidFill>
            <a:schemeClr val="tx1"/>
          </a:solidFill>
          <a:latin typeface="+mn-lt"/>
        </a:defRPr>
      </a:lvl3pPr>
      <a:lvl4pPr marL="2149475" indent="-712788" algn="l" rtl="0" eaLnBrk="1" fontAlgn="base" hangingPunct="1">
        <a:lnSpc>
          <a:spcPts val="2400"/>
        </a:lnSpc>
        <a:spcBef>
          <a:spcPct val="0"/>
        </a:spcBef>
        <a:spcAft>
          <a:spcPct val="0"/>
        </a:spcAft>
        <a:buFont typeface="Arial" charset="0"/>
        <a:buChar char="–"/>
        <a:defRPr sz="2000">
          <a:solidFill>
            <a:schemeClr val="tx1"/>
          </a:solidFill>
          <a:latin typeface="+mn-lt"/>
        </a:defRPr>
      </a:lvl4pPr>
      <a:lvl5pPr marL="28733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5pPr>
      <a:lvl6pPr marL="33305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6pPr>
      <a:lvl7pPr marL="37877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7pPr>
      <a:lvl8pPr marL="42449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8pPr>
      <a:lvl9pPr marL="47021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54" name="Group 30"/>
          <p:cNvGrpSpPr>
            <a:grpSpLocks/>
          </p:cNvGrpSpPr>
          <p:nvPr/>
        </p:nvGrpSpPr>
        <p:grpSpPr bwMode="auto">
          <a:xfrm>
            <a:off x="6643688" y="-9525"/>
            <a:ext cx="2500312" cy="1271588"/>
            <a:chOff x="4185" y="-6"/>
            <a:chExt cx="1575" cy="801"/>
          </a:xfrm>
        </p:grpSpPr>
        <p:sp>
          <p:nvSpPr>
            <p:cNvPr id="1037" name="Freeform 13"/>
            <p:cNvSpPr>
              <a:spLocks/>
            </p:cNvSpPr>
            <p:nvPr userDrawn="1"/>
          </p:nvSpPr>
          <p:spPr bwMode="auto">
            <a:xfrm>
              <a:off x="5542" y="299"/>
              <a:ext cx="218" cy="219"/>
            </a:xfrm>
            <a:custGeom>
              <a:avLst/>
              <a:gdLst>
                <a:gd name="T0" fmla="*/ 1830 w 2181"/>
                <a:gd name="T1" fmla="*/ 2015 h 2189"/>
                <a:gd name="T2" fmla="*/ 1415 w 2181"/>
                <a:gd name="T3" fmla="*/ 1835 h 2189"/>
                <a:gd name="T4" fmla="*/ 1066 w 2181"/>
                <a:gd name="T5" fmla="*/ 1671 h 2189"/>
                <a:gd name="T6" fmla="*/ 497 w 2181"/>
                <a:gd name="T7" fmla="*/ 1331 h 2189"/>
                <a:gd name="T8" fmla="*/ 247 w 2181"/>
                <a:gd name="T9" fmla="*/ 1135 h 2189"/>
                <a:gd name="T10" fmla="*/ 113 w 2181"/>
                <a:gd name="T11" fmla="*/ 981 h 2189"/>
                <a:gd name="T12" fmla="*/ 28 w 2181"/>
                <a:gd name="T13" fmla="*/ 806 h 2189"/>
                <a:gd name="T14" fmla="*/ 2 w 2181"/>
                <a:gd name="T15" fmla="*/ 660 h 2189"/>
                <a:gd name="T16" fmla="*/ 26 w 2181"/>
                <a:gd name="T17" fmla="*/ 426 h 2189"/>
                <a:gd name="T18" fmla="*/ 89 w 2181"/>
                <a:gd name="T19" fmla="*/ 262 h 2189"/>
                <a:gd name="T20" fmla="*/ 180 w 2181"/>
                <a:gd name="T21" fmla="*/ 149 h 2189"/>
                <a:gd name="T22" fmla="*/ 271 w 2181"/>
                <a:gd name="T23" fmla="*/ 81 h 2189"/>
                <a:gd name="T24" fmla="*/ 433 w 2181"/>
                <a:gd name="T25" fmla="*/ 21 h 2189"/>
                <a:gd name="T26" fmla="*/ 689 w 2181"/>
                <a:gd name="T27" fmla="*/ 4 h 2189"/>
                <a:gd name="T28" fmla="*/ 864 w 2181"/>
                <a:gd name="T29" fmla="*/ 53 h 2189"/>
                <a:gd name="T30" fmla="*/ 1018 w 2181"/>
                <a:gd name="T31" fmla="*/ 144 h 2189"/>
                <a:gd name="T32" fmla="*/ 1169 w 2181"/>
                <a:gd name="T33" fmla="*/ 284 h 2189"/>
                <a:gd name="T34" fmla="*/ 1351 w 2181"/>
                <a:gd name="T35" fmla="*/ 475 h 2189"/>
                <a:gd name="T36" fmla="*/ 1449 w 2181"/>
                <a:gd name="T37" fmla="*/ 481 h 2189"/>
                <a:gd name="T38" fmla="*/ 1567 w 2181"/>
                <a:gd name="T39" fmla="*/ 542 h 2189"/>
                <a:gd name="T40" fmla="*/ 1658 w 2181"/>
                <a:gd name="T41" fmla="*/ 645 h 2189"/>
                <a:gd name="T42" fmla="*/ 1756 w 2181"/>
                <a:gd name="T43" fmla="*/ 844 h 2189"/>
                <a:gd name="T44" fmla="*/ 1863 w 2181"/>
                <a:gd name="T45" fmla="*/ 1066 h 2189"/>
                <a:gd name="T46" fmla="*/ 1945 w 2181"/>
                <a:gd name="T47" fmla="*/ 1169 h 2189"/>
                <a:gd name="T48" fmla="*/ 1898 w 2181"/>
                <a:gd name="T49" fmla="*/ 1197 h 2189"/>
                <a:gd name="T50" fmla="*/ 1803 w 2181"/>
                <a:gd name="T51" fmla="*/ 1197 h 2189"/>
                <a:gd name="T52" fmla="*/ 1743 w 2181"/>
                <a:gd name="T53" fmla="*/ 1181 h 2189"/>
                <a:gd name="T54" fmla="*/ 1757 w 2181"/>
                <a:gd name="T55" fmla="*/ 1248 h 2189"/>
                <a:gd name="T56" fmla="*/ 1818 w 2181"/>
                <a:gd name="T57" fmla="*/ 1363 h 2189"/>
                <a:gd name="T58" fmla="*/ 1850 w 2181"/>
                <a:gd name="T59" fmla="*/ 1460 h 2189"/>
                <a:gd name="T60" fmla="*/ 1645 w 2181"/>
                <a:gd name="T61" fmla="*/ 1446 h 2189"/>
                <a:gd name="T62" fmla="*/ 1489 w 2181"/>
                <a:gd name="T63" fmla="*/ 1400 h 2189"/>
                <a:gd name="T64" fmla="*/ 1349 w 2181"/>
                <a:gd name="T65" fmla="*/ 1314 h 2189"/>
                <a:gd name="T66" fmla="*/ 1260 w 2181"/>
                <a:gd name="T67" fmla="*/ 1178 h 2189"/>
                <a:gd name="T68" fmla="*/ 1190 w 2181"/>
                <a:gd name="T69" fmla="*/ 1082 h 2189"/>
                <a:gd name="T70" fmla="*/ 1082 w 2181"/>
                <a:gd name="T71" fmla="*/ 1080 h 2189"/>
                <a:gd name="T72" fmla="*/ 993 w 2181"/>
                <a:gd name="T73" fmla="*/ 1044 h 2189"/>
                <a:gd name="T74" fmla="*/ 893 w 2181"/>
                <a:gd name="T75" fmla="*/ 942 h 2189"/>
                <a:gd name="T76" fmla="*/ 823 w 2181"/>
                <a:gd name="T77" fmla="*/ 812 h 2189"/>
                <a:gd name="T78" fmla="*/ 872 w 2181"/>
                <a:gd name="T79" fmla="*/ 781 h 2189"/>
                <a:gd name="T80" fmla="*/ 953 w 2181"/>
                <a:gd name="T81" fmla="*/ 759 h 2189"/>
                <a:gd name="T82" fmla="*/ 1001 w 2181"/>
                <a:gd name="T83" fmla="*/ 705 h 2189"/>
                <a:gd name="T84" fmla="*/ 1007 w 2181"/>
                <a:gd name="T85" fmla="*/ 614 h 2189"/>
                <a:gd name="T86" fmla="*/ 967 w 2181"/>
                <a:gd name="T87" fmla="*/ 509 h 2189"/>
                <a:gd name="T88" fmla="*/ 811 w 2181"/>
                <a:gd name="T89" fmla="*/ 369 h 2189"/>
                <a:gd name="T90" fmla="*/ 698 w 2181"/>
                <a:gd name="T91" fmla="*/ 320 h 2189"/>
                <a:gd name="T92" fmla="*/ 585 w 2181"/>
                <a:gd name="T93" fmla="*/ 308 h 2189"/>
                <a:gd name="T94" fmla="*/ 460 w 2181"/>
                <a:gd name="T95" fmla="*/ 344 h 2189"/>
                <a:gd name="T96" fmla="*/ 376 w 2181"/>
                <a:gd name="T97" fmla="*/ 426 h 2189"/>
                <a:gd name="T98" fmla="*/ 331 w 2181"/>
                <a:gd name="T99" fmla="*/ 538 h 2189"/>
                <a:gd name="T100" fmla="*/ 316 w 2181"/>
                <a:gd name="T101" fmla="*/ 670 h 2189"/>
                <a:gd name="T102" fmla="*/ 356 w 2181"/>
                <a:gd name="T103" fmla="*/ 803 h 2189"/>
                <a:gd name="T104" fmla="*/ 457 w 2181"/>
                <a:gd name="T105" fmla="*/ 940 h 2189"/>
                <a:gd name="T106" fmla="*/ 626 w 2181"/>
                <a:gd name="T107" fmla="*/ 1081 h 2189"/>
                <a:gd name="T108" fmla="*/ 912 w 2181"/>
                <a:gd name="T109" fmla="*/ 1256 h 2189"/>
                <a:gd name="T110" fmla="*/ 1243 w 2181"/>
                <a:gd name="T111" fmla="*/ 1416 h 2189"/>
                <a:gd name="T112" fmla="*/ 1579 w 2181"/>
                <a:gd name="T113" fmla="*/ 1552 h 2189"/>
                <a:gd name="T114" fmla="*/ 2045 w 2181"/>
                <a:gd name="T115" fmla="*/ 1714 h 2189"/>
                <a:gd name="T116" fmla="*/ 2181 w 2181"/>
                <a:gd name="T117" fmla="*/ 2189 h 2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1" h="2189">
                  <a:moveTo>
                    <a:pt x="2181" y="2189"/>
                  </a:moveTo>
                  <a:lnTo>
                    <a:pt x="2131" y="2161"/>
                  </a:lnTo>
                  <a:lnTo>
                    <a:pt x="2079" y="2132"/>
                  </a:lnTo>
                  <a:lnTo>
                    <a:pt x="2022" y="2102"/>
                  </a:lnTo>
                  <a:lnTo>
                    <a:pt x="1962" y="2074"/>
                  </a:lnTo>
                  <a:lnTo>
                    <a:pt x="1898" y="2045"/>
                  </a:lnTo>
                  <a:lnTo>
                    <a:pt x="1830" y="2015"/>
                  </a:lnTo>
                  <a:lnTo>
                    <a:pt x="1759" y="1986"/>
                  </a:lnTo>
                  <a:lnTo>
                    <a:pt x="1683" y="1957"/>
                  </a:lnTo>
                  <a:lnTo>
                    <a:pt x="1626" y="1931"/>
                  </a:lnTo>
                  <a:lnTo>
                    <a:pt x="1572" y="1906"/>
                  </a:lnTo>
                  <a:lnTo>
                    <a:pt x="1518" y="1883"/>
                  </a:lnTo>
                  <a:lnTo>
                    <a:pt x="1467" y="1858"/>
                  </a:lnTo>
                  <a:lnTo>
                    <a:pt x="1415" y="1835"/>
                  </a:lnTo>
                  <a:lnTo>
                    <a:pt x="1364" y="1812"/>
                  </a:lnTo>
                  <a:lnTo>
                    <a:pt x="1315" y="1788"/>
                  </a:lnTo>
                  <a:lnTo>
                    <a:pt x="1265" y="1766"/>
                  </a:lnTo>
                  <a:lnTo>
                    <a:pt x="1216" y="1743"/>
                  </a:lnTo>
                  <a:lnTo>
                    <a:pt x="1166" y="1719"/>
                  </a:lnTo>
                  <a:lnTo>
                    <a:pt x="1116" y="1695"/>
                  </a:lnTo>
                  <a:lnTo>
                    <a:pt x="1066" y="1671"/>
                  </a:lnTo>
                  <a:lnTo>
                    <a:pt x="1015" y="1646"/>
                  </a:lnTo>
                  <a:lnTo>
                    <a:pt x="963" y="1620"/>
                  </a:lnTo>
                  <a:lnTo>
                    <a:pt x="910" y="1594"/>
                  </a:lnTo>
                  <a:lnTo>
                    <a:pt x="856" y="1567"/>
                  </a:lnTo>
                  <a:lnTo>
                    <a:pt x="585" y="1387"/>
                  </a:lnTo>
                  <a:lnTo>
                    <a:pt x="542" y="1360"/>
                  </a:lnTo>
                  <a:lnTo>
                    <a:pt x="497" y="1331"/>
                  </a:lnTo>
                  <a:lnTo>
                    <a:pt x="451" y="1299"/>
                  </a:lnTo>
                  <a:lnTo>
                    <a:pt x="405" y="1266"/>
                  </a:lnTo>
                  <a:lnTo>
                    <a:pt x="358" y="1232"/>
                  </a:lnTo>
                  <a:lnTo>
                    <a:pt x="313" y="1194"/>
                  </a:lnTo>
                  <a:lnTo>
                    <a:pt x="291" y="1175"/>
                  </a:lnTo>
                  <a:lnTo>
                    <a:pt x="268" y="1156"/>
                  </a:lnTo>
                  <a:lnTo>
                    <a:pt x="247" y="1135"/>
                  </a:lnTo>
                  <a:lnTo>
                    <a:pt x="226" y="1115"/>
                  </a:lnTo>
                  <a:lnTo>
                    <a:pt x="205" y="1094"/>
                  </a:lnTo>
                  <a:lnTo>
                    <a:pt x="185" y="1073"/>
                  </a:lnTo>
                  <a:lnTo>
                    <a:pt x="166" y="1050"/>
                  </a:lnTo>
                  <a:lnTo>
                    <a:pt x="148" y="1028"/>
                  </a:lnTo>
                  <a:lnTo>
                    <a:pt x="130" y="1005"/>
                  </a:lnTo>
                  <a:lnTo>
                    <a:pt x="113" y="981"/>
                  </a:lnTo>
                  <a:lnTo>
                    <a:pt x="98" y="958"/>
                  </a:lnTo>
                  <a:lnTo>
                    <a:pt x="84" y="934"/>
                  </a:lnTo>
                  <a:lnTo>
                    <a:pt x="70" y="910"/>
                  </a:lnTo>
                  <a:lnTo>
                    <a:pt x="58" y="884"/>
                  </a:lnTo>
                  <a:lnTo>
                    <a:pt x="46" y="859"/>
                  </a:lnTo>
                  <a:lnTo>
                    <a:pt x="37" y="833"/>
                  </a:lnTo>
                  <a:lnTo>
                    <a:pt x="28" y="806"/>
                  </a:lnTo>
                  <a:lnTo>
                    <a:pt x="22" y="780"/>
                  </a:lnTo>
                  <a:lnTo>
                    <a:pt x="17" y="753"/>
                  </a:lnTo>
                  <a:lnTo>
                    <a:pt x="13" y="724"/>
                  </a:lnTo>
                  <a:lnTo>
                    <a:pt x="9" y="708"/>
                  </a:lnTo>
                  <a:lnTo>
                    <a:pt x="6" y="692"/>
                  </a:lnTo>
                  <a:lnTo>
                    <a:pt x="4" y="676"/>
                  </a:lnTo>
                  <a:lnTo>
                    <a:pt x="2" y="660"/>
                  </a:lnTo>
                  <a:lnTo>
                    <a:pt x="0" y="628"/>
                  </a:lnTo>
                  <a:lnTo>
                    <a:pt x="1" y="596"/>
                  </a:lnTo>
                  <a:lnTo>
                    <a:pt x="2" y="564"/>
                  </a:lnTo>
                  <a:lnTo>
                    <a:pt x="5" y="532"/>
                  </a:lnTo>
                  <a:lnTo>
                    <a:pt x="10" y="499"/>
                  </a:lnTo>
                  <a:lnTo>
                    <a:pt x="15" y="465"/>
                  </a:lnTo>
                  <a:lnTo>
                    <a:pt x="26" y="426"/>
                  </a:lnTo>
                  <a:lnTo>
                    <a:pt x="39" y="384"/>
                  </a:lnTo>
                  <a:lnTo>
                    <a:pt x="46" y="364"/>
                  </a:lnTo>
                  <a:lnTo>
                    <a:pt x="53" y="343"/>
                  </a:lnTo>
                  <a:lnTo>
                    <a:pt x="62" y="321"/>
                  </a:lnTo>
                  <a:lnTo>
                    <a:pt x="70" y="301"/>
                  </a:lnTo>
                  <a:lnTo>
                    <a:pt x="79" y="281"/>
                  </a:lnTo>
                  <a:lnTo>
                    <a:pt x="89" y="262"/>
                  </a:lnTo>
                  <a:lnTo>
                    <a:pt x="100" y="242"/>
                  </a:lnTo>
                  <a:lnTo>
                    <a:pt x="112" y="224"/>
                  </a:lnTo>
                  <a:lnTo>
                    <a:pt x="124" y="207"/>
                  </a:lnTo>
                  <a:lnTo>
                    <a:pt x="139" y="190"/>
                  </a:lnTo>
                  <a:lnTo>
                    <a:pt x="153" y="175"/>
                  </a:lnTo>
                  <a:lnTo>
                    <a:pt x="169" y="160"/>
                  </a:lnTo>
                  <a:lnTo>
                    <a:pt x="180" y="149"/>
                  </a:lnTo>
                  <a:lnTo>
                    <a:pt x="191" y="138"/>
                  </a:lnTo>
                  <a:lnTo>
                    <a:pt x="203" y="128"/>
                  </a:lnTo>
                  <a:lnTo>
                    <a:pt x="216" y="118"/>
                  </a:lnTo>
                  <a:lnTo>
                    <a:pt x="229" y="108"/>
                  </a:lnTo>
                  <a:lnTo>
                    <a:pt x="243" y="99"/>
                  </a:lnTo>
                  <a:lnTo>
                    <a:pt x="256" y="91"/>
                  </a:lnTo>
                  <a:lnTo>
                    <a:pt x="271" y="81"/>
                  </a:lnTo>
                  <a:lnTo>
                    <a:pt x="285" y="73"/>
                  </a:lnTo>
                  <a:lnTo>
                    <a:pt x="301" y="66"/>
                  </a:lnTo>
                  <a:lnTo>
                    <a:pt x="316" y="59"/>
                  </a:lnTo>
                  <a:lnTo>
                    <a:pt x="332" y="52"/>
                  </a:lnTo>
                  <a:lnTo>
                    <a:pt x="365" y="40"/>
                  </a:lnTo>
                  <a:lnTo>
                    <a:pt x="399" y="30"/>
                  </a:lnTo>
                  <a:lnTo>
                    <a:pt x="433" y="21"/>
                  </a:lnTo>
                  <a:lnTo>
                    <a:pt x="469" y="14"/>
                  </a:lnTo>
                  <a:lnTo>
                    <a:pt x="505" y="7"/>
                  </a:lnTo>
                  <a:lnTo>
                    <a:pt x="542" y="3"/>
                  </a:lnTo>
                  <a:lnTo>
                    <a:pt x="578" y="1"/>
                  </a:lnTo>
                  <a:lnTo>
                    <a:pt x="616" y="0"/>
                  </a:lnTo>
                  <a:lnTo>
                    <a:pt x="652" y="1"/>
                  </a:lnTo>
                  <a:lnTo>
                    <a:pt x="689" y="4"/>
                  </a:lnTo>
                  <a:lnTo>
                    <a:pt x="715" y="8"/>
                  </a:lnTo>
                  <a:lnTo>
                    <a:pt x="741" y="14"/>
                  </a:lnTo>
                  <a:lnTo>
                    <a:pt x="767" y="20"/>
                  </a:lnTo>
                  <a:lnTo>
                    <a:pt x="792" y="27"/>
                  </a:lnTo>
                  <a:lnTo>
                    <a:pt x="816" y="35"/>
                  </a:lnTo>
                  <a:lnTo>
                    <a:pt x="841" y="44"/>
                  </a:lnTo>
                  <a:lnTo>
                    <a:pt x="864" y="53"/>
                  </a:lnTo>
                  <a:lnTo>
                    <a:pt x="887" y="64"/>
                  </a:lnTo>
                  <a:lnTo>
                    <a:pt x="911" y="75"/>
                  </a:lnTo>
                  <a:lnTo>
                    <a:pt x="933" y="87"/>
                  </a:lnTo>
                  <a:lnTo>
                    <a:pt x="954" y="101"/>
                  </a:lnTo>
                  <a:lnTo>
                    <a:pt x="975" y="115"/>
                  </a:lnTo>
                  <a:lnTo>
                    <a:pt x="997" y="129"/>
                  </a:lnTo>
                  <a:lnTo>
                    <a:pt x="1018" y="144"/>
                  </a:lnTo>
                  <a:lnTo>
                    <a:pt x="1037" y="160"/>
                  </a:lnTo>
                  <a:lnTo>
                    <a:pt x="1057" y="177"/>
                  </a:lnTo>
                  <a:lnTo>
                    <a:pt x="1077" y="193"/>
                  </a:lnTo>
                  <a:lnTo>
                    <a:pt x="1096" y="211"/>
                  </a:lnTo>
                  <a:lnTo>
                    <a:pt x="1114" y="228"/>
                  </a:lnTo>
                  <a:lnTo>
                    <a:pt x="1133" y="246"/>
                  </a:lnTo>
                  <a:lnTo>
                    <a:pt x="1169" y="284"/>
                  </a:lnTo>
                  <a:lnTo>
                    <a:pt x="1202" y="322"/>
                  </a:lnTo>
                  <a:lnTo>
                    <a:pt x="1236" y="362"/>
                  </a:lnTo>
                  <a:lnTo>
                    <a:pt x="1267" y="401"/>
                  </a:lnTo>
                  <a:lnTo>
                    <a:pt x="1298" y="442"/>
                  </a:lnTo>
                  <a:lnTo>
                    <a:pt x="1327" y="482"/>
                  </a:lnTo>
                  <a:lnTo>
                    <a:pt x="1339" y="478"/>
                  </a:lnTo>
                  <a:lnTo>
                    <a:pt x="1351" y="475"/>
                  </a:lnTo>
                  <a:lnTo>
                    <a:pt x="1363" y="473"/>
                  </a:lnTo>
                  <a:lnTo>
                    <a:pt x="1376" y="472"/>
                  </a:lnTo>
                  <a:lnTo>
                    <a:pt x="1387" y="472"/>
                  </a:lnTo>
                  <a:lnTo>
                    <a:pt x="1398" y="472"/>
                  </a:lnTo>
                  <a:lnTo>
                    <a:pt x="1408" y="473"/>
                  </a:lnTo>
                  <a:lnTo>
                    <a:pt x="1418" y="474"/>
                  </a:lnTo>
                  <a:lnTo>
                    <a:pt x="1449" y="481"/>
                  </a:lnTo>
                  <a:lnTo>
                    <a:pt x="1460" y="485"/>
                  </a:lnTo>
                  <a:lnTo>
                    <a:pt x="1480" y="492"/>
                  </a:lnTo>
                  <a:lnTo>
                    <a:pt x="1499" y="501"/>
                  </a:lnTo>
                  <a:lnTo>
                    <a:pt x="1517" y="510"/>
                  </a:lnTo>
                  <a:lnTo>
                    <a:pt x="1535" y="520"/>
                  </a:lnTo>
                  <a:lnTo>
                    <a:pt x="1552" y="531"/>
                  </a:lnTo>
                  <a:lnTo>
                    <a:pt x="1567" y="542"/>
                  </a:lnTo>
                  <a:lnTo>
                    <a:pt x="1582" y="555"/>
                  </a:lnTo>
                  <a:lnTo>
                    <a:pt x="1596" y="568"/>
                  </a:lnTo>
                  <a:lnTo>
                    <a:pt x="1610" y="583"/>
                  </a:lnTo>
                  <a:lnTo>
                    <a:pt x="1623" y="598"/>
                  </a:lnTo>
                  <a:lnTo>
                    <a:pt x="1635" y="613"/>
                  </a:lnTo>
                  <a:lnTo>
                    <a:pt x="1647" y="629"/>
                  </a:lnTo>
                  <a:lnTo>
                    <a:pt x="1658" y="645"/>
                  </a:lnTo>
                  <a:lnTo>
                    <a:pt x="1668" y="663"/>
                  </a:lnTo>
                  <a:lnTo>
                    <a:pt x="1679" y="680"/>
                  </a:lnTo>
                  <a:lnTo>
                    <a:pt x="1689" y="697"/>
                  </a:lnTo>
                  <a:lnTo>
                    <a:pt x="1707" y="733"/>
                  </a:lnTo>
                  <a:lnTo>
                    <a:pt x="1724" y="770"/>
                  </a:lnTo>
                  <a:lnTo>
                    <a:pt x="1740" y="807"/>
                  </a:lnTo>
                  <a:lnTo>
                    <a:pt x="1756" y="844"/>
                  </a:lnTo>
                  <a:lnTo>
                    <a:pt x="1771" y="881"/>
                  </a:lnTo>
                  <a:lnTo>
                    <a:pt x="1786" y="917"/>
                  </a:lnTo>
                  <a:lnTo>
                    <a:pt x="1801" y="951"/>
                  </a:lnTo>
                  <a:lnTo>
                    <a:pt x="1817" y="984"/>
                  </a:lnTo>
                  <a:lnTo>
                    <a:pt x="1832" y="1010"/>
                  </a:lnTo>
                  <a:lnTo>
                    <a:pt x="1847" y="1037"/>
                  </a:lnTo>
                  <a:lnTo>
                    <a:pt x="1863" y="1066"/>
                  </a:lnTo>
                  <a:lnTo>
                    <a:pt x="1881" y="1093"/>
                  </a:lnTo>
                  <a:lnTo>
                    <a:pt x="1890" y="1107"/>
                  </a:lnTo>
                  <a:lnTo>
                    <a:pt x="1900" y="1120"/>
                  </a:lnTo>
                  <a:lnTo>
                    <a:pt x="1911" y="1133"/>
                  </a:lnTo>
                  <a:lnTo>
                    <a:pt x="1922" y="1146"/>
                  </a:lnTo>
                  <a:lnTo>
                    <a:pt x="1933" y="1158"/>
                  </a:lnTo>
                  <a:lnTo>
                    <a:pt x="1945" y="1169"/>
                  </a:lnTo>
                  <a:lnTo>
                    <a:pt x="1957" y="1180"/>
                  </a:lnTo>
                  <a:lnTo>
                    <a:pt x="1969" y="1190"/>
                  </a:lnTo>
                  <a:lnTo>
                    <a:pt x="1953" y="1188"/>
                  </a:lnTo>
                  <a:lnTo>
                    <a:pt x="1939" y="1188"/>
                  </a:lnTo>
                  <a:lnTo>
                    <a:pt x="1927" y="1189"/>
                  </a:lnTo>
                  <a:lnTo>
                    <a:pt x="1917" y="1191"/>
                  </a:lnTo>
                  <a:lnTo>
                    <a:pt x="1898" y="1197"/>
                  </a:lnTo>
                  <a:lnTo>
                    <a:pt x="1880" y="1203"/>
                  </a:lnTo>
                  <a:lnTo>
                    <a:pt x="1871" y="1205"/>
                  </a:lnTo>
                  <a:lnTo>
                    <a:pt x="1861" y="1207"/>
                  </a:lnTo>
                  <a:lnTo>
                    <a:pt x="1850" y="1207"/>
                  </a:lnTo>
                  <a:lnTo>
                    <a:pt x="1837" y="1205"/>
                  </a:lnTo>
                  <a:lnTo>
                    <a:pt x="1821" y="1202"/>
                  </a:lnTo>
                  <a:lnTo>
                    <a:pt x="1803" y="1197"/>
                  </a:lnTo>
                  <a:lnTo>
                    <a:pt x="1783" y="1189"/>
                  </a:lnTo>
                  <a:lnTo>
                    <a:pt x="1759" y="1178"/>
                  </a:lnTo>
                  <a:lnTo>
                    <a:pt x="1755" y="1177"/>
                  </a:lnTo>
                  <a:lnTo>
                    <a:pt x="1750" y="1177"/>
                  </a:lnTo>
                  <a:lnTo>
                    <a:pt x="1747" y="1178"/>
                  </a:lnTo>
                  <a:lnTo>
                    <a:pt x="1745" y="1179"/>
                  </a:lnTo>
                  <a:lnTo>
                    <a:pt x="1743" y="1181"/>
                  </a:lnTo>
                  <a:lnTo>
                    <a:pt x="1742" y="1184"/>
                  </a:lnTo>
                  <a:lnTo>
                    <a:pt x="1741" y="1187"/>
                  </a:lnTo>
                  <a:lnTo>
                    <a:pt x="1741" y="1190"/>
                  </a:lnTo>
                  <a:lnTo>
                    <a:pt x="1743" y="1205"/>
                  </a:lnTo>
                  <a:lnTo>
                    <a:pt x="1746" y="1218"/>
                  </a:lnTo>
                  <a:lnTo>
                    <a:pt x="1751" y="1234"/>
                  </a:lnTo>
                  <a:lnTo>
                    <a:pt x="1757" y="1248"/>
                  </a:lnTo>
                  <a:lnTo>
                    <a:pt x="1762" y="1262"/>
                  </a:lnTo>
                  <a:lnTo>
                    <a:pt x="1768" y="1277"/>
                  </a:lnTo>
                  <a:lnTo>
                    <a:pt x="1775" y="1291"/>
                  </a:lnTo>
                  <a:lnTo>
                    <a:pt x="1782" y="1305"/>
                  </a:lnTo>
                  <a:lnTo>
                    <a:pt x="1790" y="1320"/>
                  </a:lnTo>
                  <a:lnTo>
                    <a:pt x="1799" y="1334"/>
                  </a:lnTo>
                  <a:lnTo>
                    <a:pt x="1818" y="1363"/>
                  </a:lnTo>
                  <a:lnTo>
                    <a:pt x="1840" y="1393"/>
                  </a:lnTo>
                  <a:lnTo>
                    <a:pt x="1864" y="1422"/>
                  </a:lnTo>
                  <a:lnTo>
                    <a:pt x="1890" y="1453"/>
                  </a:lnTo>
                  <a:lnTo>
                    <a:pt x="1882" y="1455"/>
                  </a:lnTo>
                  <a:lnTo>
                    <a:pt x="1873" y="1457"/>
                  </a:lnTo>
                  <a:lnTo>
                    <a:pt x="1862" y="1458"/>
                  </a:lnTo>
                  <a:lnTo>
                    <a:pt x="1850" y="1460"/>
                  </a:lnTo>
                  <a:lnTo>
                    <a:pt x="1820" y="1461"/>
                  </a:lnTo>
                  <a:lnTo>
                    <a:pt x="1787" y="1461"/>
                  </a:lnTo>
                  <a:lnTo>
                    <a:pt x="1750" y="1460"/>
                  </a:lnTo>
                  <a:lnTo>
                    <a:pt x="1710" y="1456"/>
                  </a:lnTo>
                  <a:lnTo>
                    <a:pt x="1689" y="1453"/>
                  </a:lnTo>
                  <a:lnTo>
                    <a:pt x="1667" y="1450"/>
                  </a:lnTo>
                  <a:lnTo>
                    <a:pt x="1645" y="1446"/>
                  </a:lnTo>
                  <a:lnTo>
                    <a:pt x="1624" y="1442"/>
                  </a:lnTo>
                  <a:lnTo>
                    <a:pt x="1602" y="1437"/>
                  </a:lnTo>
                  <a:lnTo>
                    <a:pt x="1578" y="1431"/>
                  </a:lnTo>
                  <a:lnTo>
                    <a:pt x="1556" y="1424"/>
                  </a:lnTo>
                  <a:lnTo>
                    <a:pt x="1534" y="1417"/>
                  </a:lnTo>
                  <a:lnTo>
                    <a:pt x="1511" y="1409"/>
                  </a:lnTo>
                  <a:lnTo>
                    <a:pt x="1489" y="1400"/>
                  </a:lnTo>
                  <a:lnTo>
                    <a:pt x="1468" y="1391"/>
                  </a:lnTo>
                  <a:lnTo>
                    <a:pt x="1447" y="1379"/>
                  </a:lnTo>
                  <a:lnTo>
                    <a:pt x="1425" y="1368"/>
                  </a:lnTo>
                  <a:lnTo>
                    <a:pt x="1405" y="1356"/>
                  </a:lnTo>
                  <a:lnTo>
                    <a:pt x="1386" y="1343"/>
                  </a:lnTo>
                  <a:lnTo>
                    <a:pt x="1367" y="1329"/>
                  </a:lnTo>
                  <a:lnTo>
                    <a:pt x="1349" y="1314"/>
                  </a:lnTo>
                  <a:lnTo>
                    <a:pt x="1332" y="1297"/>
                  </a:lnTo>
                  <a:lnTo>
                    <a:pt x="1317" y="1280"/>
                  </a:lnTo>
                  <a:lnTo>
                    <a:pt x="1303" y="1262"/>
                  </a:lnTo>
                  <a:lnTo>
                    <a:pt x="1289" y="1242"/>
                  </a:lnTo>
                  <a:lnTo>
                    <a:pt x="1278" y="1220"/>
                  </a:lnTo>
                  <a:lnTo>
                    <a:pt x="1268" y="1199"/>
                  </a:lnTo>
                  <a:lnTo>
                    <a:pt x="1260" y="1178"/>
                  </a:lnTo>
                  <a:lnTo>
                    <a:pt x="1252" y="1156"/>
                  </a:lnTo>
                  <a:lnTo>
                    <a:pt x="1246" y="1131"/>
                  </a:lnTo>
                  <a:lnTo>
                    <a:pt x="1240" y="1107"/>
                  </a:lnTo>
                  <a:lnTo>
                    <a:pt x="1234" y="1082"/>
                  </a:lnTo>
                  <a:lnTo>
                    <a:pt x="1221" y="1081"/>
                  </a:lnTo>
                  <a:lnTo>
                    <a:pt x="1206" y="1081"/>
                  </a:lnTo>
                  <a:lnTo>
                    <a:pt x="1190" y="1082"/>
                  </a:lnTo>
                  <a:lnTo>
                    <a:pt x="1174" y="1083"/>
                  </a:lnTo>
                  <a:lnTo>
                    <a:pt x="1158" y="1085"/>
                  </a:lnTo>
                  <a:lnTo>
                    <a:pt x="1142" y="1085"/>
                  </a:lnTo>
                  <a:lnTo>
                    <a:pt x="1125" y="1086"/>
                  </a:lnTo>
                  <a:lnTo>
                    <a:pt x="1109" y="1085"/>
                  </a:lnTo>
                  <a:lnTo>
                    <a:pt x="1096" y="1083"/>
                  </a:lnTo>
                  <a:lnTo>
                    <a:pt x="1082" y="1080"/>
                  </a:lnTo>
                  <a:lnTo>
                    <a:pt x="1070" y="1077"/>
                  </a:lnTo>
                  <a:lnTo>
                    <a:pt x="1057" y="1073"/>
                  </a:lnTo>
                  <a:lnTo>
                    <a:pt x="1045" y="1069"/>
                  </a:lnTo>
                  <a:lnTo>
                    <a:pt x="1034" y="1065"/>
                  </a:lnTo>
                  <a:lnTo>
                    <a:pt x="1023" y="1060"/>
                  </a:lnTo>
                  <a:lnTo>
                    <a:pt x="1013" y="1055"/>
                  </a:lnTo>
                  <a:lnTo>
                    <a:pt x="993" y="1044"/>
                  </a:lnTo>
                  <a:lnTo>
                    <a:pt x="975" y="1032"/>
                  </a:lnTo>
                  <a:lnTo>
                    <a:pt x="958" y="1019"/>
                  </a:lnTo>
                  <a:lnTo>
                    <a:pt x="943" y="1005"/>
                  </a:lnTo>
                  <a:lnTo>
                    <a:pt x="930" y="990"/>
                  </a:lnTo>
                  <a:lnTo>
                    <a:pt x="917" y="974"/>
                  </a:lnTo>
                  <a:lnTo>
                    <a:pt x="904" y="958"/>
                  </a:lnTo>
                  <a:lnTo>
                    <a:pt x="893" y="942"/>
                  </a:lnTo>
                  <a:lnTo>
                    <a:pt x="873" y="908"/>
                  </a:lnTo>
                  <a:lnTo>
                    <a:pt x="855" y="874"/>
                  </a:lnTo>
                  <a:lnTo>
                    <a:pt x="851" y="863"/>
                  </a:lnTo>
                  <a:lnTo>
                    <a:pt x="845" y="851"/>
                  </a:lnTo>
                  <a:lnTo>
                    <a:pt x="838" y="839"/>
                  </a:lnTo>
                  <a:lnTo>
                    <a:pt x="831" y="826"/>
                  </a:lnTo>
                  <a:lnTo>
                    <a:pt x="823" y="812"/>
                  </a:lnTo>
                  <a:lnTo>
                    <a:pt x="820" y="800"/>
                  </a:lnTo>
                  <a:lnTo>
                    <a:pt x="819" y="795"/>
                  </a:lnTo>
                  <a:lnTo>
                    <a:pt x="819" y="790"/>
                  </a:lnTo>
                  <a:lnTo>
                    <a:pt x="820" y="786"/>
                  </a:lnTo>
                  <a:lnTo>
                    <a:pt x="822" y="782"/>
                  </a:lnTo>
                  <a:lnTo>
                    <a:pt x="847" y="783"/>
                  </a:lnTo>
                  <a:lnTo>
                    <a:pt x="872" y="781"/>
                  </a:lnTo>
                  <a:lnTo>
                    <a:pt x="884" y="780"/>
                  </a:lnTo>
                  <a:lnTo>
                    <a:pt x="896" y="778"/>
                  </a:lnTo>
                  <a:lnTo>
                    <a:pt x="909" y="776"/>
                  </a:lnTo>
                  <a:lnTo>
                    <a:pt x="921" y="772"/>
                  </a:lnTo>
                  <a:lnTo>
                    <a:pt x="932" y="769"/>
                  </a:lnTo>
                  <a:lnTo>
                    <a:pt x="943" y="764"/>
                  </a:lnTo>
                  <a:lnTo>
                    <a:pt x="953" y="759"/>
                  </a:lnTo>
                  <a:lnTo>
                    <a:pt x="963" y="753"/>
                  </a:lnTo>
                  <a:lnTo>
                    <a:pt x="972" y="746"/>
                  </a:lnTo>
                  <a:lnTo>
                    <a:pt x="980" y="738"/>
                  </a:lnTo>
                  <a:lnTo>
                    <a:pt x="989" y="730"/>
                  </a:lnTo>
                  <a:lnTo>
                    <a:pt x="995" y="721"/>
                  </a:lnTo>
                  <a:lnTo>
                    <a:pt x="998" y="714"/>
                  </a:lnTo>
                  <a:lnTo>
                    <a:pt x="1001" y="705"/>
                  </a:lnTo>
                  <a:lnTo>
                    <a:pt x="1004" y="695"/>
                  </a:lnTo>
                  <a:lnTo>
                    <a:pt x="1006" y="684"/>
                  </a:lnTo>
                  <a:lnTo>
                    <a:pt x="1008" y="672"/>
                  </a:lnTo>
                  <a:lnTo>
                    <a:pt x="1009" y="659"/>
                  </a:lnTo>
                  <a:lnTo>
                    <a:pt x="1009" y="644"/>
                  </a:lnTo>
                  <a:lnTo>
                    <a:pt x="1009" y="629"/>
                  </a:lnTo>
                  <a:lnTo>
                    <a:pt x="1007" y="614"/>
                  </a:lnTo>
                  <a:lnTo>
                    <a:pt x="1005" y="599"/>
                  </a:lnTo>
                  <a:lnTo>
                    <a:pt x="1002" y="583"/>
                  </a:lnTo>
                  <a:lnTo>
                    <a:pt x="997" y="567"/>
                  </a:lnTo>
                  <a:lnTo>
                    <a:pt x="992" y="552"/>
                  </a:lnTo>
                  <a:lnTo>
                    <a:pt x="985" y="537"/>
                  </a:lnTo>
                  <a:lnTo>
                    <a:pt x="976" y="522"/>
                  </a:lnTo>
                  <a:lnTo>
                    <a:pt x="967" y="509"/>
                  </a:lnTo>
                  <a:lnTo>
                    <a:pt x="948" y="486"/>
                  </a:lnTo>
                  <a:lnTo>
                    <a:pt x="928" y="465"/>
                  </a:lnTo>
                  <a:lnTo>
                    <a:pt x="907" y="444"/>
                  </a:lnTo>
                  <a:lnTo>
                    <a:pt x="884" y="424"/>
                  </a:lnTo>
                  <a:lnTo>
                    <a:pt x="861" y="404"/>
                  </a:lnTo>
                  <a:lnTo>
                    <a:pt x="837" y="386"/>
                  </a:lnTo>
                  <a:lnTo>
                    <a:pt x="811" y="369"/>
                  </a:lnTo>
                  <a:lnTo>
                    <a:pt x="785" y="354"/>
                  </a:lnTo>
                  <a:lnTo>
                    <a:pt x="771" y="348"/>
                  </a:lnTo>
                  <a:lnTo>
                    <a:pt x="757" y="341"/>
                  </a:lnTo>
                  <a:lnTo>
                    <a:pt x="742" y="335"/>
                  </a:lnTo>
                  <a:lnTo>
                    <a:pt x="728" y="329"/>
                  </a:lnTo>
                  <a:lnTo>
                    <a:pt x="713" y="324"/>
                  </a:lnTo>
                  <a:lnTo>
                    <a:pt x="698" y="320"/>
                  </a:lnTo>
                  <a:lnTo>
                    <a:pt x="683" y="316"/>
                  </a:lnTo>
                  <a:lnTo>
                    <a:pt x="667" y="313"/>
                  </a:lnTo>
                  <a:lnTo>
                    <a:pt x="651" y="311"/>
                  </a:lnTo>
                  <a:lnTo>
                    <a:pt x="635" y="309"/>
                  </a:lnTo>
                  <a:lnTo>
                    <a:pt x="619" y="308"/>
                  </a:lnTo>
                  <a:lnTo>
                    <a:pt x="602" y="308"/>
                  </a:lnTo>
                  <a:lnTo>
                    <a:pt x="585" y="308"/>
                  </a:lnTo>
                  <a:lnTo>
                    <a:pt x="568" y="310"/>
                  </a:lnTo>
                  <a:lnTo>
                    <a:pt x="550" y="312"/>
                  </a:lnTo>
                  <a:lnTo>
                    <a:pt x="533" y="314"/>
                  </a:lnTo>
                  <a:lnTo>
                    <a:pt x="512" y="320"/>
                  </a:lnTo>
                  <a:lnTo>
                    <a:pt x="494" y="327"/>
                  </a:lnTo>
                  <a:lnTo>
                    <a:pt x="476" y="336"/>
                  </a:lnTo>
                  <a:lnTo>
                    <a:pt x="460" y="344"/>
                  </a:lnTo>
                  <a:lnTo>
                    <a:pt x="445" y="354"/>
                  </a:lnTo>
                  <a:lnTo>
                    <a:pt x="430" y="364"/>
                  </a:lnTo>
                  <a:lnTo>
                    <a:pt x="417" y="375"/>
                  </a:lnTo>
                  <a:lnTo>
                    <a:pt x="406" y="386"/>
                  </a:lnTo>
                  <a:lnTo>
                    <a:pt x="395" y="399"/>
                  </a:lnTo>
                  <a:lnTo>
                    <a:pt x="385" y="412"/>
                  </a:lnTo>
                  <a:lnTo>
                    <a:pt x="376" y="426"/>
                  </a:lnTo>
                  <a:lnTo>
                    <a:pt x="368" y="440"/>
                  </a:lnTo>
                  <a:lnTo>
                    <a:pt x="360" y="454"/>
                  </a:lnTo>
                  <a:lnTo>
                    <a:pt x="354" y="469"/>
                  </a:lnTo>
                  <a:lnTo>
                    <a:pt x="349" y="484"/>
                  </a:lnTo>
                  <a:lnTo>
                    <a:pt x="344" y="501"/>
                  </a:lnTo>
                  <a:lnTo>
                    <a:pt x="337" y="519"/>
                  </a:lnTo>
                  <a:lnTo>
                    <a:pt x="331" y="538"/>
                  </a:lnTo>
                  <a:lnTo>
                    <a:pt x="326" y="556"/>
                  </a:lnTo>
                  <a:lnTo>
                    <a:pt x="322" y="575"/>
                  </a:lnTo>
                  <a:lnTo>
                    <a:pt x="319" y="594"/>
                  </a:lnTo>
                  <a:lnTo>
                    <a:pt x="316" y="613"/>
                  </a:lnTo>
                  <a:lnTo>
                    <a:pt x="315" y="631"/>
                  </a:lnTo>
                  <a:lnTo>
                    <a:pt x="315" y="650"/>
                  </a:lnTo>
                  <a:lnTo>
                    <a:pt x="316" y="670"/>
                  </a:lnTo>
                  <a:lnTo>
                    <a:pt x="319" y="688"/>
                  </a:lnTo>
                  <a:lnTo>
                    <a:pt x="322" y="707"/>
                  </a:lnTo>
                  <a:lnTo>
                    <a:pt x="326" y="726"/>
                  </a:lnTo>
                  <a:lnTo>
                    <a:pt x="332" y="746"/>
                  </a:lnTo>
                  <a:lnTo>
                    <a:pt x="339" y="765"/>
                  </a:lnTo>
                  <a:lnTo>
                    <a:pt x="346" y="784"/>
                  </a:lnTo>
                  <a:lnTo>
                    <a:pt x="356" y="803"/>
                  </a:lnTo>
                  <a:lnTo>
                    <a:pt x="367" y="823"/>
                  </a:lnTo>
                  <a:lnTo>
                    <a:pt x="379" y="842"/>
                  </a:lnTo>
                  <a:lnTo>
                    <a:pt x="391" y="861"/>
                  </a:lnTo>
                  <a:lnTo>
                    <a:pt x="406" y="880"/>
                  </a:lnTo>
                  <a:lnTo>
                    <a:pt x="421" y="900"/>
                  </a:lnTo>
                  <a:lnTo>
                    <a:pt x="438" y="920"/>
                  </a:lnTo>
                  <a:lnTo>
                    <a:pt x="457" y="940"/>
                  </a:lnTo>
                  <a:lnTo>
                    <a:pt x="477" y="959"/>
                  </a:lnTo>
                  <a:lnTo>
                    <a:pt x="498" y="979"/>
                  </a:lnTo>
                  <a:lnTo>
                    <a:pt x="521" y="1000"/>
                  </a:lnTo>
                  <a:lnTo>
                    <a:pt x="545" y="1020"/>
                  </a:lnTo>
                  <a:lnTo>
                    <a:pt x="570" y="1040"/>
                  </a:lnTo>
                  <a:lnTo>
                    <a:pt x="598" y="1060"/>
                  </a:lnTo>
                  <a:lnTo>
                    <a:pt x="626" y="1081"/>
                  </a:lnTo>
                  <a:lnTo>
                    <a:pt x="656" y="1101"/>
                  </a:lnTo>
                  <a:lnTo>
                    <a:pt x="688" y="1121"/>
                  </a:lnTo>
                  <a:lnTo>
                    <a:pt x="732" y="1151"/>
                  </a:lnTo>
                  <a:lnTo>
                    <a:pt x="778" y="1178"/>
                  </a:lnTo>
                  <a:lnTo>
                    <a:pt x="822" y="1205"/>
                  </a:lnTo>
                  <a:lnTo>
                    <a:pt x="867" y="1231"/>
                  </a:lnTo>
                  <a:lnTo>
                    <a:pt x="912" y="1256"/>
                  </a:lnTo>
                  <a:lnTo>
                    <a:pt x="957" y="1280"/>
                  </a:lnTo>
                  <a:lnTo>
                    <a:pt x="1003" y="1304"/>
                  </a:lnTo>
                  <a:lnTo>
                    <a:pt x="1049" y="1328"/>
                  </a:lnTo>
                  <a:lnTo>
                    <a:pt x="1096" y="1350"/>
                  </a:lnTo>
                  <a:lnTo>
                    <a:pt x="1144" y="1372"/>
                  </a:lnTo>
                  <a:lnTo>
                    <a:pt x="1193" y="1395"/>
                  </a:lnTo>
                  <a:lnTo>
                    <a:pt x="1243" y="1416"/>
                  </a:lnTo>
                  <a:lnTo>
                    <a:pt x="1295" y="1438"/>
                  </a:lnTo>
                  <a:lnTo>
                    <a:pt x="1347" y="1459"/>
                  </a:lnTo>
                  <a:lnTo>
                    <a:pt x="1401" y="1481"/>
                  </a:lnTo>
                  <a:lnTo>
                    <a:pt x="1458" y="1502"/>
                  </a:lnTo>
                  <a:lnTo>
                    <a:pt x="1497" y="1519"/>
                  </a:lnTo>
                  <a:lnTo>
                    <a:pt x="1538" y="1535"/>
                  </a:lnTo>
                  <a:lnTo>
                    <a:pt x="1579" y="1552"/>
                  </a:lnTo>
                  <a:lnTo>
                    <a:pt x="1621" y="1567"/>
                  </a:lnTo>
                  <a:lnTo>
                    <a:pt x="1707" y="1595"/>
                  </a:lnTo>
                  <a:lnTo>
                    <a:pt x="1793" y="1623"/>
                  </a:lnTo>
                  <a:lnTo>
                    <a:pt x="1879" y="1652"/>
                  </a:lnTo>
                  <a:lnTo>
                    <a:pt x="1963" y="1682"/>
                  </a:lnTo>
                  <a:lnTo>
                    <a:pt x="2005" y="1697"/>
                  </a:lnTo>
                  <a:lnTo>
                    <a:pt x="2045" y="1714"/>
                  </a:lnTo>
                  <a:lnTo>
                    <a:pt x="2085" y="1730"/>
                  </a:lnTo>
                  <a:lnTo>
                    <a:pt x="2123" y="1748"/>
                  </a:lnTo>
                  <a:lnTo>
                    <a:pt x="2137" y="1753"/>
                  </a:lnTo>
                  <a:lnTo>
                    <a:pt x="2153" y="1759"/>
                  </a:lnTo>
                  <a:lnTo>
                    <a:pt x="2167" y="1765"/>
                  </a:lnTo>
                  <a:lnTo>
                    <a:pt x="2181" y="1770"/>
                  </a:lnTo>
                  <a:lnTo>
                    <a:pt x="2181" y="218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38" name="Freeform 14"/>
            <p:cNvSpPr>
              <a:spLocks/>
            </p:cNvSpPr>
            <p:nvPr userDrawn="1"/>
          </p:nvSpPr>
          <p:spPr bwMode="auto">
            <a:xfrm>
              <a:off x="5044" y="-6"/>
              <a:ext cx="716" cy="801"/>
            </a:xfrm>
            <a:custGeom>
              <a:avLst/>
              <a:gdLst>
                <a:gd name="T0" fmla="*/ 1304 w 7158"/>
                <a:gd name="T1" fmla="*/ 141 h 8006"/>
                <a:gd name="T2" fmla="*/ 1491 w 7158"/>
                <a:gd name="T3" fmla="*/ 571 h 8006"/>
                <a:gd name="T4" fmla="*/ 1257 w 7158"/>
                <a:gd name="T5" fmla="*/ 694 h 8006"/>
                <a:gd name="T6" fmla="*/ 1742 w 7158"/>
                <a:gd name="T7" fmla="*/ 1030 h 8006"/>
                <a:gd name="T8" fmla="*/ 1765 w 7158"/>
                <a:gd name="T9" fmla="*/ 1416 h 8006"/>
                <a:gd name="T10" fmla="*/ 1908 w 7158"/>
                <a:gd name="T11" fmla="*/ 1736 h 8006"/>
                <a:gd name="T12" fmla="*/ 1874 w 7158"/>
                <a:gd name="T13" fmla="*/ 1960 h 8006"/>
                <a:gd name="T14" fmla="*/ 2097 w 7158"/>
                <a:gd name="T15" fmla="*/ 2282 h 8006"/>
                <a:gd name="T16" fmla="*/ 2260 w 7158"/>
                <a:gd name="T17" fmla="*/ 2541 h 8006"/>
                <a:gd name="T18" fmla="*/ 1948 w 7158"/>
                <a:gd name="T19" fmla="*/ 2991 h 8006"/>
                <a:gd name="T20" fmla="*/ 846 w 7158"/>
                <a:gd name="T21" fmla="*/ 2377 h 8006"/>
                <a:gd name="T22" fmla="*/ 582 w 7158"/>
                <a:gd name="T23" fmla="*/ 2440 h 8006"/>
                <a:gd name="T24" fmla="*/ 162 w 7158"/>
                <a:gd name="T25" fmla="*/ 2427 h 8006"/>
                <a:gd name="T26" fmla="*/ 230 w 7158"/>
                <a:gd name="T27" fmla="*/ 2790 h 8006"/>
                <a:gd name="T28" fmla="*/ 149 w 7158"/>
                <a:gd name="T29" fmla="*/ 3084 h 8006"/>
                <a:gd name="T30" fmla="*/ 500 w 7158"/>
                <a:gd name="T31" fmla="*/ 3498 h 8006"/>
                <a:gd name="T32" fmla="*/ 910 w 7158"/>
                <a:gd name="T33" fmla="*/ 3353 h 8006"/>
                <a:gd name="T34" fmla="*/ 1647 w 7158"/>
                <a:gd name="T35" fmla="*/ 3735 h 8006"/>
                <a:gd name="T36" fmla="*/ 2048 w 7158"/>
                <a:gd name="T37" fmla="*/ 3791 h 8006"/>
                <a:gd name="T38" fmla="*/ 2221 w 7158"/>
                <a:gd name="T39" fmla="*/ 3925 h 8006"/>
                <a:gd name="T40" fmla="*/ 2448 w 7158"/>
                <a:gd name="T41" fmla="*/ 4045 h 8006"/>
                <a:gd name="T42" fmla="*/ 2460 w 7158"/>
                <a:gd name="T43" fmla="*/ 4202 h 8006"/>
                <a:gd name="T44" fmla="*/ 2752 w 7158"/>
                <a:gd name="T45" fmla="*/ 4287 h 8006"/>
                <a:gd name="T46" fmla="*/ 3035 w 7158"/>
                <a:gd name="T47" fmla="*/ 4464 h 8006"/>
                <a:gd name="T48" fmla="*/ 3930 w 7158"/>
                <a:gd name="T49" fmla="*/ 4635 h 8006"/>
                <a:gd name="T50" fmla="*/ 3683 w 7158"/>
                <a:gd name="T51" fmla="*/ 5271 h 8006"/>
                <a:gd name="T52" fmla="*/ 3236 w 7158"/>
                <a:gd name="T53" fmla="*/ 4987 h 8006"/>
                <a:gd name="T54" fmla="*/ 2869 w 7158"/>
                <a:gd name="T55" fmla="*/ 4887 h 8006"/>
                <a:gd name="T56" fmla="*/ 2761 w 7158"/>
                <a:gd name="T57" fmla="*/ 5159 h 8006"/>
                <a:gd name="T58" fmla="*/ 2621 w 7158"/>
                <a:gd name="T59" fmla="*/ 5368 h 8006"/>
                <a:gd name="T60" fmla="*/ 2807 w 7158"/>
                <a:gd name="T61" fmla="*/ 5672 h 8006"/>
                <a:gd name="T62" fmla="*/ 3263 w 7158"/>
                <a:gd name="T63" fmla="*/ 5846 h 8006"/>
                <a:gd name="T64" fmla="*/ 3459 w 7158"/>
                <a:gd name="T65" fmla="*/ 6154 h 8006"/>
                <a:gd name="T66" fmla="*/ 4162 w 7158"/>
                <a:gd name="T67" fmla="*/ 5947 h 8006"/>
                <a:gd name="T68" fmla="*/ 4253 w 7158"/>
                <a:gd name="T69" fmla="*/ 6182 h 8006"/>
                <a:gd name="T70" fmla="*/ 4554 w 7158"/>
                <a:gd name="T71" fmla="*/ 6122 h 8006"/>
                <a:gd name="T72" fmla="*/ 4478 w 7158"/>
                <a:gd name="T73" fmla="*/ 5615 h 8006"/>
                <a:gd name="T74" fmla="*/ 5328 w 7158"/>
                <a:gd name="T75" fmla="*/ 6016 h 8006"/>
                <a:gd name="T76" fmla="*/ 5425 w 7158"/>
                <a:gd name="T77" fmla="*/ 7184 h 8006"/>
                <a:gd name="T78" fmla="*/ 4929 w 7158"/>
                <a:gd name="T79" fmla="*/ 6811 h 8006"/>
                <a:gd name="T80" fmla="*/ 4756 w 7158"/>
                <a:gd name="T81" fmla="*/ 6958 h 8006"/>
                <a:gd name="T82" fmla="*/ 4560 w 7158"/>
                <a:gd name="T83" fmla="*/ 7234 h 8006"/>
                <a:gd name="T84" fmla="*/ 4721 w 7158"/>
                <a:gd name="T85" fmla="*/ 7526 h 8006"/>
                <a:gd name="T86" fmla="*/ 4971 w 7158"/>
                <a:gd name="T87" fmla="*/ 7754 h 8006"/>
                <a:gd name="T88" fmla="*/ 5284 w 7158"/>
                <a:gd name="T89" fmla="*/ 7858 h 8006"/>
                <a:gd name="T90" fmla="*/ 5551 w 7158"/>
                <a:gd name="T91" fmla="*/ 7843 h 8006"/>
                <a:gd name="T92" fmla="*/ 6085 w 7158"/>
                <a:gd name="T93" fmla="*/ 7791 h 8006"/>
                <a:gd name="T94" fmla="*/ 6530 w 7158"/>
                <a:gd name="T95" fmla="*/ 7831 h 8006"/>
                <a:gd name="T96" fmla="*/ 6677 w 7158"/>
                <a:gd name="T97" fmla="*/ 7289 h 8006"/>
                <a:gd name="T98" fmla="*/ 6360 w 7158"/>
                <a:gd name="T99" fmla="*/ 6240 h 8006"/>
                <a:gd name="T100" fmla="*/ 6635 w 7158"/>
                <a:gd name="T101" fmla="*/ 5885 h 8006"/>
                <a:gd name="T102" fmla="*/ 4304 w 7158"/>
                <a:gd name="T103" fmla="*/ 3453 h 8006"/>
                <a:gd name="T104" fmla="*/ 4666 w 7158"/>
                <a:gd name="T105" fmla="*/ 2468 h 8006"/>
                <a:gd name="T106" fmla="*/ 4727 w 7158"/>
                <a:gd name="T107" fmla="*/ 1873 h 8006"/>
                <a:gd name="T108" fmla="*/ 4516 w 7158"/>
                <a:gd name="T109" fmla="*/ 1556 h 8006"/>
                <a:gd name="T110" fmla="*/ 3740 w 7158"/>
                <a:gd name="T111" fmla="*/ 1132 h 8006"/>
                <a:gd name="T112" fmla="*/ 3290 w 7158"/>
                <a:gd name="T113" fmla="*/ 1546 h 8006"/>
                <a:gd name="T114" fmla="*/ 3213 w 7158"/>
                <a:gd name="T115" fmla="*/ 996 h 8006"/>
                <a:gd name="T116" fmla="*/ 2964 w 7158"/>
                <a:gd name="T117" fmla="*/ 1588 h 8006"/>
                <a:gd name="T118" fmla="*/ 3355 w 7158"/>
                <a:gd name="T119" fmla="*/ 2105 h 8006"/>
                <a:gd name="T120" fmla="*/ 2266 w 7158"/>
                <a:gd name="T121" fmla="*/ 622 h 8006"/>
                <a:gd name="T122" fmla="*/ 2307 w 7158"/>
                <a:gd name="T123" fmla="*/ 99 h 8006"/>
                <a:gd name="T124" fmla="*/ 1939 w 7158"/>
                <a:gd name="T125" fmla="*/ 3 h 8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58" h="8006">
                  <a:moveTo>
                    <a:pt x="1712" y="131"/>
                  </a:moveTo>
                  <a:lnTo>
                    <a:pt x="1708" y="144"/>
                  </a:lnTo>
                  <a:lnTo>
                    <a:pt x="1705" y="153"/>
                  </a:lnTo>
                  <a:lnTo>
                    <a:pt x="1702" y="156"/>
                  </a:lnTo>
                  <a:lnTo>
                    <a:pt x="1700" y="158"/>
                  </a:lnTo>
                  <a:lnTo>
                    <a:pt x="1698" y="160"/>
                  </a:lnTo>
                  <a:lnTo>
                    <a:pt x="1695" y="161"/>
                  </a:lnTo>
                  <a:lnTo>
                    <a:pt x="1689" y="162"/>
                  </a:lnTo>
                  <a:lnTo>
                    <a:pt x="1683" y="161"/>
                  </a:lnTo>
                  <a:lnTo>
                    <a:pt x="1676" y="158"/>
                  </a:lnTo>
                  <a:lnTo>
                    <a:pt x="1668" y="155"/>
                  </a:lnTo>
                  <a:lnTo>
                    <a:pt x="1660" y="151"/>
                  </a:lnTo>
                  <a:lnTo>
                    <a:pt x="1651" y="147"/>
                  </a:lnTo>
                  <a:lnTo>
                    <a:pt x="1642" y="144"/>
                  </a:lnTo>
                  <a:lnTo>
                    <a:pt x="1632" y="141"/>
                  </a:lnTo>
                  <a:lnTo>
                    <a:pt x="1621" y="140"/>
                  </a:lnTo>
                  <a:lnTo>
                    <a:pt x="1610" y="141"/>
                  </a:lnTo>
                  <a:lnTo>
                    <a:pt x="1605" y="142"/>
                  </a:lnTo>
                  <a:lnTo>
                    <a:pt x="1599" y="143"/>
                  </a:lnTo>
                  <a:lnTo>
                    <a:pt x="1593" y="146"/>
                  </a:lnTo>
                  <a:lnTo>
                    <a:pt x="1588" y="149"/>
                  </a:lnTo>
                  <a:lnTo>
                    <a:pt x="1565" y="133"/>
                  </a:lnTo>
                  <a:lnTo>
                    <a:pt x="1540" y="120"/>
                  </a:lnTo>
                  <a:lnTo>
                    <a:pt x="1528" y="114"/>
                  </a:lnTo>
                  <a:lnTo>
                    <a:pt x="1515" y="108"/>
                  </a:lnTo>
                  <a:lnTo>
                    <a:pt x="1503" y="103"/>
                  </a:lnTo>
                  <a:lnTo>
                    <a:pt x="1490" y="99"/>
                  </a:lnTo>
                  <a:lnTo>
                    <a:pt x="1475" y="95"/>
                  </a:lnTo>
                  <a:lnTo>
                    <a:pt x="1462" y="92"/>
                  </a:lnTo>
                  <a:lnTo>
                    <a:pt x="1448" y="90"/>
                  </a:lnTo>
                  <a:lnTo>
                    <a:pt x="1434" y="89"/>
                  </a:lnTo>
                  <a:lnTo>
                    <a:pt x="1420" y="89"/>
                  </a:lnTo>
                  <a:lnTo>
                    <a:pt x="1406" y="90"/>
                  </a:lnTo>
                  <a:lnTo>
                    <a:pt x="1391" y="93"/>
                  </a:lnTo>
                  <a:lnTo>
                    <a:pt x="1377" y="96"/>
                  </a:lnTo>
                  <a:lnTo>
                    <a:pt x="1363" y="100"/>
                  </a:lnTo>
                  <a:lnTo>
                    <a:pt x="1350" y="104"/>
                  </a:lnTo>
                  <a:lnTo>
                    <a:pt x="1338" y="108"/>
                  </a:lnTo>
                  <a:lnTo>
                    <a:pt x="1326" y="114"/>
                  </a:lnTo>
                  <a:lnTo>
                    <a:pt x="1321" y="117"/>
                  </a:lnTo>
                  <a:lnTo>
                    <a:pt x="1317" y="121"/>
                  </a:lnTo>
                  <a:lnTo>
                    <a:pt x="1313" y="125"/>
                  </a:lnTo>
                  <a:lnTo>
                    <a:pt x="1310" y="129"/>
                  </a:lnTo>
                  <a:lnTo>
                    <a:pt x="1307" y="134"/>
                  </a:lnTo>
                  <a:lnTo>
                    <a:pt x="1304" y="141"/>
                  </a:lnTo>
                  <a:lnTo>
                    <a:pt x="1302" y="147"/>
                  </a:lnTo>
                  <a:lnTo>
                    <a:pt x="1301" y="153"/>
                  </a:lnTo>
                  <a:lnTo>
                    <a:pt x="1301" y="159"/>
                  </a:lnTo>
                  <a:lnTo>
                    <a:pt x="1303" y="165"/>
                  </a:lnTo>
                  <a:lnTo>
                    <a:pt x="1305" y="169"/>
                  </a:lnTo>
                  <a:lnTo>
                    <a:pt x="1308" y="172"/>
                  </a:lnTo>
                  <a:lnTo>
                    <a:pt x="1325" y="187"/>
                  </a:lnTo>
                  <a:lnTo>
                    <a:pt x="1341" y="201"/>
                  </a:lnTo>
                  <a:lnTo>
                    <a:pt x="1356" y="216"/>
                  </a:lnTo>
                  <a:lnTo>
                    <a:pt x="1369" y="233"/>
                  </a:lnTo>
                  <a:lnTo>
                    <a:pt x="1381" y="250"/>
                  </a:lnTo>
                  <a:lnTo>
                    <a:pt x="1392" y="268"/>
                  </a:lnTo>
                  <a:lnTo>
                    <a:pt x="1397" y="278"/>
                  </a:lnTo>
                  <a:lnTo>
                    <a:pt x="1402" y="289"/>
                  </a:lnTo>
                  <a:lnTo>
                    <a:pt x="1407" y="301"/>
                  </a:lnTo>
                  <a:lnTo>
                    <a:pt x="1411" y="312"/>
                  </a:lnTo>
                  <a:lnTo>
                    <a:pt x="1408" y="325"/>
                  </a:lnTo>
                  <a:lnTo>
                    <a:pt x="1404" y="338"/>
                  </a:lnTo>
                  <a:lnTo>
                    <a:pt x="1399" y="350"/>
                  </a:lnTo>
                  <a:lnTo>
                    <a:pt x="1395" y="362"/>
                  </a:lnTo>
                  <a:lnTo>
                    <a:pt x="1391" y="374"/>
                  </a:lnTo>
                  <a:lnTo>
                    <a:pt x="1389" y="388"/>
                  </a:lnTo>
                  <a:lnTo>
                    <a:pt x="1388" y="395"/>
                  </a:lnTo>
                  <a:lnTo>
                    <a:pt x="1388" y="402"/>
                  </a:lnTo>
                  <a:lnTo>
                    <a:pt x="1389" y="410"/>
                  </a:lnTo>
                  <a:lnTo>
                    <a:pt x="1391" y="418"/>
                  </a:lnTo>
                  <a:lnTo>
                    <a:pt x="1396" y="431"/>
                  </a:lnTo>
                  <a:lnTo>
                    <a:pt x="1402" y="443"/>
                  </a:lnTo>
                  <a:lnTo>
                    <a:pt x="1410" y="454"/>
                  </a:lnTo>
                  <a:lnTo>
                    <a:pt x="1417" y="466"/>
                  </a:lnTo>
                  <a:lnTo>
                    <a:pt x="1425" y="477"/>
                  </a:lnTo>
                  <a:lnTo>
                    <a:pt x="1434" y="487"/>
                  </a:lnTo>
                  <a:lnTo>
                    <a:pt x="1443" y="496"/>
                  </a:lnTo>
                  <a:lnTo>
                    <a:pt x="1453" y="505"/>
                  </a:lnTo>
                  <a:lnTo>
                    <a:pt x="1463" y="513"/>
                  </a:lnTo>
                  <a:lnTo>
                    <a:pt x="1473" y="521"/>
                  </a:lnTo>
                  <a:lnTo>
                    <a:pt x="1485" y="528"/>
                  </a:lnTo>
                  <a:lnTo>
                    <a:pt x="1496" y="535"/>
                  </a:lnTo>
                  <a:lnTo>
                    <a:pt x="1520" y="548"/>
                  </a:lnTo>
                  <a:lnTo>
                    <a:pt x="1544" y="558"/>
                  </a:lnTo>
                  <a:lnTo>
                    <a:pt x="1540" y="559"/>
                  </a:lnTo>
                  <a:lnTo>
                    <a:pt x="1531" y="560"/>
                  </a:lnTo>
                  <a:lnTo>
                    <a:pt x="1517" y="563"/>
                  </a:lnTo>
                  <a:lnTo>
                    <a:pt x="1501" y="568"/>
                  </a:lnTo>
                  <a:lnTo>
                    <a:pt x="1491" y="571"/>
                  </a:lnTo>
                  <a:lnTo>
                    <a:pt x="1481" y="576"/>
                  </a:lnTo>
                  <a:lnTo>
                    <a:pt x="1472" y="581"/>
                  </a:lnTo>
                  <a:lnTo>
                    <a:pt x="1462" y="587"/>
                  </a:lnTo>
                  <a:lnTo>
                    <a:pt x="1453" y="594"/>
                  </a:lnTo>
                  <a:lnTo>
                    <a:pt x="1445" y="603"/>
                  </a:lnTo>
                  <a:lnTo>
                    <a:pt x="1437" y="612"/>
                  </a:lnTo>
                  <a:lnTo>
                    <a:pt x="1430" y="624"/>
                  </a:lnTo>
                  <a:lnTo>
                    <a:pt x="1424" y="612"/>
                  </a:lnTo>
                  <a:lnTo>
                    <a:pt x="1419" y="603"/>
                  </a:lnTo>
                  <a:lnTo>
                    <a:pt x="1413" y="595"/>
                  </a:lnTo>
                  <a:lnTo>
                    <a:pt x="1408" y="589"/>
                  </a:lnTo>
                  <a:lnTo>
                    <a:pt x="1400" y="583"/>
                  </a:lnTo>
                  <a:lnTo>
                    <a:pt x="1392" y="578"/>
                  </a:lnTo>
                  <a:lnTo>
                    <a:pt x="1383" y="572"/>
                  </a:lnTo>
                  <a:lnTo>
                    <a:pt x="1371" y="566"/>
                  </a:lnTo>
                  <a:lnTo>
                    <a:pt x="1367" y="565"/>
                  </a:lnTo>
                  <a:lnTo>
                    <a:pt x="1356" y="561"/>
                  </a:lnTo>
                  <a:lnTo>
                    <a:pt x="1343" y="556"/>
                  </a:lnTo>
                  <a:lnTo>
                    <a:pt x="1332" y="549"/>
                  </a:lnTo>
                  <a:lnTo>
                    <a:pt x="1330" y="546"/>
                  </a:lnTo>
                  <a:lnTo>
                    <a:pt x="1327" y="543"/>
                  </a:lnTo>
                  <a:lnTo>
                    <a:pt x="1326" y="539"/>
                  </a:lnTo>
                  <a:lnTo>
                    <a:pt x="1326" y="535"/>
                  </a:lnTo>
                  <a:lnTo>
                    <a:pt x="1325" y="527"/>
                  </a:lnTo>
                  <a:lnTo>
                    <a:pt x="1325" y="518"/>
                  </a:lnTo>
                  <a:lnTo>
                    <a:pt x="1325" y="509"/>
                  </a:lnTo>
                  <a:lnTo>
                    <a:pt x="1323" y="501"/>
                  </a:lnTo>
                  <a:lnTo>
                    <a:pt x="1321" y="497"/>
                  </a:lnTo>
                  <a:lnTo>
                    <a:pt x="1319" y="494"/>
                  </a:lnTo>
                  <a:lnTo>
                    <a:pt x="1317" y="492"/>
                  </a:lnTo>
                  <a:lnTo>
                    <a:pt x="1313" y="490"/>
                  </a:lnTo>
                  <a:lnTo>
                    <a:pt x="1305" y="499"/>
                  </a:lnTo>
                  <a:lnTo>
                    <a:pt x="1298" y="508"/>
                  </a:lnTo>
                  <a:lnTo>
                    <a:pt x="1291" y="517"/>
                  </a:lnTo>
                  <a:lnTo>
                    <a:pt x="1286" y="527"/>
                  </a:lnTo>
                  <a:lnTo>
                    <a:pt x="1280" y="537"/>
                  </a:lnTo>
                  <a:lnTo>
                    <a:pt x="1276" y="548"/>
                  </a:lnTo>
                  <a:lnTo>
                    <a:pt x="1271" y="559"/>
                  </a:lnTo>
                  <a:lnTo>
                    <a:pt x="1268" y="570"/>
                  </a:lnTo>
                  <a:lnTo>
                    <a:pt x="1262" y="592"/>
                  </a:lnTo>
                  <a:lnTo>
                    <a:pt x="1258" y="614"/>
                  </a:lnTo>
                  <a:lnTo>
                    <a:pt x="1255" y="639"/>
                  </a:lnTo>
                  <a:lnTo>
                    <a:pt x="1254" y="662"/>
                  </a:lnTo>
                  <a:lnTo>
                    <a:pt x="1256" y="678"/>
                  </a:lnTo>
                  <a:lnTo>
                    <a:pt x="1257" y="694"/>
                  </a:lnTo>
                  <a:lnTo>
                    <a:pt x="1260" y="711"/>
                  </a:lnTo>
                  <a:lnTo>
                    <a:pt x="1263" y="726"/>
                  </a:lnTo>
                  <a:lnTo>
                    <a:pt x="1266" y="741"/>
                  </a:lnTo>
                  <a:lnTo>
                    <a:pt x="1270" y="756"/>
                  </a:lnTo>
                  <a:lnTo>
                    <a:pt x="1275" y="770"/>
                  </a:lnTo>
                  <a:lnTo>
                    <a:pt x="1280" y="783"/>
                  </a:lnTo>
                  <a:lnTo>
                    <a:pt x="1287" y="797"/>
                  </a:lnTo>
                  <a:lnTo>
                    <a:pt x="1294" y="810"/>
                  </a:lnTo>
                  <a:lnTo>
                    <a:pt x="1303" y="822"/>
                  </a:lnTo>
                  <a:lnTo>
                    <a:pt x="1312" y="834"/>
                  </a:lnTo>
                  <a:lnTo>
                    <a:pt x="1322" y="845"/>
                  </a:lnTo>
                  <a:lnTo>
                    <a:pt x="1335" y="856"/>
                  </a:lnTo>
                  <a:lnTo>
                    <a:pt x="1348" y="866"/>
                  </a:lnTo>
                  <a:lnTo>
                    <a:pt x="1362" y="876"/>
                  </a:lnTo>
                  <a:lnTo>
                    <a:pt x="1364" y="896"/>
                  </a:lnTo>
                  <a:lnTo>
                    <a:pt x="1367" y="914"/>
                  </a:lnTo>
                  <a:lnTo>
                    <a:pt x="1370" y="922"/>
                  </a:lnTo>
                  <a:lnTo>
                    <a:pt x="1372" y="930"/>
                  </a:lnTo>
                  <a:lnTo>
                    <a:pt x="1376" y="937"/>
                  </a:lnTo>
                  <a:lnTo>
                    <a:pt x="1379" y="944"/>
                  </a:lnTo>
                  <a:lnTo>
                    <a:pt x="1388" y="958"/>
                  </a:lnTo>
                  <a:lnTo>
                    <a:pt x="1399" y="971"/>
                  </a:lnTo>
                  <a:lnTo>
                    <a:pt x="1412" y="983"/>
                  </a:lnTo>
                  <a:lnTo>
                    <a:pt x="1427" y="997"/>
                  </a:lnTo>
                  <a:lnTo>
                    <a:pt x="1436" y="1001"/>
                  </a:lnTo>
                  <a:lnTo>
                    <a:pt x="1445" y="1005"/>
                  </a:lnTo>
                  <a:lnTo>
                    <a:pt x="1454" y="1008"/>
                  </a:lnTo>
                  <a:lnTo>
                    <a:pt x="1463" y="1011"/>
                  </a:lnTo>
                  <a:lnTo>
                    <a:pt x="1481" y="1014"/>
                  </a:lnTo>
                  <a:lnTo>
                    <a:pt x="1500" y="1016"/>
                  </a:lnTo>
                  <a:lnTo>
                    <a:pt x="1518" y="1016"/>
                  </a:lnTo>
                  <a:lnTo>
                    <a:pt x="1536" y="1015"/>
                  </a:lnTo>
                  <a:lnTo>
                    <a:pt x="1555" y="1013"/>
                  </a:lnTo>
                  <a:lnTo>
                    <a:pt x="1574" y="1011"/>
                  </a:lnTo>
                  <a:lnTo>
                    <a:pt x="1593" y="1008"/>
                  </a:lnTo>
                  <a:lnTo>
                    <a:pt x="1611" y="1006"/>
                  </a:lnTo>
                  <a:lnTo>
                    <a:pt x="1630" y="1005"/>
                  </a:lnTo>
                  <a:lnTo>
                    <a:pt x="1650" y="1004"/>
                  </a:lnTo>
                  <a:lnTo>
                    <a:pt x="1668" y="1004"/>
                  </a:lnTo>
                  <a:lnTo>
                    <a:pt x="1686" y="1007"/>
                  </a:lnTo>
                  <a:lnTo>
                    <a:pt x="1696" y="1008"/>
                  </a:lnTo>
                  <a:lnTo>
                    <a:pt x="1705" y="1011"/>
                  </a:lnTo>
                  <a:lnTo>
                    <a:pt x="1715" y="1013"/>
                  </a:lnTo>
                  <a:lnTo>
                    <a:pt x="1724" y="1017"/>
                  </a:lnTo>
                  <a:lnTo>
                    <a:pt x="1742" y="1030"/>
                  </a:lnTo>
                  <a:lnTo>
                    <a:pt x="1758" y="1042"/>
                  </a:lnTo>
                  <a:lnTo>
                    <a:pt x="1772" y="1056"/>
                  </a:lnTo>
                  <a:lnTo>
                    <a:pt x="1784" y="1070"/>
                  </a:lnTo>
                  <a:lnTo>
                    <a:pt x="1796" y="1085"/>
                  </a:lnTo>
                  <a:lnTo>
                    <a:pt x="1805" y="1101"/>
                  </a:lnTo>
                  <a:lnTo>
                    <a:pt x="1814" y="1119"/>
                  </a:lnTo>
                  <a:lnTo>
                    <a:pt x="1821" y="1136"/>
                  </a:lnTo>
                  <a:lnTo>
                    <a:pt x="1834" y="1171"/>
                  </a:lnTo>
                  <a:lnTo>
                    <a:pt x="1845" y="1208"/>
                  </a:lnTo>
                  <a:lnTo>
                    <a:pt x="1856" y="1243"/>
                  </a:lnTo>
                  <a:lnTo>
                    <a:pt x="1869" y="1279"/>
                  </a:lnTo>
                  <a:lnTo>
                    <a:pt x="1875" y="1300"/>
                  </a:lnTo>
                  <a:lnTo>
                    <a:pt x="1881" y="1324"/>
                  </a:lnTo>
                  <a:lnTo>
                    <a:pt x="1886" y="1348"/>
                  </a:lnTo>
                  <a:lnTo>
                    <a:pt x="1891" y="1372"/>
                  </a:lnTo>
                  <a:lnTo>
                    <a:pt x="1895" y="1394"/>
                  </a:lnTo>
                  <a:lnTo>
                    <a:pt x="1898" y="1414"/>
                  </a:lnTo>
                  <a:lnTo>
                    <a:pt x="1899" y="1429"/>
                  </a:lnTo>
                  <a:lnTo>
                    <a:pt x="1900" y="1439"/>
                  </a:lnTo>
                  <a:lnTo>
                    <a:pt x="1899" y="1444"/>
                  </a:lnTo>
                  <a:lnTo>
                    <a:pt x="1897" y="1448"/>
                  </a:lnTo>
                  <a:lnTo>
                    <a:pt x="1895" y="1449"/>
                  </a:lnTo>
                  <a:lnTo>
                    <a:pt x="1892" y="1450"/>
                  </a:lnTo>
                  <a:lnTo>
                    <a:pt x="1888" y="1449"/>
                  </a:lnTo>
                  <a:lnTo>
                    <a:pt x="1886" y="1448"/>
                  </a:lnTo>
                  <a:lnTo>
                    <a:pt x="1879" y="1446"/>
                  </a:lnTo>
                  <a:lnTo>
                    <a:pt x="1872" y="1441"/>
                  </a:lnTo>
                  <a:lnTo>
                    <a:pt x="1864" y="1434"/>
                  </a:lnTo>
                  <a:lnTo>
                    <a:pt x="1856" y="1427"/>
                  </a:lnTo>
                  <a:lnTo>
                    <a:pt x="1840" y="1412"/>
                  </a:lnTo>
                  <a:lnTo>
                    <a:pt x="1823" y="1397"/>
                  </a:lnTo>
                  <a:lnTo>
                    <a:pt x="1815" y="1391"/>
                  </a:lnTo>
                  <a:lnTo>
                    <a:pt x="1807" y="1385"/>
                  </a:lnTo>
                  <a:lnTo>
                    <a:pt x="1799" y="1380"/>
                  </a:lnTo>
                  <a:lnTo>
                    <a:pt x="1792" y="1377"/>
                  </a:lnTo>
                  <a:lnTo>
                    <a:pt x="1788" y="1377"/>
                  </a:lnTo>
                  <a:lnTo>
                    <a:pt x="1785" y="1376"/>
                  </a:lnTo>
                  <a:lnTo>
                    <a:pt x="1781" y="1377"/>
                  </a:lnTo>
                  <a:lnTo>
                    <a:pt x="1778" y="1377"/>
                  </a:lnTo>
                  <a:lnTo>
                    <a:pt x="1776" y="1379"/>
                  </a:lnTo>
                  <a:lnTo>
                    <a:pt x="1773" y="1381"/>
                  </a:lnTo>
                  <a:lnTo>
                    <a:pt x="1771" y="1384"/>
                  </a:lnTo>
                  <a:lnTo>
                    <a:pt x="1768" y="1388"/>
                  </a:lnTo>
                  <a:lnTo>
                    <a:pt x="1766" y="1401"/>
                  </a:lnTo>
                  <a:lnTo>
                    <a:pt x="1765" y="1416"/>
                  </a:lnTo>
                  <a:lnTo>
                    <a:pt x="1767" y="1432"/>
                  </a:lnTo>
                  <a:lnTo>
                    <a:pt x="1769" y="1450"/>
                  </a:lnTo>
                  <a:lnTo>
                    <a:pt x="1774" y="1469"/>
                  </a:lnTo>
                  <a:lnTo>
                    <a:pt x="1779" y="1488"/>
                  </a:lnTo>
                  <a:lnTo>
                    <a:pt x="1786" y="1507"/>
                  </a:lnTo>
                  <a:lnTo>
                    <a:pt x="1796" y="1528"/>
                  </a:lnTo>
                  <a:lnTo>
                    <a:pt x="1805" y="1548"/>
                  </a:lnTo>
                  <a:lnTo>
                    <a:pt x="1816" y="1567"/>
                  </a:lnTo>
                  <a:lnTo>
                    <a:pt x="1827" y="1587"/>
                  </a:lnTo>
                  <a:lnTo>
                    <a:pt x="1839" y="1606"/>
                  </a:lnTo>
                  <a:lnTo>
                    <a:pt x="1852" y="1624"/>
                  </a:lnTo>
                  <a:lnTo>
                    <a:pt x="1866" y="1641"/>
                  </a:lnTo>
                  <a:lnTo>
                    <a:pt x="1881" y="1657"/>
                  </a:lnTo>
                  <a:lnTo>
                    <a:pt x="1896" y="1672"/>
                  </a:lnTo>
                  <a:lnTo>
                    <a:pt x="1909" y="1684"/>
                  </a:lnTo>
                  <a:lnTo>
                    <a:pt x="1924" y="1694"/>
                  </a:lnTo>
                  <a:lnTo>
                    <a:pt x="1932" y="1699"/>
                  </a:lnTo>
                  <a:lnTo>
                    <a:pt x="1940" y="1704"/>
                  </a:lnTo>
                  <a:lnTo>
                    <a:pt x="1949" y="1708"/>
                  </a:lnTo>
                  <a:lnTo>
                    <a:pt x="1957" y="1711"/>
                  </a:lnTo>
                  <a:lnTo>
                    <a:pt x="1964" y="1714"/>
                  </a:lnTo>
                  <a:lnTo>
                    <a:pt x="1971" y="1717"/>
                  </a:lnTo>
                  <a:lnTo>
                    <a:pt x="1978" y="1721"/>
                  </a:lnTo>
                  <a:lnTo>
                    <a:pt x="1984" y="1726"/>
                  </a:lnTo>
                  <a:lnTo>
                    <a:pt x="1989" y="1731"/>
                  </a:lnTo>
                  <a:lnTo>
                    <a:pt x="1993" y="1737"/>
                  </a:lnTo>
                  <a:lnTo>
                    <a:pt x="1994" y="1740"/>
                  </a:lnTo>
                  <a:lnTo>
                    <a:pt x="1994" y="1744"/>
                  </a:lnTo>
                  <a:lnTo>
                    <a:pt x="1994" y="1747"/>
                  </a:lnTo>
                  <a:lnTo>
                    <a:pt x="1993" y="1751"/>
                  </a:lnTo>
                  <a:lnTo>
                    <a:pt x="1990" y="1757"/>
                  </a:lnTo>
                  <a:lnTo>
                    <a:pt x="1988" y="1763"/>
                  </a:lnTo>
                  <a:lnTo>
                    <a:pt x="1985" y="1766"/>
                  </a:lnTo>
                  <a:lnTo>
                    <a:pt x="1982" y="1769"/>
                  </a:lnTo>
                  <a:lnTo>
                    <a:pt x="1979" y="1771"/>
                  </a:lnTo>
                  <a:lnTo>
                    <a:pt x="1976" y="1772"/>
                  </a:lnTo>
                  <a:lnTo>
                    <a:pt x="1972" y="1772"/>
                  </a:lnTo>
                  <a:lnTo>
                    <a:pt x="1969" y="1772"/>
                  </a:lnTo>
                  <a:lnTo>
                    <a:pt x="1959" y="1769"/>
                  </a:lnTo>
                  <a:lnTo>
                    <a:pt x="1955" y="1767"/>
                  </a:lnTo>
                  <a:lnTo>
                    <a:pt x="1947" y="1764"/>
                  </a:lnTo>
                  <a:lnTo>
                    <a:pt x="1939" y="1760"/>
                  </a:lnTo>
                  <a:lnTo>
                    <a:pt x="1931" y="1755"/>
                  </a:lnTo>
                  <a:lnTo>
                    <a:pt x="1924" y="1749"/>
                  </a:lnTo>
                  <a:lnTo>
                    <a:pt x="1908" y="1736"/>
                  </a:lnTo>
                  <a:lnTo>
                    <a:pt x="1894" y="1723"/>
                  </a:lnTo>
                  <a:lnTo>
                    <a:pt x="1880" y="1711"/>
                  </a:lnTo>
                  <a:lnTo>
                    <a:pt x="1866" y="1701"/>
                  </a:lnTo>
                  <a:lnTo>
                    <a:pt x="1860" y="1698"/>
                  </a:lnTo>
                  <a:lnTo>
                    <a:pt x="1854" y="1696"/>
                  </a:lnTo>
                  <a:lnTo>
                    <a:pt x="1848" y="1695"/>
                  </a:lnTo>
                  <a:lnTo>
                    <a:pt x="1843" y="1696"/>
                  </a:lnTo>
                  <a:lnTo>
                    <a:pt x="1840" y="1700"/>
                  </a:lnTo>
                  <a:lnTo>
                    <a:pt x="1839" y="1704"/>
                  </a:lnTo>
                  <a:lnTo>
                    <a:pt x="1838" y="1709"/>
                  </a:lnTo>
                  <a:lnTo>
                    <a:pt x="1838" y="1714"/>
                  </a:lnTo>
                  <a:lnTo>
                    <a:pt x="1839" y="1720"/>
                  </a:lnTo>
                  <a:lnTo>
                    <a:pt x="1840" y="1727"/>
                  </a:lnTo>
                  <a:lnTo>
                    <a:pt x="1842" y="1734"/>
                  </a:lnTo>
                  <a:lnTo>
                    <a:pt x="1845" y="1741"/>
                  </a:lnTo>
                  <a:lnTo>
                    <a:pt x="1852" y="1758"/>
                  </a:lnTo>
                  <a:lnTo>
                    <a:pt x="1862" y="1776"/>
                  </a:lnTo>
                  <a:lnTo>
                    <a:pt x="1874" y="1795"/>
                  </a:lnTo>
                  <a:lnTo>
                    <a:pt x="1887" y="1814"/>
                  </a:lnTo>
                  <a:lnTo>
                    <a:pt x="1902" y="1834"/>
                  </a:lnTo>
                  <a:lnTo>
                    <a:pt x="1917" y="1854"/>
                  </a:lnTo>
                  <a:lnTo>
                    <a:pt x="1932" y="1873"/>
                  </a:lnTo>
                  <a:lnTo>
                    <a:pt x="1949" y="1891"/>
                  </a:lnTo>
                  <a:lnTo>
                    <a:pt x="1965" y="1909"/>
                  </a:lnTo>
                  <a:lnTo>
                    <a:pt x="1981" y="1925"/>
                  </a:lnTo>
                  <a:lnTo>
                    <a:pt x="1996" y="1940"/>
                  </a:lnTo>
                  <a:lnTo>
                    <a:pt x="2010" y="1952"/>
                  </a:lnTo>
                  <a:lnTo>
                    <a:pt x="2014" y="1958"/>
                  </a:lnTo>
                  <a:lnTo>
                    <a:pt x="2017" y="1963"/>
                  </a:lnTo>
                  <a:lnTo>
                    <a:pt x="2019" y="1967"/>
                  </a:lnTo>
                  <a:lnTo>
                    <a:pt x="2020" y="1971"/>
                  </a:lnTo>
                  <a:lnTo>
                    <a:pt x="2020" y="1974"/>
                  </a:lnTo>
                  <a:lnTo>
                    <a:pt x="2018" y="1976"/>
                  </a:lnTo>
                  <a:lnTo>
                    <a:pt x="2016" y="1978"/>
                  </a:lnTo>
                  <a:lnTo>
                    <a:pt x="2013" y="1979"/>
                  </a:lnTo>
                  <a:lnTo>
                    <a:pt x="2005" y="1980"/>
                  </a:lnTo>
                  <a:lnTo>
                    <a:pt x="1994" y="1979"/>
                  </a:lnTo>
                  <a:lnTo>
                    <a:pt x="1982" y="1977"/>
                  </a:lnTo>
                  <a:lnTo>
                    <a:pt x="1968" y="1974"/>
                  </a:lnTo>
                  <a:lnTo>
                    <a:pt x="1937" y="1967"/>
                  </a:lnTo>
                  <a:lnTo>
                    <a:pt x="1907" y="1961"/>
                  </a:lnTo>
                  <a:lnTo>
                    <a:pt x="1894" y="1959"/>
                  </a:lnTo>
                  <a:lnTo>
                    <a:pt x="1883" y="1959"/>
                  </a:lnTo>
                  <a:lnTo>
                    <a:pt x="1878" y="1959"/>
                  </a:lnTo>
                  <a:lnTo>
                    <a:pt x="1874" y="1960"/>
                  </a:lnTo>
                  <a:lnTo>
                    <a:pt x="1871" y="1961"/>
                  </a:lnTo>
                  <a:lnTo>
                    <a:pt x="1867" y="1963"/>
                  </a:lnTo>
                  <a:lnTo>
                    <a:pt x="1864" y="1964"/>
                  </a:lnTo>
                  <a:lnTo>
                    <a:pt x="1863" y="1967"/>
                  </a:lnTo>
                  <a:lnTo>
                    <a:pt x="1861" y="1969"/>
                  </a:lnTo>
                  <a:lnTo>
                    <a:pt x="1861" y="1973"/>
                  </a:lnTo>
                  <a:lnTo>
                    <a:pt x="1862" y="1982"/>
                  </a:lnTo>
                  <a:lnTo>
                    <a:pt x="1865" y="1993"/>
                  </a:lnTo>
                  <a:lnTo>
                    <a:pt x="1871" y="2007"/>
                  </a:lnTo>
                  <a:lnTo>
                    <a:pt x="1879" y="2021"/>
                  </a:lnTo>
                  <a:lnTo>
                    <a:pt x="1888" y="2037"/>
                  </a:lnTo>
                  <a:lnTo>
                    <a:pt x="1899" y="2054"/>
                  </a:lnTo>
                  <a:lnTo>
                    <a:pt x="1912" y="2071"/>
                  </a:lnTo>
                  <a:lnTo>
                    <a:pt x="1926" y="2090"/>
                  </a:lnTo>
                  <a:lnTo>
                    <a:pt x="1940" y="2107"/>
                  </a:lnTo>
                  <a:lnTo>
                    <a:pt x="1957" y="2125"/>
                  </a:lnTo>
                  <a:lnTo>
                    <a:pt x="1974" y="2142"/>
                  </a:lnTo>
                  <a:lnTo>
                    <a:pt x="1992" y="2158"/>
                  </a:lnTo>
                  <a:lnTo>
                    <a:pt x="2010" y="2173"/>
                  </a:lnTo>
                  <a:lnTo>
                    <a:pt x="2029" y="2187"/>
                  </a:lnTo>
                  <a:lnTo>
                    <a:pt x="2036" y="2192"/>
                  </a:lnTo>
                  <a:lnTo>
                    <a:pt x="2045" y="2197"/>
                  </a:lnTo>
                  <a:lnTo>
                    <a:pt x="2054" y="2201"/>
                  </a:lnTo>
                  <a:lnTo>
                    <a:pt x="2065" y="2205"/>
                  </a:lnTo>
                  <a:lnTo>
                    <a:pt x="2087" y="2213"/>
                  </a:lnTo>
                  <a:lnTo>
                    <a:pt x="2112" y="2221"/>
                  </a:lnTo>
                  <a:lnTo>
                    <a:pt x="2134" y="2229"/>
                  </a:lnTo>
                  <a:lnTo>
                    <a:pt x="2154" y="2237"/>
                  </a:lnTo>
                  <a:lnTo>
                    <a:pt x="2162" y="2242"/>
                  </a:lnTo>
                  <a:lnTo>
                    <a:pt x="2170" y="2248"/>
                  </a:lnTo>
                  <a:lnTo>
                    <a:pt x="2175" y="2253"/>
                  </a:lnTo>
                  <a:lnTo>
                    <a:pt x="2180" y="2259"/>
                  </a:lnTo>
                  <a:lnTo>
                    <a:pt x="2182" y="2270"/>
                  </a:lnTo>
                  <a:lnTo>
                    <a:pt x="2181" y="2273"/>
                  </a:lnTo>
                  <a:lnTo>
                    <a:pt x="2180" y="2276"/>
                  </a:lnTo>
                  <a:lnTo>
                    <a:pt x="2176" y="2279"/>
                  </a:lnTo>
                  <a:lnTo>
                    <a:pt x="2173" y="2282"/>
                  </a:lnTo>
                  <a:lnTo>
                    <a:pt x="2165" y="2286"/>
                  </a:lnTo>
                  <a:lnTo>
                    <a:pt x="2155" y="2289"/>
                  </a:lnTo>
                  <a:lnTo>
                    <a:pt x="2144" y="2290"/>
                  </a:lnTo>
                  <a:lnTo>
                    <a:pt x="2132" y="2290"/>
                  </a:lnTo>
                  <a:lnTo>
                    <a:pt x="2120" y="2288"/>
                  </a:lnTo>
                  <a:lnTo>
                    <a:pt x="2108" y="2284"/>
                  </a:lnTo>
                  <a:lnTo>
                    <a:pt x="2104" y="2284"/>
                  </a:lnTo>
                  <a:lnTo>
                    <a:pt x="2097" y="2282"/>
                  </a:lnTo>
                  <a:lnTo>
                    <a:pt x="2090" y="2279"/>
                  </a:lnTo>
                  <a:lnTo>
                    <a:pt x="2082" y="2275"/>
                  </a:lnTo>
                  <a:lnTo>
                    <a:pt x="2065" y="2266"/>
                  </a:lnTo>
                  <a:lnTo>
                    <a:pt x="2047" y="2257"/>
                  </a:lnTo>
                  <a:lnTo>
                    <a:pt x="2038" y="2253"/>
                  </a:lnTo>
                  <a:lnTo>
                    <a:pt x="2030" y="2250"/>
                  </a:lnTo>
                  <a:lnTo>
                    <a:pt x="2021" y="2247"/>
                  </a:lnTo>
                  <a:lnTo>
                    <a:pt x="2014" y="2244"/>
                  </a:lnTo>
                  <a:lnTo>
                    <a:pt x="2008" y="2244"/>
                  </a:lnTo>
                  <a:lnTo>
                    <a:pt x="2004" y="2245"/>
                  </a:lnTo>
                  <a:lnTo>
                    <a:pt x="2002" y="2247"/>
                  </a:lnTo>
                  <a:lnTo>
                    <a:pt x="2001" y="2249"/>
                  </a:lnTo>
                  <a:lnTo>
                    <a:pt x="2000" y="2251"/>
                  </a:lnTo>
                  <a:lnTo>
                    <a:pt x="1999" y="2253"/>
                  </a:lnTo>
                  <a:lnTo>
                    <a:pt x="1996" y="2265"/>
                  </a:lnTo>
                  <a:lnTo>
                    <a:pt x="1995" y="2277"/>
                  </a:lnTo>
                  <a:lnTo>
                    <a:pt x="1995" y="2289"/>
                  </a:lnTo>
                  <a:lnTo>
                    <a:pt x="1996" y="2301"/>
                  </a:lnTo>
                  <a:lnTo>
                    <a:pt x="1998" y="2314"/>
                  </a:lnTo>
                  <a:lnTo>
                    <a:pt x="2001" y="2328"/>
                  </a:lnTo>
                  <a:lnTo>
                    <a:pt x="2006" y="2341"/>
                  </a:lnTo>
                  <a:lnTo>
                    <a:pt x="2011" y="2354"/>
                  </a:lnTo>
                  <a:lnTo>
                    <a:pt x="2018" y="2367"/>
                  </a:lnTo>
                  <a:lnTo>
                    <a:pt x="2026" y="2380"/>
                  </a:lnTo>
                  <a:lnTo>
                    <a:pt x="2034" y="2393"/>
                  </a:lnTo>
                  <a:lnTo>
                    <a:pt x="2043" y="2405"/>
                  </a:lnTo>
                  <a:lnTo>
                    <a:pt x="2053" y="2417"/>
                  </a:lnTo>
                  <a:lnTo>
                    <a:pt x="2063" y="2428"/>
                  </a:lnTo>
                  <a:lnTo>
                    <a:pt x="2075" y="2439"/>
                  </a:lnTo>
                  <a:lnTo>
                    <a:pt x="2086" y="2448"/>
                  </a:lnTo>
                  <a:lnTo>
                    <a:pt x="2105" y="2462"/>
                  </a:lnTo>
                  <a:lnTo>
                    <a:pt x="2123" y="2474"/>
                  </a:lnTo>
                  <a:lnTo>
                    <a:pt x="2142" y="2484"/>
                  </a:lnTo>
                  <a:lnTo>
                    <a:pt x="2162" y="2494"/>
                  </a:lnTo>
                  <a:lnTo>
                    <a:pt x="2183" y="2502"/>
                  </a:lnTo>
                  <a:lnTo>
                    <a:pt x="2203" y="2509"/>
                  </a:lnTo>
                  <a:lnTo>
                    <a:pt x="2223" y="2514"/>
                  </a:lnTo>
                  <a:lnTo>
                    <a:pt x="2243" y="2519"/>
                  </a:lnTo>
                  <a:lnTo>
                    <a:pt x="2248" y="2522"/>
                  </a:lnTo>
                  <a:lnTo>
                    <a:pt x="2252" y="2525"/>
                  </a:lnTo>
                  <a:lnTo>
                    <a:pt x="2256" y="2528"/>
                  </a:lnTo>
                  <a:lnTo>
                    <a:pt x="2258" y="2531"/>
                  </a:lnTo>
                  <a:lnTo>
                    <a:pt x="2260" y="2535"/>
                  </a:lnTo>
                  <a:lnTo>
                    <a:pt x="2260" y="2538"/>
                  </a:lnTo>
                  <a:lnTo>
                    <a:pt x="2260" y="2541"/>
                  </a:lnTo>
                  <a:lnTo>
                    <a:pt x="2260" y="2544"/>
                  </a:lnTo>
                  <a:lnTo>
                    <a:pt x="2257" y="2551"/>
                  </a:lnTo>
                  <a:lnTo>
                    <a:pt x="2251" y="2558"/>
                  </a:lnTo>
                  <a:lnTo>
                    <a:pt x="2244" y="2565"/>
                  </a:lnTo>
                  <a:lnTo>
                    <a:pt x="2237" y="2573"/>
                  </a:lnTo>
                  <a:lnTo>
                    <a:pt x="2220" y="2587"/>
                  </a:lnTo>
                  <a:lnTo>
                    <a:pt x="2203" y="2602"/>
                  </a:lnTo>
                  <a:lnTo>
                    <a:pt x="2196" y="2609"/>
                  </a:lnTo>
                  <a:lnTo>
                    <a:pt x="2191" y="2617"/>
                  </a:lnTo>
                  <a:lnTo>
                    <a:pt x="2187" y="2624"/>
                  </a:lnTo>
                  <a:lnTo>
                    <a:pt x="2185" y="2632"/>
                  </a:lnTo>
                  <a:lnTo>
                    <a:pt x="2181" y="2643"/>
                  </a:lnTo>
                  <a:lnTo>
                    <a:pt x="2180" y="2654"/>
                  </a:lnTo>
                  <a:lnTo>
                    <a:pt x="2180" y="2665"/>
                  </a:lnTo>
                  <a:lnTo>
                    <a:pt x="2181" y="2676"/>
                  </a:lnTo>
                  <a:lnTo>
                    <a:pt x="2185" y="2697"/>
                  </a:lnTo>
                  <a:lnTo>
                    <a:pt x="2190" y="2719"/>
                  </a:lnTo>
                  <a:lnTo>
                    <a:pt x="2192" y="2730"/>
                  </a:lnTo>
                  <a:lnTo>
                    <a:pt x="2193" y="2742"/>
                  </a:lnTo>
                  <a:lnTo>
                    <a:pt x="2193" y="2753"/>
                  </a:lnTo>
                  <a:lnTo>
                    <a:pt x="2191" y="2764"/>
                  </a:lnTo>
                  <a:lnTo>
                    <a:pt x="2188" y="2775"/>
                  </a:lnTo>
                  <a:lnTo>
                    <a:pt x="2183" y="2787"/>
                  </a:lnTo>
                  <a:lnTo>
                    <a:pt x="2174" y="2799"/>
                  </a:lnTo>
                  <a:lnTo>
                    <a:pt x="2164" y="2811"/>
                  </a:lnTo>
                  <a:lnTo>
                    <a:pt x="2157" y="2824"/>
                  </a:lnTo>
                  <a:lnTo>
                    <a:pt x="2151" y="2837"/>
                  </a:lnTo>
                  <a:lnTo>
                    <a:pt x="2147" y="2847"/>
                  </a:lnTo>
                  <a:lnTo>
                    <a:pt x="2146" y="2852"/>
                  </a:lnTo>
                  <a:lnTo>
                    <a:pt x="2143" y="2870"/>
                  </a:lnTo>
                  <a:lnTo>
                    <a:pt x="2142" y="2889"/>
                  </a:lnTo>
                  <a:lnTo>
                    <a:pt x="2141" y="2911"/>
                  </a:lnTo>
                  <a:lnTo>
                    <a:pt x="2142" y="2931"/>
                  </a:lnTo>
                  <a:lnTo>
                    <a:pt x="2143" y="2941"/>
                  </a:lnTo>
                  <a:lnTo>
                    <a:pt x="2145" y="2950"/>
                  </a:lnTo>
                  <a:lnTo>
                    <a:pt x="2147" y="2960"/>
                  </a:lnTo>
                  <a:lnTo>
                    <a:pt x="2149" y="2969"/>
                  </a:lnTo>
                  <a:lnTo>
                    <a:pt x="2152" y="2979"/>
                  </a:lnTo>
                  <a:lnTo>
                    <a:pt x="2155" y="2987"/>
                  </a:lnTo>
                  <a:lnTo>
                    <a:pt x="2159" y="2995"/>
                  </a:lnTo>
                  <a:lnTo>
                    <a:pt x="2164" y="3002"/>
                  </a:lnTo>
                  <a:lnTo>
                    <a:pt x="2147" y="3001"/>
                  </a:lnTo>
                  <a:lnTo>
                    <a:pt x="2101" y="2999"/>
                  </a:lnTo>
                  <a:lnTo>
                    <a:pt x="2032" y="2996"/>
                  </a:lnTo>
                  <a:lnTo>
                    <a:pt x="1948" y="2991"/>
                  </a:lnTo>
                  <a:lnTo>
                    <a:pt x="1854" y="2985"/>
                  </a:lnTo>
                  <a:lnTo>
                    <a:pt x="1760" y="2976"/>
                  </a:lnTo>
                  <a:lnTo>
                    <a:pt x="1715" y="2972"/>
                  </a:lnTo>
                  <a:lnTo>
                    <a:pt x="1671" y="2968"/>
                  </a:lnTo>
                  <a:lnTo>
                    <a:pt x="1630" y="2964"/>
                  </a:lnTo>
                  <a:lnTo>
                    <a:pt x="1593" y="2959"/>
                  </a:lnTo>
                  <a:lnTo>
                    <a:pt x="1566" y="2957"/>
                  </a:lnTo>
                  <a:lnTo>
                    <a:pt x="1537" y="2953"/>
                  </a:lnTo>
                  <a:lnTo>
                    <a:pt x="1509" y="2948"/>
                  </a:lnTo>
                  <a:lnTo>
                    <a:pt x="1481" y="2942"/>
                  </a:lnTo>
                  <a:lnTo>
                    <a:pt x="1454" y="2935"/>
                  </a:lnTo>
                  <a:lnTo>
                    <a:pt x="1427" y="2927"/>
                  </a:lnTo>
                  <a:lnTo>
                    <a:pt x="1399" y="2918"/>
                  </a:lnTo>
                  <a:lnTo>
                    <a:pt x="1372" y="2908"/>
                  </a:lnTo>
                  <a:lnTo>
                    <a:pt x="1319" y="2887"/>
                  </a:lnTo>
                  <a:lnTo>
                    <a:pt x="1267" y="2864"/>
                  </a:lnTo>
                  <a:lnTo>
                    <a:pt x="1217" y="2841"/>
                  </a:lnTo>
                  <a:lnTo>
                    <a:pt x="1168" y="2819"/>
                  </a:lnTo>
                  <a:lnTo>
                    <a:pt x="1148" y="2808"/>
                  </a:lnTo>
                  <a:lnTo>
                    <a:pt x="1130" y="2798"/>
                  </a:lnTo>
                  <a:lnTo>
                    <a:pt x="1114" y="2787"/>
                  </a:lnTo>
                  <a:lnTo>
                    <a:pt x="1100" y="2774"/>
                  </a:lnTo>
                  <a:lnTo>
                    <a:pt x="1085" y="2762"/>
                  </a:lnTo>
                  <a:lnTo>
                    <a:pt x="1073" y="2748"/>
                  </a:lnTo>
                  <a:lnTo>
                    <a:pt x="1062" y="2734"/>
                  </a:lnTo>
                  <a:lnTo>
                    <a:pt x="1053" y="2718"/>
                  </a:lnTo>
                  <a:lnTo>
                    <a:pt x="1044" y="2702"/>
                  </a:lnTo>
                  <a:lnTo>
                    <a:pt x="1035" y="2687"/>
                  </a:lnTo>
                  <a:lnTo>
                    <a:pt x="1028" y="2670"/>
                  </a:lnTo>
                  <a:lnTo>
                    <a:pt x="1021" y="2654"/>
                  </a:lnTo>
                  <a:lnTo>
                    <a:pt x="1007" y="2620"/>
                  </a:lnTo>
                  <a:lnTo>
                    <a:pt x="996" y="2586"/>
                  </a:lnTo>
                  <a:lnTo>
                    <a:pt x="984" y="2551"/>
                  </a:lnTo>
                  <a:lnTo>
                    <a:pt x="972" y="2519"/>
                  </a:lnTo>
                  <a:lnTo>
                    <a:pt x="965" y="2503"/>
                  </a:lnTo>
                  <a:lnTo>
                    <a:pt x="958" y="2487"/>
                  </a:lnTo>
                  <a:lnTo>
                    <a:pt x="950" y="2472"/>
                  </a:lnTo>
                  <a:lnTo>
                    <a:pt x="940" y="2457"/>
                  </a:lnTo>
                  <a:lnTo>
                    <a:pt x="930" y="2443"/>
                  </a:lnTo>
                  <a:lnTo>
                    <a:pt x="919" y="2430"/>
                  </a:lnTo>
                  <a:lnTo>
                    <a:pt x="908" y="2418"/>
                  </a:lnTo>
                  <a:lnTo>
                    <a:pt x="895" y="2405"/>
                  </a:lnTo>
                  <a:lnTo>
                    <a:pt x="880" y="2395"/>
                  </a:lnTo>
                  <a:lnTo>
                    <a:pt x="863" y="2385"/>
                  </a:lnTo>
                  <a:lnTo>
                    <a:pt x="846" y="2377"/>
                  </a:lnTo>
                  <a:lnTo>
                    <a:pt x="827" y="2369"/>
                  </a:lnTo>
                  <a:lnTo>
                    <a:pt x="811" y="2341"/>
                  </a:lnTo>
                  <a:lnTo>
                    <a:pt x="796" y="2314"/>
                  </a:lnTo>
                  <a:lnTo>
                    <a:pt x="788" y="2301"/>
                  </a:lnTo>
                  <a:lnTo>
                    <a:pt x="778" y="2289"/>
                  </a:lnTo>
                  <a:lnTo>
                    <a:pt x="770" y="2277"/>
                  </a:lnTo>
                  <a:lnTo>
                    <a:pt x="761" y="2266"/>
                  </a:lnTo>
                  <a:lnTo>
                    <a:pt x="751" y="2255"/>
                  </a:lnTo>
                  <a:lnTo>
                    <a:pt x="741" y="2244"/>
                  </a:lnTo>
                  <a:lnTo>
                    <a:pt x="730" y="2235"/>
                  </a:lnTo>
                  <a:lnTo>
                    <a:pt x="718" y="2226"/>
                  </a:lnTo>
                  <a:lnTo>
                    <a:pt x="704" y="2218"/>
                  </a:lnTo>
                  <a:lnTo>
                    <a:pt x="690" y="2211"/>
                  </a:lnTo>
                  <a:lnTo>
                    <a:pt x="675" y="2204"/>
                  </a:lnTo>
                  <a:lnTo>
                    <a:pt x="658" y="2199"/>
                  </a:lnTo>
                  <a:lnTo>
                    <a:pt x="651" y="2197"/>
                  </a:lnTo>
                  <a:lnTo>
                    <a:pt x="631" y="2195"/>
                  </a:lnTo>
                  <a:lnTo>
                    <a:pt x="619" y="2196"/>
                  </a:lnTo>
                  <a:lnTo>
                    <a:pt x="606" y="2199"/>
                  </a:lnTo>
                  <a:lnTo>
                    <a:pt x="600" y="2201"/>
                  </a:lnTo>
                  <a:lnTo>
                    <a:pt x="594" y="2205"/>
                  </a:lnTo>
                  <a:lnTo>
                    <a:pt x="588" y="2209"/>
                  </a:lnTo>
                  <a:lnTo>
                    <a:pt x="583" y="2213"/>
                  </a:lnTo>
                  <a:lnTo>
                    <a:pt x="580" y="2216"/>
                  </a:lnTo>
                  <a:lnTo>
                    <a:pt x="579" y="2219"/>
                  </a:lnTo>
                  <a:lnTo>
                    <a:pt x="577" y="2223"/>
                  </a:lnTo>
                  <a:lnTo>
                    <a:pt x="577" y="2227"/>
                  </a:lnTo>
                  <a:lnTo>
                    <a:pt x="576" y="2236"/>
                  </a:lnTo>
                  <a:lnTo>
                    <a:pt x="577" y="2248"/>
                  </a:lnTo>
                  <a:lnTo>
                    <a:pt x="583" y="2272"/>
                  </a:lnTo>
                  <a:lnTo>
                    <a:pt x="590" y="2299"/>
                  </a:lnTo>
                  <a:lnTo>
                    <a:pt x="599" y="2326"/>
                  </a:lnTo>
                  <a:lnTo>
                    <a:pt x="605" y="2354"/>
                  </a:lnTo>
                  <a:lnTo>
                    <a:pt x="608" y="2366"/>
                  </a:lnTo>
                  <a:lnTo>
                    <a:pt x="609" y="2377"/>
                  </a:lnTo>
                  <a:lnTo>
                    <a:pt x="609" y="2388"/>
                  </a:lnTo>
                  <a:lnTo>
                    <a:pt x="607" y="2396"/>
                  </a:lnTo>
                  <a:lnTo>
                    <a:pt x="602" y="2398"/>
                  </a:lnTo>
                  <a:lnTo>
                    <a:pt x="598" y="2400"/>
                  </a:lnTo>
                  <a:lnTo>
                    <a:pt x="594" y="2403"/>
                  </a:lnTo>
                  <a:lnTo>
                    <a:pt x="591" y="2406"/>
                  </a:lnTo>
                  <a:lnTo>
                    <a:pt x="587" y="2414"/>
                  </a:lnTo>
                  <a:lnTo>
                    <a:pt x="584" y="2422"/>
                  </a:lnTo>
                  <a:lnTo>
                    <a:pt x="582" y="2431"/>
                  </a:lnTo>
                  <a:lnTo>
                    <a:pt x="582" y="2440"/>
                  </a:lnTo>
                  <a:lnTo>
                    <a:pt x="581" y="2450"/>
                  </a:lnTo>
                  <a:lnTo>
                    <a:pt x="581" y="2460"/>
                  </a:lnTo>
                  <a:lnTo>
                    <a:pt x="581" y="2470"/>
                  </a:lnTo>
                  <a:lnTo>
                    <a:pt x="580" y="2479"/>
                  </a:lnTo>
                  <a:lnTo>
                    <a:pt x="578" y="2488"/>
                  </a:lnTo>
                  <a:lnTo>
                    <a:pt x="575" y="2497"/>
                  </a:lnTo>
                  <a:lnTo>
                    <a:pt x="573" y="2501"/>
                  </a:lnTo>
                  <a:lnTo>
                    <a:pt x="570" y="2505"/>
                  </a:lnTo>
                  <a:lnTo>
                    <a:pt x="567" y="2508"/>
                  </a:lnTo>
                  <a:lnTo>
                    <a:pt x="563" y="2510"/>
                  </a:lnTo>
                  <a:lnTo>
                    <a:pt x="558" y="2513"/>
                  </a:lnTo>
                  <a:lnTo>
                    <a:pt x="552" y="2515"/>
                  </a:lnTo>
                  <a:lnTo>
                    <a:pt x="546" y="2516"/>
                  </a:lnTo>
                  <a:lnTo>
                    <a:pt x="540" y="2517"/>
                  </a:lnTo>
                  <a:lnTo>
                    <a:pt x="529" y="2510"/>
                  </a:lnTo>
                  <a:lnTo>
                    <a:pt x="519" y="2502"/>
                  </a:lnTo>
                  <a:lnTo>
                    <a:pt x="509" y="2493"/>
                  </a:lnTo>
                  <a:lnTo>
                    <a:pt x="500" y="2482"/>
                  </a:lnTo>
                  <a:lnTo>
                    <a:pt x="481" y="2464"/>
                  </a:lnTo>
                  <a:lnTo>
                    <a:pt x="460" y="2448"/>
                  </a:lnTo>
                  <a:lnTo>
                    <a:pt x="450" y="2441"/>
                  </a:lnTo>
                  <a:lnTo>
                    <a:pt x="440" y="2435"/>
                  </a:lnTo>
                  <a:lnTo>
                    <a:pt x="428" y="2432"/>
                  </a:lnTo>
                  <a:lnTo>
                    <a:pt x="417" y="2430"/>
                  </a:lnTo>
                  <a:lnTo>
                    <a:pt x="411" y="2429"/>
                  </a:lnTo>
                  <a:lnTo>
                    <a:pt x="404" y="2430"/>
                  </a:lnTo>
                  <a:lnTo>
                    <a:pt x="397" y="2431"/>
                  </a:lnTo>
                  <a:lnTo>
                    <a:pt x="390" y="2433"/>
                  </a:lnTo>
                  <a:lnTo>
                    <a:pt x="383" y="2435"/>
                  </a:lnTo>
                  <a:lnTo>
                    <a:pt x="376" y="2438"/>
                  </a:lnTo>
                  <a:lnTo>
                    <a:pt x="369" y="2442"/>
                  </a:lnTo>
                  <a:lnTo>
                    <a:pt x="361" y="2446"/>
                  </a:lnTo>
                  <a:lnTo>
                    <a:pt x="347" y="2446"/>
                  </a:lnTo>
                  <a:lnTo>
                    <a:pt x="334" y="2446"/>
                  </a:lnTo>
                  <a:lnTo>
                    <a:pt x="320" y="2444"/>
                  </a:lnTo>
                  <a:lnTo>
                    <a:pt x="307" y="2442"/>
                  </a:lnTo>
                  <a:lnTo>
                    <a:pt x="281" y="2437"/>
                  </a:lnTo>
                  <a:lnTo>
                    <a:pt x="255" y="2431"/>
                  </a:lnTo>
                  <a:lnTo>
                    <a:pt x="241" y="2429"/>
                  </a:lnTo>
                  <a:lnTo>
                    <a:pt x="228" y="2427"/>
                  </a:lnTo>
                  <a:lnTo>
                    <a:pt x="215" y="2425"/>
                  </a:lnTo>
                  <a:lnTo>
                    <a:pt x="202" y="2424"/>
                  </a:lnTo>
                  <a:lnTo>
                    <a:pt x="189" y="2424"/>
                  </a:lnTo>
                  <a:lnTo>
                    <a:pt x="176" y="2425"/>
                  </a:lnTo>
                  <a:lnTo>
                    <a:pt x="162" y="2427"/>
                  </a:lnTo>
                  <a:lnTo>
                    <a:pt x="148" y="2430"/>
                  </a:lnTo>
                  <a:lnTo>
                    <a:pt x="135" y="2435"/>
                  </a:lnTo>
                  <a:lnTo>
                    <a:pt x="121" y="2442"/>
                  </a:lnTo>
                  <a:lnTo>
                    <a:pt x="106" y="2449"/>
                  </a:lnTo>
                  <a:lnTo>
                    <a:pt x="91" y="2458"/>
                  </a:lnTo>
                  <a:lnTo>
                    <a:pt x="78" y="2468"/>
                  </a:lnTo>
                  <a:lnTo>
                    <a:pt x="64" y="2479"/>
                  </a:lnTo>
                  <a:lnTo>
                    <a:pt x="52" y="2491"/>
                  </a:lnTo>
                  <a:lnTo>
                    <a:pt x="40" y="2503"/>
                  </a:lnTo>
                  <a:lnTo>
                    <a:pt x="29" y="2515"/>
                  </a:lnTo>
                  <a:lnTo>
                    <a:pt x="20" y="2526"/>
                  </a:lnTo>
                  <a:lnTo>
                    <a:pt x="12" y="2538"/>
                  </a:lnTo>
                  <a:lnTo>
                    <a:pt x="6" y="2549"/>
                  </a:lnTo>
                  <a:lnTo>
                    <a:pt x="2" y="2560"/>
                  </a:lnTo>
                  <a:lnTo>
                    <a:pt x="0" y="2569"/>
                  </a:lnTo>
                  <a:lnTo>
                    <a:pt x="0" y="2575"/>
                  </a:lnTo>
                  <a:lnTo>
                    <a:pt x="1" y="2579"/>
                  </a:lnTo>
                  <a:lnTo>
                    <a:pt x="2" y="2583"/>
                  </a:lnTo>
                  <a:lnTo>
                    <a:pt x="4" y="2587"/>
                  </a:lnTo>
                  <a:lnTo>
                    <a:pt x="29" y="2590"/>
                  </a:lnTo>
                  <a:lnTo>
                    <a:pt x="53" y="2594"/>
                  </a:lnTo>
                  <a:lnTo>
                    <a:pt x="75" y="2599"/>
                  </a:lnTo>
                  <a:lnTo>
                    <a:pt x="98" y="2606"/>
                  </a:lnTo>
                  <a:lnTo>
                    <a:pt x="119" y="2614"/>
                  </a:lnTo>
                  <a:lnTo>
                    <a:pt x="139" y="2624"/>
                  </a:lnTo>
                  <a:lnTo>
                    <a:pt x="149" y="2629"/>
                  </a:lnTo>
                  <a:lnTo>
                    <a:pt x="158" y="2636"/>
                  </a:lnTo>
                  <a:lnTo>
                    <a:pt x="167" y="2642"/>
                  </a:lnTo>
                  <a:lnTo>
                    <a:pt x="177" y="2649"/>
                  </a:lnTo>
                  <a:lnTo>
                    <a:pt x="173" y="2666"/>
                  </a:lnTo>
                  <a:lnTo>
                    <a:pt x="168" y="2682"/>
                  </a:lnTo>
                  <a:lnTo>
                    <a:pt x="166" y="2690"/>
                  </a:lnTo>
                  <a:lnTo>
                    <a:pt x="166" y="2700"/>
                  </a:lnTo>
                  <a:lnTo>
                    <a:pt x="166" y="2710"/>
                  </a:lnTo>
                  <a:lnTo>
                    <a:pt x="168" y="2723"/>
                  </a:lnTo>
                  <a:lnTo>
                    <a:pt x="169" y="2729"/>
                  </a:lnTo>
                  <a:lnTo>
                    <a:pt x="173" y="2737"/>
                  </a:lnTo>
                  <a:lnTo>
                    <a:pt x="177" y="2743"/>
                  </a:lnTo>
                  <a:lnTo>
                    <a:pt x="181" y="2749"/>
                  </a:lnTo>
                  <a:lnTo>
                    <a:pt x="186" y="2756"/>
                  </a:lnTo>
                  <a:lnTo>
                    <a:pt x="191" y="2761"/>
                  </a:lnTo>
                  <a:lnTo>
                    <a:pt x="197" y="2767"/>
                  </a:lnTo>
                  <a:lnTo>
                    <a:pt x="203" y="2772"/>
                  </a:lnTo>
                  <a:lnTo>
                    <a:pt x="217" y="2782"/>
                  </a:lnTo>
                  <a:lnTo>
                    <a:pt x="230" y="2790"/>
                  </a:lnTo>
                  <a:lnTo>
                    <a:pt x="243" y="2796"/>
                  </a:lnTo>
                  <a:lnTo>
                    <a:pt x="256" y="2800"/>
                  </a:lnTo>
                  <a:lnTo>
                    <a:pt x="252" y="2811"/>
                  </a:lnTo>
                  <a:lnTo>
                    <a:pt x="245" y="2823"/>
                  </a:lnTo>
                  <a:lnTo>
                    <a:pt x="239" y="2832"/>
                  </a:lnTo>
                  <a:lnTo>
                    <a:pt x="231" y="2841"/>
                  </a:lnTo>
                  <a:lnTo>
                    <a:pt x="222" y="2849"/>
                  </a:lnTo>
                  <a:lnTo>
                    <a:pt x="212" y="2856"/>
                  </a:lnTo>
                  <a:lnTo>
                    <a:pt x="201" y="2863"/>
                  </a:lnTo>
                  <a:lnTo>
                    <a:pt x="190" y="2869"/>
                  </a:lnTo>
                  <a:lnTo>
                    <a:pt x="178" y="2875"/>
                  </a:lnTo>
                  <a:lnTo>
                    <a:pt x="165" y="2880"/>
                  </a:lnTo>
                  <a:lnTo>
                    <a:pt x="153" y="2885"/>
                  </a:lnTo>
                  <a:lnTo>
                    <a:pt x="141" y="2889"/>
                  </a:lnTo>
                  <a:lnTo>
                    <a:pt x="117" y="2897"/>
                  </a:lnTo>
                  <a:lnTo>
                    <a:pt x="94" y="2902"/>
                  </a:lnTo>
                  <a:lnTo>
                    <a:pt x="81" y="2906"/>
                  </a:lnTo>
                  <a:lnTo>
                    <a:pt x="70" y="2911"/>
                  </a:lnTo>
                  <a:lnTo>
                    <a:pt x="61" y="2916"/>
                  </a:lnTo>
                  <a:lnTo>
                    <a:pt x="52" y="2923"/>
                  </a:lnTo>
                  <a:lnTo>
                    <a:pt x="44" y="2930"/>
                  </a:lnTo>
                  <a:lnTo>
                    <a:pt x="37" y="2937"/>
                  </a:lnTo>
                  <a:lnTo>
                    <a:pt x="32" y="2943"/>
                  </a:lnTo>
                  <a:lnTo>
                    <a:pt x="28" y="2948"/>
                  </a:lnTo>
                  <a:lnTo>
                    <a:pt x="21" y="2960"/>
                  </a:lnTo>
                  <a:lnTo>
                    <a:pt x="14" y="2972"/>
                  </a:lnTo>
                  <a:lnTo>
                    <a:pt x="8" y="2986"/>
                  </a:lnTo>
                  <a:lnTo>
                    <a:pt x="4" y="2998"/>
                  </a:lnTo>
                  <a:lnTo>
                    <a:pt x="3" y="3005"/>
                  </a:lnTo>
                  <a:lnTo>
                    <a:pt x="2" y="3011"/>
                  </a:lnTo>
                  <a:lnTo>
                    <a:pt x="2" y="3018"/>
                  </a:lnTo>
                  <a:lnTo>
                    <a:pt x="2" y="3024"/>
                  </a:lnTo>
                  <a:lnTo>
                    <a:pt x="3" y="3031"/>
                  </a:lnTo>
                  <a:lnTo>
                    <a:pt x="5" y="3038"/>
                  </a:lnTo>
                  <a:lnTo>
                    <a:pt x="8" y="3044"/>
                  </a:lnTo>
                  <a:lnTo>
                    <a:pt x="12" y="3051"/>
                  </a:lnTo>
                  <a:lnTo>
                    <a:pt x="45" y="3056"/>
                  </a:lnTo>
                  <a:lnTo>
                    <a:pt x="74" y="3062"/>
                  </a:lnTo>
                  <a:lnTo>
                    <a:pt x="103" y="3066"/>
                  </a:lnTo>
                  <a:lnTo>
                    <a:pt x="133" y="3071"/>
                  </a:lnTo>
                  <a:lnTo>
                    <a:pt x="136" y="3072"/>
                  </a:lnTo>
                  <a:lnTo>
                    <a:pt x="139" y="3073"/>
                  </a:lnTo>
                  <a:lnTo>
                    <a:pt x="142" y="3075"/>
                  </a:lnTo>
                  <a:lnTo>
                    <a:pt x="145" y="3078"/>
                  </a:lnTo>
                  <a:lnTo>
                    <a:pt x="149" y="3084"/>
                  </a:lnTo>
                  <a:lnTo>
                    <a:pt x="153" y="3091"/>
                  </a:lnTo>
                  <a:lnTo>
                    <a:pt x="161" y="3110"/>
                  </a:lnTo>
                  <a:lnTo>
                    <a:pt x="169" y="3131"/>
                  </a:lnTo>
                  <a:lnTo>
                    <a:pt x="174" y="3144"/>
                  </a:lnTo>
                  <a:lnTo>
                    <a:pt x="179" y="3155"/>
                  </a:lnTo>
                  <a:lnTo>
                    <a:pt x="185" y="3166"/>
                  </a:lnTo>
                  <a:lnTo>
                    <a:pt x="192" y="3177"/>
                  </a:lnTo>
                  <a:lnTo>
                    <a:pt x="201" y="3187"/>
                  </a:lnTo>
                  <a:lnTo>
                    <a:pt x="210" y="3196"/>
                  </a:lnTo>
                  <a:lnTo>
                    <a:pt x="215" y="3200"/>
                  </a:lnTo>
                  <a:lnTo>
                    <a:pt x="221" y="3204"/>
                  </a:lnTo>
                  <a:lnTo>
                    <a:pt x="227" y="3207"/>
                  </a:lnTo>
                  <a:lnTo>
                    <a:pt x="234" y="3210"/>
                  </a:lnTo>
                  <a:lnTo>
                    <a:pt x="252" y="3215"/>
                  </a:lnTo>
                  <a:lnTo>
                    <a:pt x="270" y="3218"/>
                  </a:lnTo>
                  <a:lnTo>
                    <a:pt x="288" y="3221"/>
                  </a:lnTo>
                  <a:lnTo>
                    <a:pt x="307" y="3221"/>
                  </a:lnTo>
                  <a:lnTo>
                    <a:pt x="327" y="3219"/>
                  </a:lnTo>
                  <a:lnTo>
                    <a:pt x="345" y="3216"/>
                  </a:lnTo>
                  <a:lnTo>
                    <a:pt x="362" y="3213"/>
                  </a:lnTo>
                  <a:lnTo>
                    <a:pt x="377" y="3208"/>
                  </a:lnTo>
                  <a:lnTo>
                    <a:pt x="400" y="3201"/>
                  </a:lnTo>
                  <a:lnTo>
                    <a:pt x="425" y="3195"/>
                  </a:lnTo>
                  <a:lnTo>
                    <a:pt x="436" y="3193"/>
                  </a:lnTo>
                  <a:lnTo>
                    <a:pt x="448" y="3192"/>
                  </a:lnTo>
                  <a:lnTo>
                    <a:pt x="459" y="3192"/>
                  </a:lnTo>
                  <a:lnTo>
                    <a:pt x="469" y="3194"/>
                  </a:lnTo>
                  <a:lnTo>
                    <a:pt x="465" y="3205"/>
                  </a:lnTo>
                  <a:lnTo>
                    <a:pt x="461" y="3218"/>
                  </a:lnTo>
                  <a:lnTo>
                    <a:pt x="459" y="3235"/>
                  </a:lnTo>
                  <a:lnTo>
                    <a:pt x="458" y="3252"/>
                  </a:lnTo>
                  <a:lnTo>
                    <a:pt x="456" y="3286"/>
                  </a:lnTo>
                  <a:lnTo>
                    <a:pt x="455" y="3317"/>
                  </a:lnTo>
                  <a:lnTo>
                    <a:pt x="455" y="3338"/>
                  </a:lnTo>
                  <a:lnTo>
                    <a:pt x="455" y="3361"/>
                  </a:lnTo>
                  <a:lnTo>
                    <a:pt x="455" y="3386"/>
                  </a:lnTo>
                  <a:lnTo>
                    <a:pt x="456" y="3409"/>
                  </a:lnTo>
                  <a:lnTo>
                    <a:pt x="458" y="3421"/>
                  </a:lnTo>
                  <a:lnTo>
                    <a:pt x="460" y="3433"/>
                  </a:lnTo>
                  <a:lnTo>
                    <a:pt x="464" y="3444"/>
                  </a:lnTo>
                  <a:lnTo>
                    <a:pt x="468" y="3456"/>
                  </a:lnTo>
                  <a:lnTo>
                    <a:pt x="474" y="3468"/>
                  </a:lnTo>
                  <a:lnTo>
                    <a:pt x="482" y="3478"/>
                  </a:lnTo>
                  <a:lnTo>
                    <a:pt x="490" y="3489"/>
                  </a:lnTo>
                  <a:lnTo>
                    <a:pt x="500" y="3498"/>
                  </a:lnTo>
                  <a:lnTo>
                    <a:pt x="504" y="3501"/>
                  </a:lnTo>
                  <a:lnTo>
                    <a:pt x="509" y="3502"/>
                  </a:lnTo>
                  <a:lnTo>
                    <a:pt x="513" y="3503"/>
                  </a:lnTo>
                  <a:lnTo>
                    <a:pt x="517" y="3503"/>
                  </a:lnTo>
                  <a:lnTo>
                    <a:pt x="524" y="3502"/>
                  </a:lnTo>
                  <a:lnTo>
                    <a:pt x="531" y="3499"/>
                  </a:lnTo>
                  <a:lnTo>
                    <a:pt x="536" y="3494"/>
                  </a:lnTo>
                  <a:lnTo>
                    <a:pt x="542" y="3488"/>
                  </a:lnTo>
                  <a:lnTo>
                    <a:pt x="546" y="3483"/>
                  </a:lnTo>
                  <a:lnTo>
                    <a:pt x="551" y="3477"/>
                  </a:lnTo>
                  <a:lnTo>
                    <a:pt x="560" y="3471"/>
                  </a:lnTo>
                  <a:lnTo>
                    <a:pt x="568" y="3468"/>
                  </a:lnTo>
                  <a:lnTo>
                    <a:pt x="576" y="3466"/>
                  </a:lnTo>
                  <a:lnTo>
                    <a:pt x="583" y="3465"/>
                  </a:lnTo>
                  <a:lnTo>
                    <a:pt x="591" y="3466"/>
                  </a:lnTo>
                  <a:lnTo>
                    <a:pt x="597" y="3468"/>
                  </a:lnTo>
                  <a:lnTo>
                    <a:pt x="604" y="3471"/>
                  </a:lnTo>
                  <a:lnTo>
                    <a:pt x="611" y="3475"/>
                  </a:lnTo>
                  <a:lnTo>
                    <a:pt x="624" y="3484"/>
                  </a:lnTo>
                  <a:lnTo>
                    <a:pt x="638" y="3494"/>
                  </a:lnTo>
                  <a:lnTo>
                    <a:pt x="645" y="3499"/>
                  </a:lnTo>
                  <a:lnTo>
                    <a:pt x="653" y="3503"/>
                  </a:lnTo>
                  <a:lnTo>
                    <a:pt x="660" y="3507"/>
                  </a:lnTo>
                  <a:lnTo>
                    <a:pt x="668" y="3510"/>
                  </a:lnTo>
                  <a:lnTo>
                    <a:pt x="685" y="3515"/>
                  </a:lnTo>
                  <a:lnTo>
                    <a:pt x="700" y="3517"/>
                  </a:lnTo>
                  <a:lnTo>
                    <a:pt x="715" y="3519"/>
                  </a:lnTo>
                  <a:lnTo>
                    <a:pt x="729" y="3519"/>
                  </a:lnTo>
                  <a:lnTo>
                    <a:pt x="741" y="3518"/>
                  </a:lnTo>
                  <a:lnTo>
                    <a:pt x="752" y="3515"/>
                  </a:lnTo>
                  <a:lnTo>
                    <a:pt x="763" y="3512"/>
                  </a:lnTo>
                  <a:lnTo>
                    <a:pt x="773" y="3508"/>
                  </a:lnTo>
                  <a:lnTo>
                    <a:pt x="782" y="3503"/>
                  </a:lnTo>
                  <a:lnTo>
                    <a:pt x="791" y="3497"/>
                  </a:lnTo>
                  <a:lnTo>
                    <a:pt x="799" y="3490"/>
                  </a:lnTo>
                  <a:lnTo>
                    <a:pt x="807" y="3483"/>
                  </a:lnTo>
                  <a:lnTo>
                    <a:pt x="821" y="3467"/>
                  </a:lnTo>
                  <a:lnTo>
                    <a:pt x="833" y="3449"/>
                  </a:lnTo>
                  <a:lnTo>
                    <a:pt x="845" y="3430"/>
                  </a:lnTo>
                  <a:lnTo>
                    <a:pt x="858" y="3412"/>
                  </a:lnTo>
                  <a:lnTo>
                    <a:pt x="872" y="3393"/>
                  </a:lnTo>
                  <a:lnTo>
                    <a:pt x="886" y="3375"/>
                  </a:lnTo>
                  <a:lnTo>
                    <a:pt x="893" y="3367"/>
                  </a:lnTo>
                  <a:lnTo>
                    <a:pt x="901" y="3360"/>
                  </a:lnTo>
                  <a:lnTo>
                    <a:pt x="910" y="3353"/>
                  </a:lnTo>
                  <a:lnTo>
                    <a:pt x="920" y="3347"/>
                  </a:lnTo>
                  <a:lnTo>
                    <a:pt x="930" y="3341"/>
                  </a:lnTo>
                  <a:lnTo>
                    <a:pt x="941" y="3336"/>
                  </a:lnTo>
                  <a:lnTo>
                    <a:pt x="954" y="3333"/>
                  </a:lnTo>
                  <a:lnTo>
                    <a:pt x="966" y="3330"/>
                  </a:lnTo>
                  <a:lnTo>
                    <a:pt x="984" y="3329"/>
                  </a:lnTo>
                  <a:lnTo>
                    <a:pt x="997" y="3329"/>
                  </a:lnTo>
                  <a:lnTo>
                    <a:pt x="1008" y="3329"/>
                  </a:lnTo>
                  <a:lnTo>
                    <a:pt x="1022" y="3330"/>
                  </a:lnTo>
                  <a:lnTo>
                    <a:pt x="1033" y="3331"/>
                  </a:lnTo>
                  <a:lnTo>
                    <a:pt x="1044" y="3332"/>
                  </a:lnTo>
                  <a:lnTo>
                    <a:pt x="1055" y="3334"/>
                  </a:lnTo>
                  <a:lnTo>
                    <a:pt x="1066" y="3336"/>
                  </a:lnTo>
                  <a:lnTo>
                    <a:pt x="1088" y="3342"/>
                  </a:lnTo>
                  <a:lnTo>
                    <a:pt x="1110" y="3350"/>
                  </a:lnTo>
                  <a:lnTo>
                    <a:pt x="1130" y="3359"/>
                  </a:lnTo>
                  <a:lnTo>
                    <a:pt x="1150" y="3368"/>
                  </a:lnTo>
                  <a:lnTo>
                    <a:pt x="1169" y="3377"/>
                  </a:lnTo>
                  <a:lnTo>
                    <a:pt x="1190" y="3387"/>
                  </a:lnTo>
                  <a:lnTo>
                    <a:pt x="1262" y="3422"/>
                  </a:lnTo>
                  <a:lnTo>
                    <a:pt x="1335" y="3455"/>
                  </a:lnTo>
                  <a:lnTo>
                    <a:pt x="1409" y="3489"/>
                  </a:lnTo>
                  <a:lnTo>
                    <a:pt x="1483" y="3522"/>
                  </a:lnTo>
                  <a:lnTo>
                    <a:pt x="1556" y="3557"/>
                  </a:lnTo>
                  <a:lnTo>
                    <a:pt x="1630" y="3593"/>
                  </a:lnTo>
                  <a:lnTo>
                    <a:pt x="1667" y="3612"/>
                  </a:lnTo>
                  <a:lnTo>
                    <a:pt x="1702" y="3632"/>
                  </a:lnTo>
                  <a:lnTo>
                    <a:pt x="1738" y="3652"/>
                  </a:lnTo>
                  <a:lnTo>
                    <a:pt x="1773" y="3673"/>
                  </a:lnTo>
                  <a:lnTo>
                    <a:pt x="1788" y="3679"/>
                  </a:lnTo>
                  <a:lnTo>
                    <a:pt x="1774" y="3695"/>
                  </a:lnTo>
                  <a:lnTo>
                    <a:pt x="1761" y="3710"/>
                  </a:lnTo>
                  <a:lnTo>
                    <a:pt x="1753" y="3717"/>
                  </a:lnTo>
                  <a:lnTo>
                    <a:pt x="1744" y="3722"/>
                  </a:lnTo>
                  <a:lnTo>
                    <a:pt x="1733" y="3727"/>
                  </a:lnTo>
                  <a:lnTo>
                    <a:pt x="1718" y="3731"/>
                  </a:lnTo>
                  <a:lnTo>
                    <a:pt x="1712" y="3733"/>
                  </a:lnTo>
                  <a:lnTo>
                    <a:pt x="1706" y="3734"/>
                  </a:lnTo>
                  <a:lnTo>
                    <a:pt x="1699" y="3734"/>
                  </a:lnTo>
                  <a:lnTo>
                    <a:pt x="1693" y="3734"/>
                  </a:lnTo>
                  <a:lnTo>
                    <a:pt x="1679" y="3734"/>
                  </a:lnTo>
                  <a:lnTo>
                    <a:pt x="1665" y="3734"/>
                  </a:lnTo>
                  <a:lnTo>
                    <a:pt x="1659" y="3734"/>
                  </a:lnTo>
                  <a:lnTo>
                    <a:pt x="1653" y="3734"/>
                  </a:lnTo>
                  <a:lnTo>
                    <a:pt x="1647" y="3735"/>
                  </a:lnTo>
                  <a:lnTo>
                    <a:pt x="1642" y="3737"/>
                  </a:lnTo>
                  <a:lnTo>
                    <a:pt x="1637" y="3739"/>
                  </a:lnTo>
                  <a:lnTo>
                    <a:pt x="1632" y="3742"/>
                  </a:lnTo>
                  <a:lnTo>
                    <a:pt x="1628" y="3747"/>
                  </a:lnTo>
                  <a:lnTo>
                    <a:pt x="1626" y="3752"/>
                  </a:lnTo>
                  <a:lnTo>
                    <a:pt x="1626" y="3755"/>
                  </a:lnTo>
                  <a:lnTo>
                    <a:pt x="1626" y="3758"/>
                  </a:lnTo>
                  <a:lnTo>
                    <a:pt x="1627" y="3761"/>
                  </a:lnTo>
                  <a:lnTo>
                    <a:pt x="1629" y="3764"/>
                  </a:lnTo>
                  <a:lnTo>
                    <a:pt x="1633" y="3770"/>
                  </a:lnTo>
                  <a:lnTo>
                    <a:pt x="1640" y="3777"/>
                  </a:lnTo>
                  <a:lnTo>
                    <a:pt x="1647" y="3783"/>
                  </a:lnTo>
                  <a:lnTo>
                    <a:pt x="1655" y="3790"/>
                  </a:lnTo>
                  <a:lnTo>
                    <a:pt x="1664" y="3796"/>
                  </a:lnTo>
                  <a:lnTo>
                    <a:pt x="1674" y="3802"/>
                  </a:lnTo>
                  <a:lnTo>
                    <a:pt x="1708" y="3820"/>
                  </a:lnTo>
                  <a:lnTo>
                    <a:pt x="1725" y="3827"/>
                  </a:lnTo>
                  <a:lnTo>
                    <a:pt x="1735" y="3831"/>
                  </a:lnTo>
                  <a:lnTo>
                    <a:pt x="1745" y="3835"/>
                  </a:lnTo>
                  <a:lnTo>
                    <a:pt x="1754" y="3838"/>
                  </a:lnTo>
                  <a:lnTo>
                    <a:pt x="1764" y="3840"/>
                  </a:lnTo>
                  <a:lnTo>
                    <a:pt x="1781" y="3843"/>
                  </a:lnTo>
                  <a:lnTo>
                    <a:pt x="1800" y="3844"/>
                  </a:lnTo>
                  <a:lnTo>
                    <a:pt x="1817" y="3843"/>
                  </a:lnTo>
                  <a:lnTo>
                    <a:pt x="1834" y="3841"/>
                  </a:lnTo>
                  <a:lnTo>
                    <a:pt x="1852" y="3839"/>
                  </a:lnTo>
                  <a:lnTo>
                    <a:pt x="1872" y="3836"/>
                  </a:lnTo>
                  <a:lnTo>
                    <a:pt x="1892" y="3831"/>
                  </a:lnTo>
                  <a:lnTo>
                    <a:pt x="1912" y="3826"/>
                  </a:lnTo>
                  <a:lnTo>
                    <a:pt x="1932" y="3820"/>
                  </a:lnTo>
                  <a:lnTo>
                    <a:pt x="1953" y="3814"/>
                  </a:lnTo>
                  <a:lnTo>
                    <a:pt x="1972" y="3807"/>
                  </a:lnTo>
                  <a:lnTo>
                    <a:pt x="1988" y="3799"/>
                  </a:lnTo>
                  <a:lnTo>
                    <a:pt x="1996" y="3796"/>
                  </a:lnTo>
                  <a:lnTo>
                    <a:pt x="2003" y="3791"/>
                  </a:lnTo>
                  <a:lnTo>
                    <a:pt x="2008" y="3786"/>
                  </a:lnTo>
                  <a:lnTo>
                    <a:pt x="2013" y="3782"/>
                  </a:lnTo>
                  <a:lnTo>
                    <a:pt x="2020" y="3780"/>
                  </a:lnTo>
                  <a:lnTo>
                    <a:pt x="2034" y="3779"/>
                  </a:lnTo>
                  <a:lnTo>
                    <a:pt x="2037" y="3779"/>
                  </a:lnTo>
                  <a:lnTo>
                    <a:pt x="2040" y="3780"/>
                  </a:lnTo>
                  <a:lnTo>
                    <a:pt x="2043" y="3781"/>
                  </a:lnTo>
                  <a:lnTo>
                    <a:pt x="2045" y="3783"/>
                  </a:lnTo>
                  <a:lnTo>
                    <a:pt x="2047" y="3786"/>
                  </a:lnTo>
                  <a:lnTo>
                    <a:pt x="2048" y="3791"/>
                  </a:lnTo>
                  <a:lnTo>
                    <a:pt x="2048" y="3795"/>
                  </a:lnTo>
                  <a:lnTo>
                    <a:pt x="2047" y="3800"/>
                  </a:lnTo>
                  <a:lnTo>
                    <a:pt x="2045" y="3807"/>
                  </a:lnTo>
                  <a:lnTo>
                    <a:pt x="2041" y="3813"/>
                  </a:lnTo>
                  <a:lnTo>
                    <a:pt x="2037" y="3821"/>
                  </a:lnTo>
                  <a:lnTo>
                    <a:pt x="2031" y="3828"/>
                  </a:lnTo>
                  <a:lnTo>
                    <a:pt x="2024" y="3836"/>
                  </a:lnTo>
                  <a:lnTo>
                    <a:pt x="2015" y="3844"/>
                  </a:lnTo>
                  <a:lnTo>
                    <a:pt x="2007" y="3851"/>
                  </a:lnTo>
                  <a:lnTo>
                    <a:pt x="1997" y="3858"/>
                  </a:lnTo>
                  <a:lnTo>
                    <a:pt x="1987" y="3865"/>
                  </a:lnTo>
                  <a:lnTo>
                    <a:pt x="1976" y="3873"/>
                  </a:lnTo>
                  <a:lnTo>
                    <a:pt x="1964" y="3879"/>
                  </a:lnTo>
                  <a:lnTo>
                    <a:pt x="1952" y="3884"/>
                  </a:lnTo>
                  <a:lnTo>
                    <a:pt x="1939" y="3888"/>
                  </a:lnTo>
                  <a:lnTo>
                    <a:pt x="1926" y="3891"/>
                  </a:lnTo>
                  <a:lnTo>
                    <a:pt x="1913" y="3893"/>
                  </a:lnTo>
                  <a:lnTo>
                    <a:pt x="1899" y="3893"/>
                  </a:lnTo>
                  <a:lnTo>
                    <a:pt x="1893" y="3895"/>
                  </a:lnTo>
                  <a:lnTo>
                    <a:pt x="1887" y="3897"/>
                  </a:lnTo>
                  <a:lnTo>
                    <a:pt x="1881" y="3899"/>
                  </a:lnTo>
                  <a:lnTo>
                    <a:pt x="1877" y="3902"/>
                  </a:lnTo>
                  <a:lnTo>
                    <a:pt x="1874" y="3905"/>
                  </a:lnTo>
                  <a:lnTo>
                    <a:pt x="1873" y="3910"/>
                  </a:lnTo>
                  <a:lnTo>
                    <a:pt x="1872" y="3915"/>
                  </a:lnTo>
                  <a:lnTo>
                    <a:pt x="1874" y="3921"/>
                  </a:lnTo>
                  <a:lnTo>
                    <a:pt x="1878" y="3930"/>
                  </a:lnTo>
                  <a:lnTo>
                    <a:pt x="1883" y="3939"/>
                  </a:lnTo>
                  <a:lnTo>
                    <a:pt x="1886" y="3942"/>
                  </a:lnTo>
                  <a:lnTo>
                    <a:pt x="1890" y="3946"/>
                  </a:lnTo>
                  <a:lnTo>
                    <a:pt x="1895" y="3949"/>
                  </a:lnTo>
                  <a:lnTo>
                    <a:pt x="1901" y="3952"/>
                  </a:lnTo>
                  <a:lnTo>
                    <a:pt x="1908" y="3954"/>
                  </a:lnTo>
                  <a:lnTo>
                    <a:pt x="1916" y="3956"/>
                  </a:lnTo>
                  <a:lnTo>
                    <a:pt x="1925" y="3957"/>
                  </a:lnTo>
                  <a:lnTo>
                    <a:pt x="1936" y="3958"/>
                  </a:lnTo>
                  <a:lnTo>
                    <a:pt x="1949" y="3958"/>
                  </a:lnTo>
                  <a:lnTo>
                    <a:pt x="1963" y="3958"/>
                  </a:lnTo>
                  <a:lnTo>
                    <a:pt x="1979" y="3957"/>
                  </a:lnTo>
                  <a:lnTo>
                    <a:pt x="1997" y="3956"/>
                  </a:lnTo>
                  <a:lnTo>
                    <a:pt x="2113" y="3931"/>
                  </a:lnTo>
                  <a:lnTo>
                    <a:pt x="2146" y="3928"/>
                  </a:lnTo>
                  <a:lnTo>
                    <a:pt x="2197" y="3924"/>
                  </a:lnTo>
                  <a:lnTo>
                    <a:pt x="2209" y="3924"/>
                  </a:lnTo>
                  <a:lnTo>
                    <a:pt x="2221" y="3925"/>
                  </a:lnTo>
                  <a:lnTo>
                    <a:pt x="2232" y="3926"/>
                  </a:lnTo>
                  <a:lnTo>
                    <a:pt x="2242" y="3928"/>
                  </a:lnTo>
                  <a:lnTo>
                    <a:pt x="2250" y="3931"/>
                  </a:lnTo>
                  <a:lnTo>
                    <a:pt x="2258" y="3935"/>
                  </a:lnTo>
                  <a:lnTo>
                    <a:pt x="2261" y="3937"/>
                  </a:lnTo>
                  <a:lnTo>
                    <a:pt x="2263" y="3940"/>
                  </a:lnTo>
                  <a:lnTo>
                    <a:pt x="2264" y="3943"/>
                  </a:lnTo>
                  <a:lnTo>
                    <a:pt x="2265" y="3947"/>
                  </a:lnTo>
                  <a:lnTo>
                    <a:pt x="2265" y="3949"/>
                  </a:lnTo>
                  <a:lnTo>
                    <a:pt x="2264" y="3952"/>
                  </a:lnTo>
                  <a:lnTo>
                    <a:pt x="2263" y="3955"/>
                  </a:lnTo>
                  <a:lnTo>
                    <a:pt x="2261" y="3957"/>
                  </a:lnTo>
                  <a:lnTo>
                    <a:pt x="2255" y="3961"/>
                  </a:lnTo>
                  <a:lnTo>
                    <a:pt x="2247" y="3965"/>
                  </a:lnTo>
                  <a:lnTo>
                    <a:pt x="2229" y="3972"/>
                  </a:lnTo>
                  <a:lnTo>
                    <a:pt x="2208" y="3979"/>
                  </a:lnTo>
                  <a:lnTo>
                    <a:pt x="2163" y="3989"/>
                  </a:lnTo>
                  <a:lnTo>
                    <a:pt x="2134" y="3995"/>
                  </a:lnTo>
                  <a:lnTo>
                    <a:pt x="2128" y="3998"/>
                  </a:lnTo>
                  <a:lnTo>
                    <a:pt x="2123" y="4001"/>
                  </a:lnTo>
                  <a:lnTo>
                    <a:pt x="2119" y="4006"/>
                  </a:lnTo>
                  <a:lnTo>
                    <a:pt x="2117" y="4012"/>
                  </a:lnTo>
                  <a:lnTo>
                    <a:pt x="2116" y="4018"/>
                  </a:lnTo>
                  <a:lnTo>
                    <a:pt x="2116" y="4024"/>
                  </a:lnTo>
                  <a:lnTo>
                    <a:pt x="2117" y="4027"/>
                  </a:lnTo>
                  <a:lnTo>
                    <a:pt x="2118" y="4029"/>
                  </a:lnTo>
                  <a:lnTo>
                    <a:pt x="2120" y="4031"/>
                  </a:lnTo>
                  <a:lnTo>
                    <a:pt x="2123" y="4035"/>
                  </a:lnTo>
                  <a:lnTo>
                    <a:pt x="2126" y="4039"/>
                  </a:lnTo>
                  <a:lnTo>
                    <a:pt x="2129" y="4042"/>
                  </a:lnTo>
                  <a:lnTo>
                    <a:pt x="2133" y="4045"/>
                  </a:lnTo>
                  <a:lnTo>
                    <a:pt x="2138" y="4048"/>
                  </a:lnTo>
                  <a:lnTo>
                    <a:pt x="2148" y="4052"/>
                  </a:lnTo>
                  <a:lnTo>
                    <a:pt x="2159" y="4055"/>
                  </a:lnTo>
                  <a:lnTo>
                    <a:pt x="2172" y="4058"/>
                  </a:lnTo>
                  <a:lnTo>
                    <a:pt x="2187" y="4059"/>
                  </a:lnTo>
                  <a:lnTo>
                    <a:pt x="2202" y="4059"/>
                  </a:lnTo>
                  <a:lnTo>
                    <a:pt x="2218" y="4058"/>
                  </a:lnTo>
                  <a:lnTo>
                    <a:pt x="2251" y="4056"/>
                  </a:lnTo>
                  <a:lnTo>
                    <a:pt x="2286" y="4053"/>
                  </a:lnTo>
                  <a:lnTo>
                    <a:pt x="2320" y="4050"/>
                  </a:lnTo>
                  <a:lnTo>
                    <a:pt x="2353" y="4049"/>
                  </a:lnTo>
                  <a:lnTo>
                    <a:pt x="2379" y="4049"/>
                  </a:lnTo>
                  <a:lnTo>
                    <a:pt x="2414" y="4047"/>
                  </a:lnTo>
                  <a:lnTo>
                    <a:pt x="2448" y="4045"/>
                  </a:lnTo>
                  <a:lnTo>
                    <a:pt x="2475" y="4045"/>
                  </a:lnTo>
                  <a:lnTo>
                    <a:pt x="2482" y="4046"/>
                  </a:lnTo>
                  <a:lnTo>
                    <a:pt x="2495" y="4049"/>
                  </a:lnTo>
                  <a:lnTo>
                    <a:pt x="2498" y="4051"/>
                  </a:lnTo>
                  <a:lnTo>
                    <a:pt x="2500" y="4053"/>
                  </a:lnTo>
                  <a:lnTo>
                    <a:pt x="2501" y="4056"/>
                  </a:lnTo>
                  <a:lnTo>
                    <a:pt x="2502" y="4058"/>
                  </a:lnTo>
                  <a:lnTo>
                    <a:pt x="2502" y="4062"/>
                  </a:lnTo>
                  <a:lnTo>
                    <a:pt x="2500" y="4066"/>
                  </a:lnTo>
                  <a:lnTo>
                    <a:pt x="2497" y="4071"/>
                  </a:lnTo>
                  <a:lnTo>
                    <a:pt x="2493" y="4076"/>
                  </a:lnTo>
                  <a:lnTo>
                    <a:pt x="2489" y="4080"/>
                  </a:lnTo>
                  <a:lnTo>
                    <a:pt x="2483" y="4083"/>
                  </a:lnTo>
                  <a:lnTo>
                    <a:pt x="2477" y="4087"/>
                  </a:lnTo>
                  <a:lnTo>
                    <a:pt x="2471" y="4090"/>
                  </a:lnTo>
                  <a:lnTo>
                    <a:pt x="2456" y="4095"/>
                  </a:lnTo>
                  <a:lnTo>
                    <a:pt x="2439" y="4099"/>
                  </a:lnTo>
                  <a:lnTo>
                    <a:pt x="2420" y="4103"/>
                  </a:lnTo>
                  <a:lnTo>
                    <a:pt x="2400" y="4105"/>
                  </a:lnTo>
                  <a:lnTo>
                    <a:pt x="2380" y="4106"/>
                  </a:lnTo>
                  <a:lnTo>
                    <a:pt x="2361" y="4107"/>
                  </a:lnTo>
                  <a:lnTo>
                    <a:pt x="2355" y="4106"/>
                  </a:lnTo>
                  <a:lnTo>
                    <a:pt x="2348" y="4108"/>
                  </a:lnTo>
                  <a:lnTo>
                    <a:pt x="2342" y="4110"/>
                  </a:lnTo>
                  <a:lnTo>
                    <a:pt x="2337" y="4115"/>
                  </a:lnTo>
                  <a:lnTo>
                    <a:pt x="2332" y="4120"/>
                  </a:lnTo>
                  <a:lnTo>
                    <a:pt x="2328" y="4126"/>
                  </a:lnTo>
                  <a:lnTo>
                    <a:pt x="2327" y="4129"/>
                  </a:lnTo>
                  <a:lnTo>
                    <a:pt x="2326" y="4133"/>
                  </a:lnTo>
                  <a:lnTo>
                    <a:pt x="2326" y="4137"/>
                  </a:lnTo>
                  <a:lnTo>
                    <a:pt x="2327" y="4140"/>
                  </a:lnTo>
                  <a:lnTo>
                    <a:pt x="2328" y="4144"/>
                  </a:lnTo>
                  <a:lnTo>
                    <a:pt x="2330" y="4148"/>
                  </a:lnTo>
                  <a:lnTo>
                    <a:pt x="2334" y="4152"/>
                  </a:lnTo>
                  <a:lnTo>
                    <a:pt x="2338" y="4156"/>
                  </a:lnTo>
                  <a:lnTo>
                    <a:pt x="2342" y="4160"/>
                  </a:lnTo>
                  <a:lnTo>
                    <a:pt x="2347" y="4164"/>
                  </a:lnTo>
                  <a:lnTo>
                    <a:pt x="2353" y="4168"/>
                  </a:lnTo>
                  <a:lnTo>
                    <a:pt x="2361" y="4172"/>
                  </a:lnTo>
                  <a:lnTo>
                    <a:pt x="2369" y="4176"/>
                  </a:lnTo>
                  <a:lnTo>
                    <a:pt x="2378" y="4180"/>
                  </a:lnTo>
                  <a:lnTo>
                    <a:pt x="2388" y="4184"/>
                  </a:lnTo>
                  <a:lnTo>
                    <a:pt x="2400" y="4188"/>
                  </a:lnTo>
                  <a:lnTo>
                    <a:pt x="2428" y="4195"/>
                  </a:lnTo>
                  <a:lnTo>
                    <a:pt x="2460" y="4202"/>
                  </a:lnTo>
                  <a:lnTo>
                    <a:pt x="2476" y="4204"/>
                  </a:lnTo>
                  <a:lnTo>
                    <a:pt x="2493" y="4206"/>
                  </a:lnTo>
                  <a:lnTo>
                    <a:pt x="2510" y="4207"/>
                  </a:lnTo>
                  <a:lnTo>
                    <a:pt x="2528" y="4207"/>
                  </a:lnTo>
                  <a:lnTo>
                    <a:pt x="2545" y="4207"/>
                  </a:lnTo>
                  <a:lnTo>
                    <a:pt x="2564" y="4206"/>
                  </a:lnTo>
                  <a:lnTo>
                    <a:pt x="2581" y="4204"/>
                  </a:lnTo>
                  <a:lnTo>
                    <a:pt x="2599" y="4201"/>
                  </a:lnTo>
                  <a:lnTo>
                    <a:pt x="2616" y="4197"/>
                  </a:lnTo>
                  <a:lnTo>
                    <a:pt x="2633" y="4192"/>
                  </a:lnTo>
                  <a:lnTo>
                    <a:pt x="2650" y="4186"/>
                  </a:lnTo>
                  <a:lnTo>
                    <a:pt x="2665" y="4180"/>
                  </a:lnTo>
                  <a:lnTo>
                    <a:pt x="2680" y="4173"/>
                  </a:lnTo>
                  <a:lnTo>
                    <a:pt x="2694" y="4164"/>
                  </a:lnTo>
                  <a:lnTo>
                    <a:pt x="2707" y="4155"/>
                  </a:lnTo>
                  <a:lnTo>
                    <a:pt x="2719" y="4145"/>
                  </a:lnTo>
                  <a:lnTo>
                    <a:pt x="2733" y="4153"/>
                  </a:lnTo>
                  <a:lnTo>
                    <a:pt x="2744" y="4160"/>
                  </a:lnTo>
                  <a:lnTo>
                    <a:pt x="2748" y="4164"/>
                  </a:lnTo>
                  <a:lnTo>
                    <a:pt x="2751" y="4167"/>
                  </a:lnTo>
                  <a:lnTo>
                    <a:pt x="2753" y="4171"/>
                  </a:lnTo>
                  <a:lnTo>
                    <a:pt x="2754" y="4175"/>
                  </a:lnTo>
                  <a:lnTo>
                    <a:pt x="2755" y="4178"/>
                  </a:lnTo>
                  <a:lnTo>
                    <a:pt x="2756" y="4182"/>
                  </a:lnTo>
                  <a:lnTo>
                    <a:pt x="2755" y="4185"/>
                  </a:lnTo>
                  <a:lnTo>
                    <a:pt x="2755" y="4189"/>
                  </a:lnTo>
                  <a:lnTo>
                    <a:pt x="2752" y="4197"/>
                  </a:lnTo>
                  <a:lnTo>
                    <a:pt x="2748" y="4204"/>
                  </a:lnTo>
                  <a:lnTo>
                    <a:pt x="2738" y="4218"/>
                  </a:lnTo>
                  <a:lnTo>
                    <a:pt x="2728" y="4233"/>
                  </a:lnTo>
                  <a:lnTo>
                    <a:pt x="2724" y="4240"/>
                  </a:lnTo>
                  <a:lnTo>
                    <a:pt x="2721" y="4248"/>
                  </a:lnTo>
                  <a:lnTo>
                    <a:pt x="2721" y="4252"/>
                  </a:lnTo>
                  <a:lnTo>
                    <a:pt x="2721" y="4257"/>
                  </a:lnTo>
                  <a:lnTo>
                    <a:pt x="2721" y="4261"/>
                  </a:lnTo>
                  <a:lnTo>
                    <a:pt x="2722" y="4265"/>
                  </a:lnTo>
                  <a:lnTo>
                    <a:pt x="2724" y="4270"/>
                  </a:lnTo>
                  <a:lnTo>
                    <a:pt x="2726" y="4274"/>
                  </a:lnTo>
                  <a:lnTo>
                    <a:pt x="2728" y="4278"/>
                  </a:lnTo>
                  <a:lnTo>
                    <a:pt x="2731" y="4281"/>
                  </a:lnTo>
                  <a:lnTo>
                    <a:pt x="2734" y="4283"/>
                  </a:lnTo>
                  <a:lnTo>
                    <a:pt x="2737" y="4285"/>
                  </a:lnTo>
                  <a:lnTo>
                    <a:pt x="2741" y="4286"/>
                  </a:lnTo>
                  <a:lnTo>
                    <a:pt x="2744" y="4286"/>
                  </a:lnTo>
                  <a:lnTo>
                    <a:pt x="2752" y="4287"/>
                  </a:lnTo>
                  <a:lnTo>
                    <a:pt x="2761" y="4285"/>
                  </a:lnTo>
                  <a:lnTo>
                    <a:pt x="2770" y="4284"/>
                  </a:lnTo>
                  <a:lnTo>
                    <a:pt x="2779" y="4281"/>
                  </a:lnTo>
                  <a:lnTo>
                    <a:pt x="2789" y="4279"/>
                  </a:lnTo>
                  <a:lnTo>
                    <a:pt x="2800" y="4276"/>
                  </a:lnTo>
                  <a:lnTo>
                    <a:pt x="2810" y="4274"/>
                  </a:lnTo>
                  <a:lnTo>
                    <a:pt x="2820" y="4273"/>
                  </a:lnTo>
                  <a:lnTo>
                    <a:pt x="2829" y="4274"/>
                  </a:lnTo>
                  <a:lnTo>
                    <a:pt x="2838" y="4278"/>
                  </a:lnTo>
                  <a:lnTo>
                    <a:pt x="2842" y="4280"/>
                  </a:lnTo>
                  <a:lnTo>
                    <a:pt x="2847" y="4283"/>
                  </a:lnTo>
                  <a:lnTo>
                    <a:pt x="2851" y="4286"/>
                  </a:lnTo>
                  <a:lnTo>
                    <a:pt x="2855" y="4290"/>
                  </a:lnTo>
                  <a:lnTo>
                    <a:pt x="2856" y="4295"/>
                  </a:lnTo>
                  <a:lnTo>
                    <a:pt x="2857" y="4299"/>
                  </a:lnTo>
                  <a:lnTo>
                    <a:pt x="2857" y="4303"/>
                  </a:lnTo>
                  <a:lnTo>
                    <a:pt x="2856" y="4307"/>
                  </a:lnTo>
                  <a:lnTo>
                    <a:pt x="2854" y="4314"/>
                  </a:lnTo>
                  <a:lnTo>
                    <a:pt x="2850" y="4321"/>
                  </a:lnTo>
                  <a:lnTo>
                    <a:pt x="2844" y="4327"/>
                  </a:lnTo>
                  <a:lnTo>
                    <a:pt x="2838" y="4333"/>
                  </a:lnTo>
                  <a:lnTo>
                    <a:pt x="2830" y="4338"/>
                  </a:lnTo>
                  <a:lnTo>
                    <a:pt x="2822" y="4343"/>
                  </a:lnTo>
                  <a:lnTo>
                    <a:pt x="2813" y="4349"/>
                  </a:lnTo>
                  <a:lnTo>
                    <a:pt x="2805" y="4355"/>
                  </a:lnTo>
                  <a:lnTo>
                    <a:pt x="2797" y="4362"/>
                  </a:lnTo>
                  <a:lnTo>
                    <a:pt x="2789" y="4369"/>
                  </a:lnTo>
                  <a:lnTo>
                    <a:pt x="2782" y="4376"/>
                  </a:lnTo>
                  <a:lnTo>
                    <a:pt x="2777" y="4385"/>
                  </a:lnTo>
                  <a:lnTo>
                    <a:pt x="2775" y="4389"/>
                  </a:lnTo>
                  <a:lnTo>
                    <a:pt x="2774" y="4394"/>
                  </a:lnTo>
                  <a:lnTo>
                    <a:pt x="2772" y="4399"/>
                  </a:lnTo>
                  <a:lnTo>
                    <a:pt x="2772" y="4405"/>
                  </a:lnTo>
                  <a:lnTo>
                    <a:pt x="2775" y="4410"/>
                  </a:lnTo>
                  <a:lnTo>
                    <a:pt x="2818" y="4422"/>
                  </a:lnTo>
                  <a:lnTo>
                    <a:pt x="2862" y="4435"/>
                  </a:lnTo>
                  <a:lnTo>
                    <a:pt x="2886" y="4443"/>
                  </a:lnTo>
                  <a:lnTo>
                    <a:pt x="2909" y="4449"/>
                  </a:lnTo>
                  <a:lnTo>
                    <a:pt x="2932" y="4455"/>
                  </a:lnTo>
                  <a:lnTo>
                    <a:pt x="2956" y="4460"/>
                  </a:lnTo>
                  <a:lnTo>
                    <a:pt x="2979" y="4463"/>
                  </a:lnTo>
                  <a:lnTo>
                    <a:pt x="3001" y="4465"/>
                  </a:lnTo>
                  <a:lnTo>
                    <a:pt x="3012" y="4465"/>
                  </a:lnTo>
                  <a:lnTo>
                    <a:pt x="3023" y="4465"/>
                  </a:lnTo>
                  <a:lnTo>
                    <a:pt x="3035" y="4464"/>
                  </a:lnTo>
                  <a:lnTo>
                    <a:pt x="3046" y="4463"/>
                  </a:lnTo>
                  <a:lnTo>
                    <a:pt x="3056" y="4461"/>
                  </a:lnTo>
                  <a:lnTo>
                    <a:pt x="3066" y="4458"/>
                  </a:lnTo>
                  <a:lnTo>
                    <a:pt x="3076" y="4455"/>
                  </a:lnTo>
                  <a:lnTo>
                    <a:pt x="3086" y="4451"/>
                  </a:lnTo>
                  <a:lnTo>
                    <a:pt x="3096" y="4446"/>
                  </a:lnTo>
                  <a:lnTo>
                    <a:pt x="3106" y="4440"/>
                  </a:lnTo>
                  <a:lnTo>
                    <a:pt x="3115" y="4433"/>
                  </a:lnTo>
                  <a:lnTo>
                    <a:pt x="3124" y="4426"/>
                  </a:lnTo>
                  <a:lnTo>
                    <a:pt x="3128" y="4421"/>
                  </a:lnTo>
                  <a:lnTo>
                    <a:pt x="3131" y="4416"/>
                  </a:lnTo>
                  <a:lnTo>
                    <a:pt x="3135" y="4411"/>
                  </a:lnTo>
                  <a:lnTo>
                    <a:pt x="3138" y="4405"/>
                  </a:lnTo>
                  <a:lnTo>
                    <a:pt x="3143" y="4391"/>
                  </a:lnTo>
                  <a:lnTo>
                    <a:pt x="3148" y="4377"/>
                  </a:lnTo>
                  <a:lnTo>
                    <a:pt x="3153" y="4363"/>
                  </a:lnTo>
                  <a:lnTo>
                    <a:pt x="3158" y="4349"/>
                  </a:lnTo>
                  <a:lnTo>
                    <a:pt x="3163" y="4337"/>
                  </a:lnTo>
                  <a:lnTo>
                    <a:pt x="3168" y="4328"/>
                  </a:lnTo>
                  <a:lnTo>
                    <a:pt x="3172" y="4320"/>
                  </a:lnTo>
                  <a:lnTo>
                    <a:pt x="3177" y="4313"/>
                  </a:lnTo>
                  <a:lnTo>
                    <a:pt x="3184" y="4307"/>
                  </a:lnTo>
                  <a:lnTo>
                    <a:pt x="3190" y="4301"/>
                  </a:lnTo>
                  <a:lnTo>
                    <a:pt x="3202" y="4292"/>
                  </a:lnTo>
                  <a:lnTo>
                    <a:pt x="3215" y="4284"/>
                  </a:lnTo>
                  <a:lnTo>
                    <a:pt x="3244" y="4270"/>
                  </a:lnTo>
                  <a:lnTo>
                    <a:pt x="3275" y="4255"/>
                  </a:lnTo>
                  <a:lnTo>
                    <a:pt x="3295" y="4278"/>
                  </a:lnTo>
                  <a:lnTo>
                    <a:pt x="3316" y="4299"/>
                  </a:lnTo>
                  <a:lnTo>
                    <a:pt x="3338" y="4319"/>
                  </a:lnTo>
                  <a:lnTo>
                    <a:pt x="3361" y="4338"/>
                  </a:lnTo>
                  <a:lnTo>
                    <a:pt x="3384" y="4358"/>
                  </a:lnTo>
                  <a:lnTo>
                    <a:pt x="3408" y="4376"/>
                  </a:lnTo>
                  <a:lnTo>
                    <a:pt x="3434" y="4393"/>
                  </a:lnTo>
                  <a:lnTo>
                    <a:pt x="3460" y="4410"/>
                  </a:lnTo>
                  <a:lnTo>
                    <a:pt x="3487" y="4427"/>
                  </a:lnTo>
                  <a:lnTo>
                    <a:pt x="3514" y="4443"/>
                  </a:lnTo>
                  <a:lnTo>
                    <a:pt x="3542" y="4459"/>
                  </a:lnTo>
                  <a:lnTo>
                    <a:pt x="3571" y="4474"/>
                  </a:lnTo>
                  <a:lnTo>
                    <a:pt x="3628" y="4502"/>
                  </a:lnTo>
                  <a:lnTo>
                    <a:pt x="3688" y="4531"/>
                  </a:lnTo>
                  <a:lnTo>
                    <a:pt x="3748" y="4557"/>
                  </a:lnTo>
                  <a:lnTo>
                    <a:pt x="3809" y="4583"/>
                  </a:lnTo>
                  <a:lnTo>
                    <a:pt x="3870" y="4609"/>
                  </a:lnTo>
                  <a:lnTo>
                    <a:pt x="3930" y="4635"/>
                  </a:lnTo>
                  <a:lnTo>
                    <a:pt x="3991" y="4661"/>
                  </a:lnTo>
                  <a:lnTo>
                    <a:pt x="4050" y="4689"/>
                  </a:lnTo>
                  <a:lnTo>
                    <a:pt x="4107" y="4716"/>
                  </a:lnTo>
                  <a:lnTo>
                    <a:pt x="4161" y="4745"/>
                  </a:lnTo>
                  <a:lnTo>
                    <a:pt x="4123" y="4755"/>
                  </a:lnTo>
                  <a:lnTo>
                    <a:pt x="4084" y="4767"/>
                  </a:lnTo>
                  <a:lnTo>
                    <a:pt x="4045" y="4778"/>
                  </a:lnTo>
                  <a:lnTo>
                    <a:pt x="4006" y="4789"/>
                  </a:lnTo>
                  <a:lnTo>
                    <a:pt x="3969" y="4802"/>
                  </a:lnTo>
                  <a:lnTo>
                    <a:pt x="3933" y="4815"/>
                  </a:lnTo>
                  <a:lnTo>
                    <a:pt x="3916" y="4823"/>
                  </a:lnTo>
                  <a:lnTo>
                    <a:pt x="3900" y="4831"/>
                  </a:lnTo>
                  <a:lnTo>
                    <a:pt x="3884" y="4840"/>
                  </a:lnTo>
                  <a:lnTo>
                    <a:pt x="3867" y="4850"/>
                  </a:lnTo>
                  <a:lnTo>
                    <a:pt x="3854" y="4859"/>
                  </a:lnTo>
                  <a:lnTo>
                    <a:pt x="3841" y="4868"/>
                  </a:lnTo>
                  <a:lnTo>
                    <a:pt x="3828" y="4878"/>
                  </a:lnTo>
                  <a:lnTo>
                    <a:pt x="3816" y="4889"/>
                  </a:lnTo>
                  <a:lnTo>
                    <a:pt x="3804" y="4899"/>
                  </a:lnTo>
                  <a:lnTo>
                    <a:pt x="3792" y="4911"/>
                  </a:lnTo>
                  <a:lnTo>
                    <a:pt x="3781" y="4922"/>
                  </a:lnTo>
                  <a:lnTo>
                    <a:pt x="3771" y="4935"/>
                  </a:lnTo>
                  <a:lnTo>
                    <a:pt x="3761" y="4947"/>
                  </a:lnTo>
                  <a:lnTo>
                    <a:pt x="3751" y="4959"/>
                  </a:lnTo>
                  <a:lnTo>
                    <a:pt x="3742" y="4972"/>
                  </a:lnTo>
                  <a:lnTo>
                    <a:pt x="3734" y="4985"/>
                  </a:lnTo>
                  <a:lnTo>
                    <a:pt x="3725" y="4998"/>
                  </a:lnTo>
                  <a:lnTo>
                    <a:pt x="3717" y="5012"/>
                  </a:lnTo>
                  <a:lnTo>
                    <a:pt x="3710" y="5026"/>
                  </a:lnTo>
                  <a:lnTo>
                    <a:pt x="3704" y="5040"/>
                  </a:lnTo>
                  <a:lnTo>
                    <a:pt x="3698" y="5054"/>
                  </a:lnTo>
                  <a:lnTo>
                    <a:pt x="3693" y="5068"/>
                  </a:lnTo>
                  <a:lnTo>
                    <a:pt x="3688" y="5083"/>
                  </a:lnTo>
                  <a:lnTo>
                    <a:pt x="3684" y="5099"/>
                  </a:lnTo>
                  <a:lnTo>
                    <a:pt x="3681" y="5113"/>
                  </a:lnTo>
                  <a:lnTo>
                    <a:pt x="3678" y="5128"/>
                  </a:lnTo>
                  <a:lnTo>
                    <a:pt x="3676" y="5144"/>
                  </a:lnTo>
                  <a:lnTo>
                    <a:pt x="3674" y="5159"/>
                  </a:lnTo>
                  <a:lnTo>
                    <a:pt x="3673" y="5175"/>
                  </a:lnTo>
                  <a:lnTo>
                    <a:pt x="3673" y="5191"/>
                  </a:lnTo>
                  <a:lnTo>
                    <a:pt x="3674" y="5207"/>
                  </a:lnTo>
                  <a:lnTo>
                    <a:pt x="3675" y="5222"/>
                  </a:lnTo>
                  <a:lnTo>
                    <a:pt x="3677" y="5238"/>
                  </a:lnTo>
                  <a:lnTo>
                    <a:pt x="3680" y="5255"/>
                  </a:lnTo>
                  <a:lnTo>
                    <a:pt x="3683" y="5271"/>
                  </a:lnTo>
                  <a:lnTo>
                    <a:pt x="3687" y="5287"/>
                  </a:lnTo>
                  <a:lnTo>
                    <a:pt x="3701" y="5315"/>
                  </a:lnTo>
                  <a:lnTo>
                    <a:pt x="3715" y="5344"/>
                  </a:lnTo>
                  <a:lnTo>
                    <a:pt x="3717" y="5350"/>
                  </a:lnTo>
                  <a:lnTo>
                    <a:pt x="3719" y="5355"/>
                  </a:lnTo>
                  <a:lnTo>
                    <a:pt x="3721" y="5360"/>
                  </a:lnTo>
                  <a:lnTo>
                    <a:pt x="3721" y="5365"/>
                  </a:lnTo>
                  <a:lnTo>
                    <a:pt x="3718" y="5369"/>
                  </a:lnTo>
                  <a:lnTo>
                    <a:pt x="3716" y="5372"/>
                  </a:lnTo>
                  <a:lnTo>
                    <a:pt x="3712" y="5374"/>
                  </a:lnTo>
                  <a:lnTo>
                    <a:pt x="3706" y="5375"/>
                  </a:lnTo>
                  <a:lnTo>
                    <a:pt x="3658" y="5372"/>
                  </a:lnTo>
                  <a:lnTo>
                    <a:pt x="3609" y="5367"/>
                  </a:lnTo>
                  <a:lnTo>
                    <a:pt x="3559" y="5361"/>
                  </a:lnTo>
                  <a:lnTo>
                    <a:pt x="3511" y="5353"/>
                  </a:lnTo>
                  <a:lnTo>
                    <a:pt x="3486" y="5349"/>
                  </a:lnTo>
                  <a:lnTo>
                    <a:pt x="3463" y="5343"/>
                  </a:lnTo>
                  <a:lnTo>
                    <a:pt x="3440" y="5338"/>
                  </a:lnTo>
                  <a:lnTo>
                    <a:pt x="3417" y="5331"/>
                  </a:lnTo>
                  <a:lnTo>
                    <a:pt x="3394" y="5323"/>
                  </a:lnTo>
                  <a:lnTo>
                    <a:pt x="3372" y="5314"/>
                  </a:lnTo>
                  <a:lnTo>
                    <a:pt x="3351" y="5305"/>
                  </a:lnTo>
                  <a:lnTo>
                    <a:pt x="3329" y="5295"/>
                  </a:lnTo>
                  <a:lnTo>
                    <a:pt x="3317" y="5289"/>
                  </a:lnTo>
                  <a:lnTo>
                    <a:pt x="3305" y="5282"/>
                  </a:lnTo>
                  <a:lnTo>
                    <a:pt x="3295" y="5275"/>
                  </a:lnTo>
                  <a:lnTo>
                    <a:pt x="3287" y="5268"/>
                  </a:lnTo>
                  <a:lnTo>
                    <a:pt x="3279" y="5260"/>
                  </a:lnTo>
                  <a:lnTo>
                    <a:pt x="3273" y="5252"/>
                  </a:lnTo>
                  <a:lnTo>
                    <a:pt x="3267" y="5243"/>
                  </a:lnTo>
                  <a:lnTo>
                    <a:pt x="3262" y="5235"/>
                  </a:lnTo>
                  <a:lnTo>
                    <a:pt x="3259" y="5226"/>
                  </a:lnTo>
                  <a:lnTo>
                    <a:pt x="3254" y="5217"/>
                  </a:lnTo>
                  <a:lnTo>
                    <a:pt x="3252" y="5208"/>
                  </a:lnTo>
                  <a:lnTo>
                    <a:pt x="3250" y="5199"/>
                  </a:lnTo>
                  <a:lnTo>
                    <a:pt x="3248" y="5180"/>
                  </a:lnTo>
                  <a:lnTo>
                    <a:pt x="3248" y="5159"/>
                  </a:lnTo>
                  <a:lnTo>
                    <a:pt x="3250" y="5117"/>
                  </a:lnTo>
                  <a:lnTo>
                    <a:pt x="3252" y="5074"/>
                  </a:lnTo>
                  <a:lnTo>
                    <a:pt x="3251" y="5052"/>
                  </a:lnTo>
                  <a:lnTo>
                    <a:pt x="3249" y="5031"/>
                  </a:lnTo>
                  <a:lnTo>
                    <a:pt x="3247" y="5020"/>
                  </a:lnTo>
                  <a:lnTo>
                    <a:pt x="3244" y="5009"/>
                  </a:lnTo>
                  <a:lnTo>
                    <a:pt x="3240" y="4998"/>
                  </a:lnTo>
                  <a:lnTo>
                    <a:pt x="3236" y="4987"/>
                  </a:lnTo>
                  <a:lnTo>
                    <a:pt x="3227" y="4976"/>
                  </a:lnTo>
                  <a:lnTo>
                    <a:pt x="3217" y="4965"/>
                  </a:lnTo>
                  <a:lnTo>
                    <a:pt x="3206" y="4956"/>
                  </a:lnTo>
                  <a:lnTo>
                    <a:pt x="3194" y="4947"/>
                  </a:lnTo>
                  <a:lnTo>
                    <a:pt x="3188" y="4944"/>
                  </a:lnTo>
                  <a:lnTo>
                    <a:pt x="3181" y="4941"/>
                  </a:lnTo>
                  <a:lnTo>
                    <a:pt x="3174" y="4939"/>
                  </a:lnTo>
                  <a:lnTo>
                    <a:pt x="3166" y="4938"/>
                  </a:lnTo>
                  <a:lnTo>
                    <a:pt x="3159" y="4938"/>
                  </a:lnTo>
                  <a:lnTo>
                    <a:pt x="3151" y="4939"/>
                  </a:lnTo>
                  <a:lnTo>
                    <a:pt x="3143" y="4940"/>
                  </a:lnTo>
                  <a:lnTo>
                    <a:pt x="3134" y="4943"/>
                  </a:lnTo>
                  <a:lnTo>
                    <a:pt x="3127" y="4931"/>
                  </a:lnTo>
                  <a:lnTo>
                    <a:pt x="3122" y="4918"/>
                  </a:lnTo>
                  <a:lnTo>
                    <a:pt x="3117" y="4908"/>
                  </a:lnTo>
                  <a:lnTo>
                    <a:pt x="3112" y="4897"/>
                  </a:lnTo>
                  <a:lnTo>
                    <a:pt x="3107" y="4888"/>
                  </a:lnTo>
                  <a:lnTo>
                    <a:pt x="3100" y="4878"/>
                  </a:lnTo>
                  <a:lnTo>
                    <a:pt x="3093" y="4870"/>
                  </a:lnTo>
                  <a:lnTo>
                    <a:pt x="3083" y="4862"/>
                  </a:lnTo>
                  <a:lnTo>
                    <a:pt x="3075" y="4855"/>
                  </a:lnTo>
                  <a:lnTo>
                    <a:pt x="3064" y="4848"/>
                  </a:lnTo>
                  <a:lnTo>
                    <a:pt x="3052" y="4841"/>
                  </a:lnTo>
                  <a:lnTo>
                    <a:pt x="3040" y="4834"/>
                  </a:lnTo>
                  <a:lnTo>
                    <a:pt x="3025" y="4829"/>
                  </a:lnTo>
                  <a:lnTo>
                    <a:pt x="3010" y="4824"/>
                  </a:lnTo>
                  <a:lnTo>
                    <a:pt x="2995" y="4820"/>
                  </a:lnTo>
                  <a:lnTo>
                    <a:pt x="2979" y="4817"/>
                  </a:lnTo>
                  <a:lnTo>
                    <a:pt x="2964" y="4816"/>
                  </a:lnTo>
                  <a:lnTo>
                    <a:pt x="2947" y="4816"/>
                  </a:lnTo>
                  <a:lnTo>
                    <a:pt x="2931" y="4818"/>
                  </a:lnTo>
                  <a:lnTo>
                    <a:pt x="2916" y="4822"/>
                  </a:lnTo>
                  <a:lnTo>
                    <a:pt x="2909" y="4824"/>
                  </a:lnTo>
                  <a:lnTo>
                    <a:pt x="2902" y="4827"/>
                  </a:lnTo>
                  <a:lnTo>
                    <a:pt x="2895" y="4831"/>
                  </a:lnTo>
                  <a:lnTo>
                    <a:pt x="2888" y="4836"/>
                  </a:lnTo>
                  <a:lnTo>
                    <a:pt x="2882" y="4841"/>
                  </a:lnTo>
                  <a:lnTo>
                    <a:pt x="2876" y="4847"/>
                  </a:lnTo>
                  <a:lnTo>
                    <a:pt x="2869" y="4853"/>
                  </a:lnTo>
                  <a:lnTo>
                    <a:pt x="2863" y="4860"/>
                  </a:lnTo>
                  <a:lnTo>
                    <a:pt x="2861" y="4865"/>
                  </a:lnTo>
                  <a:lnTo>
                    <a:pt x="2860" y="4870"/>
                  </a:lnTo>
                  <a:lnTo>
                    <a:pt x="2860" y="4875"/>
                  </a:lnTo>
                  <a:lnTo>
                    <a:pt x="2862" y="4879"/>
                  </a:lnTo>
                  <a:lnTo>
                    <a:pt x="2869" y="4887"/>
                  </a:lnTo>
                  <a:lnTo>
                    <a:pt x="2879" y="4896"/>
                  </a:lnTo>
                  <a:lnTo>
                    <a:pt x="2889" y="4907"/>
                  </a:lnTo>
                  <a:lnTo>
                    <a:pt x="2898" y="4919"/>
                  </a:lnTo>
                  <a:lnTo>
                    <a:pt x="2902" y="4927"/>
                  </a:lnTo>
                  <a:lnTo>
                    <a:pt x="2906" y="4935"/>
                  </a:lnTo>
                  <a:lnTo>
                    <a:pt x="2908" y="4944"/>
                  </a:lnTo>
                  <a:lnTo>
                    <a:pt x="2909" y="4955"/>
                  </a:lnTo>
                  <a:lnTo>
                    <a:pt x="2910" y="4961"/>
                  </a:lnTo>
                  <a:lnTo>
                    <a:pt x="2910" y="4969"/>
                  </a:lnTo>
                  <a:lnTo>
                    <a:pt x="2909" y="4978"/>
                  </a:lnTo>
                  <a:lnTo>
                    <a:pt x="2906" y="4987"/>
                  </a:lnTo>
                  <a:lnTo>
                    <a:pt x="2904" y="4991"/>
                  </a:lnTo>
                  <a:lnTo>
                    <a:pt x="2902" y="4995"/>
                  </a:lnTo>
                  <a:lnTo>
                    <a:pt x="2899" y="4999"/>
                  </a:lnTo>
                  <a:lnTo>
                    <a:pt x="2895" y="5002"/>
                  </a:lnTo>
                  <a:lnTo>
                    <a:pt x="2891" y="5006"/>
                  </a:lnTo>
                  <a:lnTo>
                    <a:pt x="2886" y="5008"/>
                  </a:lnTo>
                  <a:lnTo>
                    <a:pt x="2880" y="5010"/>
                  </a:lnTo>
                  <a:lnTo>
                    <a:pt x="2874" y="5011"/>
                  </a:lnTo>
                  <a:lnTo>
                    <a:pt x="2864" y="5016"/>
                  </a:lnTo>
                  <a:lnTo>
                    <a:pt x="2857" y="5023"/>
                  </a:lnTo>
                  <a:lnTo>
                    <a:pt x="2851" y="5030"/>
                  </a:lnTo>
                  <a:lnTo>
                    <a:pt x="2846" y="5038"/>
                  </a:lnTo>
                  <a:lnTo>
                    <a:pt x="2843" y="5047"/>
                  </a:lnTo>
                  <a:lnTo>
                    <a:pt x="2841" y="5056"/>
                  </a:lnTo>
                  <a:lnTo>
                    <a:pt x="2840" y="5065"/>
                  </a:lnTo>
                  <a:lnTo>
                    <a:pt x="2840" y="5075"/>
                  </a:lnTo>
                  <a:lnTo>
                    <a:pt x="2841" y="5095"/>
                  </a:lnTo>
                  <a:lnTo>
                    <a:pt x="2845" y="5115"/>
                  </a:lnTo>
                  <a:lnTo>
                    <a:pt x="2850" y="5133"/>
                  </a:lnTo>
                  <a:lnTo>
                    <a:pt x="2854" y="5149"/>
                  </a:lnTo>
                  <a:lnTo>
                    <a:pt x="2844" y="5144"/>
                  </a:lnTo>
                  <a:lnTo>
                    <a:pt x="2836" y="5141"/>
                  </a:lnTo>
                  <a:lnTo>
                    <a:pt x="2828" y="5138"/>
                  </a:lnTo>
                  <a:lnTo>
                    <a:pt x="2820" y="5136"/>
                  </a:lnTo>
                  <a:lnTo>
                    <a:pt x="2813" y="5135"/>
                  </a:lnTo>
                  <a:lnTo>
                    <a:pt x="2807" y="5135"/>
                  </a:lnTo>
                  <a:lnTo>
                    <a:pt x="2801" y="5135"/>
                  </a:lnTo>
                  <a:lnTo>
                    <a:pt x="2796" y="5136"/>
                  </a:lnTo>
                  <a:lnTo>
                    <a:pt x="2790" y="5138"/>
                  </a:lnTo>
                  <a:lnTo>
                    <a:pt x="2785" y="5140"/>
                  </a:lnTo>
                  <a:lnTo>
                    <a:pt x="2781" y="5142"/>
                  </a:lnTo>
                  <a:lnTo>
                    <a:pt x="2776" y="5145"/>
                  </a:lnTo>
                  <a:lnTo>
                    <a:pt x="2769" y="5151"/>
                  </a:lnTo>
                  <a:lnTo>
                    <a:pt x="2761" y="5159"/>
                  </a:lnTo>
                  <a:lnTo>
                    <a:pt x="2753" y="5166"/>
                  </a:lnTo>
                  <a:lnTo>
                    <a:pt x="2745" y="5174"/>
                  </a:lnTo>
                  <a:lnTo>
                    <a:pt x="2736" y="5180"/>
                  </a:lnTo>
                  <a:lnTo>
                    <a:pt x="2726" y="5185"/>
                  </a:lnTo>
                  <a:lnTo>
                    <a:pt x="2721" y="5187"/>
                  </a:lnTo>
                  <a:lnTo>
                    <a:pt x="2714" y="5189"/>
                  </a:lnTo>
                  <a:lnTo>
                    <a:pt x="2707" y="5189"/>
                  </a:lnTo>
                  <a:lnTo>
                    <a:pt x="2700" y="5190"/>
                  </a:lnTo>
                  <a:lnTo>
                    <a:pt x="2692" y="5189"/>
                  </a:lnTo>
                  <a:lnTo>
                    <a:pt x="2684" y="5188"/>
                  </a:lnTo>
                  <a:lnTo>
                    <a:pt x="2675" y="5186"/>
                  </a:lnTo>
                  <a:lnTo>
                    <a:pt x="2665" y="5183"/>
                  </a:lnTo>
                  <a:lnTo>
                    <a:pt x="2638" y="5179"/>
                  </a:lnTo>
                  <a:lnTo>
                    <a:pt x="2614" y="5177"/>
                  </a:lnTo>
                  <a:lnTo>
                    <a:pt x="2603" y="5178"/>
                  </a:lnTo>
                  <a:lnTo>
                    <a:pt x="2593" y="5178"/>
                  </a:lnTo>
                  <a:lnTo>
                    <a:pt x="2583" y="5179"/>
                  </a:lnTo>
                  <a:lnTo>
                    <a:pt x="2574" y="5181"/>
                  </a:lnTo>
                  <a:lnTo>
                    <a:pt x="2565" y="5183"/>
                  </a:lnTo>
                  <a:lnTo>
                    <a:pt x="2556" y="5186"/>
                  </a:lnTo>
                  <a:lnTo>
                    <a:pt x="2548" y="5189"/>
                  </a:lnTo>
                  <a:lnTo>
                    <a:pt x="2541" y="5193"/>
                  </a:lnTo>
                  <a:lnTo>
                    <a:pt x="2534" y="5197"/>
                  </a:lnTo>
                  <a:lnTo>
                    <a:pt x="2528" y="5202"/>
                  </a:lnTo>
                  <a:lnTo>
                    <a:pt x="2522" y="5207"/>
                  </a:lnTo>
                  <a:lnTo>
                    <a:pt x="2517" y="5212"/>
                  </a:lnTo>
                  <a:lnTo>
                    <a:pt x="2512" y="5218"/>
                  </a:lnTo>
                  <a:lnTo>
                    <a:pt x="2507" y="5224"/>
                  </a:lnTo>
                  <a:lnTo>
                    <a:pt x="2503" y="5231"/>
                  </a:lnTo>
                  <a:lnTo>
                    <a:pt x="2499" y="5238"/>
                  </a:lnTo>
                  <a:lnTo>
                    <a:pt x="2492" y="5254"/>
                  </a:lnTo>
                  <a:lnTo>
                    <a:pt x="2486" y="5270"/>
                  </a:lnTo>
                  <a:lnTo>
                    <a:pt x="2480" y="5288"/>
                  </a:lnTo>
                  <a:lnTo>
                    <a:pt x="2477" y="5307"/>
                  </a:lnTo>
                  <a:lnTo>
                    <a:pt x="2474" y="5326"/>
                  </a:lnTo>
                  <a:lnTo>
                    <a:pt x="2471" y="5348"/>
                  </a:lnTo>
                  <a:lnTo>
                    <a:pt x="2487" y="5352"/>
                  </a:lnTo>
                  <a:lnTo>
                    <a:pt x="2502" y="5355"/>
                  </a:lnTo>
                  <a:lnTo>
                    <a:pt x="2516" y="5358"/>
                  </a:lnTo>
                  <a:lnTo>
                    <a:pt x="2531" y="5360"/>
                  </a:lnTo>
                  <a:lnTo>
                    <a:pt x="2562" y="5362"/>
                  </a:lnTo>
                  <a:lnTo>
                    <a:pt x="2596" y="5363"/>
                  </a:lnTo>
                  <a:lnTo>
                    <a:pt x="2605" y="5364"/>
                  </a:lnTo>
                  <a:lnTo>
                    <a:pt x="2614" y="5366"/>
                  </a:lnTo>
                  <a:lnTo>
                    <a:pt x="2621" y="5368"/>
                  </a:lnTo>
                  <a:lnTo>
                    <a:pt x="2628" y="5372"/>
                  </a:lnTo>
                  <a:lnTo>
                    <a:pt x="2634" y="5376"/>
                  </a:lnTo>
                  <a:lnTo>
                    <a:pt x="2639" y="5380"/>
                  </a:lnTo>
                  <a:lnTo>
                    <a:pt x="2645" y="5385"/>
                  </a:lnTo>
                  <a:lnTo>
                    <a:pt x="2649" y="5391"/>
                  </a:lnTo>
                  <a:lnTo>
                    <a:pt x="2656" y="5404"/>
                  </a:lnTo>
                  <a:lnTo>
                    <a:pt x="2661" y="5419"/>
                  </a:lnTo>
                  <a:lnTo>
                    <a:pt x="2665" y="5434"/>
                  </a:lnTo>
                  <a:lnTo>
                    <a:pt x="2669" y="5449"/>
                  </a:lnTo>
                  <a:lnTo>
                    <a:pt x="2672" y="5465"/>
                  </a:lnTo>
                  <a:lnTo>
                    <a:pt x="2677" y="5480"/>
                  </a:lnTo>
                  <a:lnTo>
                    <a:pt x="2682" y="5495"/>
                  </a:lnTo>
                  <a:lnTo>
                    <a:pt x="2689" y="5508"/>
                  </a:lnTo>
                  <a:lnTo>
                    <a:pt x="2693" y="5515"/>
                  </a:lnTo>
                  <a:lnTo>
                    <a:pt x="2697" y="5520"/>
                  </a:lnTo>
                  <a:lnTo>
                    <a:pt x="2703" y="5525"/>
                  </a:lnTo>
                  <a:lnTo>
                    <a:pt x="2709" y="5529"/>
                  </a:lnTo>
                  <a:lnTo>
                    <a:pt x="2715" y="5533"/>
                  </a:lnTo>
                  <a:lnTo>
                    <a:pt x="2724" y="5536"/>
                  </a:lnTo>
                  <a:lnTo>
                    <a:pt x="2732" y="5539"/>
                  </a:lnTo>
                  <a:lnTo>
                    <a:pt x="2742" y="5540"/>
                  </a:lnTo>
                  <a:lnTo>
                    <a:pt x="2762" y="5542"/>
                  </a:lnTo>
                  <a:lnTo>
                    <a:pt x="2781" y="5542"/>
                  </a:lnTo>
                  <a:lnTo>
                    <a:pt x="2800" y="5540"/>
                  </a:lnTo>
                  <a:lnTo>
                    <a:pt x="2818" y="5537"/>
                  </a:lnTo>
                  <a:lnTo>
                    <a:pt x="2851" y="5531"/>
                  </a:lnTo>
                  <a:lnTo>
                    <a:pt x="2888" y="5527"/>
                  </a:lnTo>
                  <a:lnTo>
                    <a:pt x="2907" y="5526"/>
                  </a:lnTo>
                  <a:lnTo>
                    <a:pt x="2934" y="5526"/>
                  </a:lnTo>
                  <a:lnTo>
                    <a:pt x="2948" y="5528"/>
                  </a:lnTo>
                  <a:lnTo>
                    <a:pt x="2963" y="5530"/>
                  </a:lnTo>
                  <a:lnTo>
                    <a:pt x="2969" y="5532"/>
                  </a:lnTo>
                  <a:lnTo>
                    <a:pt x="2975" y="5535"/>
                  </a:lnTo>
                  <a:lnTo>
                    <a:pt x="2979" y="5538"/>
                  </a:lnTo>
                  <a:lnTo>
                    <a:pt x="2983" y="5542"/>
                  </a:lnTo>
                  <a:lnTo>
                    <a:pt x="2959" y="5556"/>
                  </a:lnTo>
                  <a:lnTo>
                    <a:pt x="2931" y="5570"/>
                  </a:lnTo>
                  <a:lnTo>
                    <a:pt x="2905" y="5586"/>
                  </a:lnTo>
                  <a:lnTo>
                    <a:pt x="2880" y="5600"/>
                  </a:lnTo>
                  <a:lnTo>
                    <a:pt x="2861" y="5615"/>
                  </a:lnTo>
                  <a:lnTo>
                    <a:pt x="2842" y="5632"/>
                  </a:lnTo>
                  <a:lnTo>
                    <a:pt x="2833" y="5641"/>
                  </a:lnTo>
                  <a:lnTo>
                    <a:pt x="2824" y="5650"/>
                  </a:lnTo>
                  <a:lnTo>
                    <a:pt x="2815" y="5661"/>
                  </a:lnTo>
                  <a:lnTo>
                    <a:pt x="2807" y="5672"/>
                  </a:lnTo>
                  <a:lnTo>
                    <a:pt x="2799" y="5683"/>
                  </a:lnTo>
                  <a:lnTo>
                    <a:pt x="2792" y="5695"/>
                  </a:lnTo>
                  <a:lnTo>
                    <a:pt x="2786" y="5707"/>
                  </a:lnTo>
                  <a:lnTo>
                    <a:pt x="2781" y="5720"/>
                  </a:lnTo>
                  <a:lnTo>
                    <a:pt x="2777" y="5733"/>
                  </a:lnTo>
                  <a:lnTo>
                    <a:pt x="2774" y="5748"/>
                  </a:lnTo>
                  <a:lnTo>
                    <a:pt x="2772" y="5763"/>
                  </a:lnTo>
                  <a:lnTo>
                    <a:pt x="2772" y="5778"/>
                  </a:lnTo>
                  <a:lnTo>
                    <a:pt x="2777" y="5782"/>
                  </a:lnTo>
                  <a:lnTo>
                    <a:pt x="2784" y="5785"/>
                  </a:lnTo>
                  <a:lnTo>
                    <a:pt x="2793" y="5788"/>
                  </a:lnTo>
                  <a:lnTo>
                    <a:pt x="2805" y="5790"/>
                  </a:lnTo>
                  <a:lnTo>
                    <a:pt x="2828" y="5793"/>
                  </a:lnTo>
                  <a:lnTo>
                    <a:pt x="2850" y="5794"/>
                  </a:lnTo>
                  <a:lnTo>
                    <a:pt x="2878" y="5795"/>
                  </a:lnTo>
                  <a:lnTo>
                    <a:pt x="2898" y="5798"/>
                  </a:lnTo>
                  <a:lnTo>
                    <a:pt x="2916" y="5802"/>
                  </a:lnTo>
                  <a:lnTo>
                    <a:pt x="2937" y="5807"/>
                  </a:lnTo>
                  <a:lnTo>
                    <a:pt x="2944" y="5809"/>
                  </a:lnTo>
                  <a:lnTo>
                    <a:pt x="2950" y="5811"/>
                  </a:lnTo>
                  <a:lnTo>
                    <a:pt x="2953" y="5813"/>
                  </a:lnTo>
                  <a:lnTo>
                    <a:pt x="2955" y="5816"/>
                  </a:lnTo>
                  <a:lnTo>
                    <a:pt x="2959" y="5824"/>
                  </a:lnTo>
                  <a:lnTo>
                    <a:pt x="2967" y="5835"/>
                  </a:lnTo>
                  <a:lnTo>
                    <a:pt x="2975" y="5852"/>
                  </a:lnTo>
                  <a:lnTo>
                    <a:pt x="2983" y="5867"/>
                  </a:lnTo>
                  <a:lnTo>
                    <a:pt x="2992" y="5879"/>
                  </a:lnTo>
                  <a:lnTo>
                    <a:pt x="3001" y="5890"/>
                  </a:lnTo>
                  <a:lnTo>
                    <a:pt x="3010" y="5900"/>
                  </a:lnTo>
                  <a:lnTo>
                    <a:pt x="3020" y="5907"/>
                  </a:lnTo>
                  <a:lnTo>
                    <a:pt x="3031" y="5912"/>
                  </a:lnTo>
                  <a:lnTo>
                    <a:pt x="3041" y="5916"/>
                  </a:lnTo>
                  <a:lnTo>
                    <a:pt x="3051" y="5918"/>
                  </a:lnTo>
                  <a:lnTo>
                    <a:pt x="3062" y="5920"/>
                  </a:lnTo>
                  <a:lnTo>
                    <a:pt x="3073" y="5920"/>
                  </a:lnTo>
                  <a:lnTo>
                    <a:pt x="3084" y="5918"/>
                  </a:lnTo>
                  <a:lnTo>
                    <a:pt x="3095" y="5916"/>
                  </a:lnTo>
                  <a:lnTo>
                    <a:pt x="3107" y="5913"/>
                  </a:lnTo>
                  <a:lnTo>
                    <a:pt x="3118" y="5910"/>
                  </a:lnTo>
                  <a:lnTo>
                    <a:pt x="3130" y="5905"/>
                  </a:lnTo>
                  <a:lnTo>
                    <a:pt x="3177" y="5882"/>
                  </a:lnTo>
                  <a:lnTo>
                    <a:pt x="3226" y="5859"/>
                  </a:lnTo>
                  <a:lnTo>
                    <a:pt x="3238" y="5854"/>
                  </a:lnTo>
                  <a:lnTo>
                    <a:pt x="3250" y="5850"/>
                  </a:lnTo>
                  <a:lnTo>
                    <a:pt x="3263" y="5846"/>
                  </a:lnTo>
                  <a:lnTo>
                    <a:pt x="3275" y="5842"/>
                  </a:lnTo>
                  <a:lnTo>
                    <a:pt x="3286" y="5840"/>
                  </a:lnTo>
                  <a:lnTo>
                    <a:pt x="3298" y="5838"/>
                  </a:lnTo>
                  <a:lnTo>
                    <a:pt x="3310" y="5837"/>
                  </a:lnTo>
                  <a:lnTo>
                    <a:pt x="3321" y="5838"/>
                  </a:lnTo>
                  <a:lnTo>
                    <a:pt x="3314" y="5856"/>
                  </a:lnTo>
                  <a:lnTo>
                    <a:pt x="3307" y="5874"/>
                  </a:lnTo>
                  <a:lnTo>
                    <a:pt x="3304" y="5885"/>
                  </a:lnTo>
                  <a:lnTo>
                    <a:pt x="3303" y="5896"/>
                  </a:lnTo>
                  <a:lnTo>
                    <a:pt x="3303" y="5904"/>
                  </a:lnTo>
                  <a:lnTo>
                    <a:pt x="3303" y="5910"/>
                  </a:lnTo>
                  <a:lnTo>
                    <a:pt x="3304" y="5918"/>
                  </a:lnTo>
                  <a:lnTo>
                    <a:pt x="3306" y="5925"/>
                  </a:lnTo>
                  <a:lnTo>
                    <a:pt x="3314" y="5939"/>
                  </a:lnTo>
                  <a:lnTo>
                    <a:pt x="3323" y="5951"/>
                  </a:lnTo>
                  <a:lnTo>
                    <a:pt x="3335" y="5962"/>
                  </a:lnTo>
                  <a:lnTo>
                    <a:pt x="3346" y="5973"/>
                  </a:lnTo>
                  <a:lnTo>
                    <a:pt x="3369" y="5993"/>
                  </a:lnTo>
                  <a:lnTo>
                    <a:pt x="3390" y="6010"/>
                  </a:lnTo>
                  <a:lnTo>
                    <a:pt x="3388" y="6021"/>
                  </a:lnTo>
                  <a:lnTo>
                    <a:pt x="3385" y="6033"/>
                  </a:lnTo>
                  <a:lnTo>
                    <a:pt x="3380" y="6045"/>
                  </a:lnTo>
                  <a:lnTo>
                    <a:pt x="3373" y="6056"/>
                  </a:lnTo>
                  <a:lnTo>
                    <a:pt x="3369" y="6062"/>
                  </a:lnTo>
                  <a:lnTo>
                    <a:pt x="3364" y="6068"/>
                  </a:lnTo>
                  <a:lnTo>
                    <a:pt x="3358" y="6073"/>
                  </a:lnTo>
                  <a:lnTo>
                    <a:pt x="3351" y="6078"/>
                  </a:lnTo>
                  <a:lnTo>
                    <a:pt x="3344" y="6082"/>
                  </a:lnTo>
                  <a:lnTo>
                    <a:pt x="3336" y="6087"/>
                  </a:lnTo>
                  <a:lnTo>
                    <a:pt x="3326" y="6090"/>
                  </a:lnTo>
                  <a:lnTo>
                    <a:pt x="3316" y="6094"/>
                  </a:lnTo>
                  <a:lnTo>
                    <a:pt x="3319" y="6100"/>
                  </a:lnTo>
                  <a:lnTo>
                    <a:pt x="3323" y="6106"/>
                  </a:lnTo>
                  <a:lnTo>
                    <a:pt x="3328" y="6111"/>
                  </a:lnTo>
                  <a:lnTo>
                    <a:pt x="3333" y="6116"/>
                  </a:lnTo>
                  <a:lnTo>
                    <a:pt x="3340" y="6121"/>
                  </a:lnTo>
                  <a:lnTo>
                    <a:pt x="3347" y="6125"/>
                  </a:lnTo>
                  <a:lnTo>
                    <a:pt x="3354" y="6129"/>
                  </a:lnTo>
                  <a:lnTo>
                    <a:pt x="3361" y="6133"/>
                  </a:lnTo>
                  <a:lnTo>
                    <a:pt x="3377" y="6139"/>
                  </a:lnTo>
                  <a:lnTo>
                    <a:pt x="3393" y="6145"/>
                  </a:lnTo>
                  <a:lnTo>
                    <a:pt x="3408" y="6149"/>
                  </a:lnTo>
                  <a:lnTo>
                    <a:pt x="3424" y="6151"/>
                  </a:lnTo>
                  <a:lnTo>
                    <a:pt x="3442" y="6153"/>
                  </a:lnTo>
                  <a:lnTo>
                    <a:pt x="3459" y="6154"/>
                  </a:lnTo>
                  <a:lnTo>
                    <a:pt x="3476" y="6154"/>
                  </a:lnTo>
                  <a:lnTo>
                    <a:pt x="3493" y="6153"/>
                  </a:lnTo>
                  <a:lnTo>
                    <a:pt x="3509" y="6151"/>
                  </a:lnTo>
                  <a:lnTo>
                    <a:pt x="3525" y="6148"/>
                  </a:lnTo>
                  <a:lnTo>
                    <a:pt x="3541" y="6144"/>
                  </a:lnTo>
                  <a:lnTo>
                    <a:pt x="3556" y="6137"/>
                  </a:lnTo>
                  <a:lnTo>
                    <a:pt x="3571" y="6131"/>
                  </a:lnTo>
                  <a:lnTo>
                    <a:pt x="3585" y="6125"/>
                  </a:lnTo>
                  <a:lnTo>
                    <a:pt x="3599" y="6117"/>
                  </a:lnTo>
                  <a:lnTo>
                    <a:pt x="3612" y="6109"/>
                  </a:lnTo>
                  <a:lnTo>
                    <a:pt x="3624" y="6100"/>
                  </a:lnTo>
                  <a:lnTo>
                    <a:pt x="3636" y="6091"/>
                  </a:lnTo>
                  <a:lnTo>
                    <a:pt x="3648" y="6080"/>
                  </a:lnTo>
                  <a:lnTo>
                    <a:pt x="3659" y="6070"/>
                  </a:lnTo>
                  <a:lnTo>
                    <a:pt x="3677" y="6051"/>
                  </a:lnTo>
                  <a:lnTo>
                    <a:pt x="3694" y="6032"/>
                  </a:lnTo>
                  <a:lnTo>
                    <a:pt x="3702" y="6022"/>
                  </a:lnTo>
                  <a:lnTo>
                    <a:pt x="3709" y="6012"/>
                  </a:lnTo>
                  <a:lnTo>
                    <a:pt x="3716" y="6002"/>
                  </a:lnTo>
                  <a:lnTo>
                    <a:pt x="3724" y="5991"/>
                  </a:lnTo>
                  <a:lnTo>
                    <a:pt x="3729" y="5980"/>
                  </a:lnTo>
                  <a:lnTo>
                    <a:pt x="3735" y="5967"/>
                  </a:lnTo>
                  <a:lnTo>
                    <a:pt x="3739" y="5955"/>
                  </a:lnTo>
                  <a:lnTo>
                    <a:pt x="3743" y="5942"/>
                  </a:lnTo>
                  <a:lnTo>
                    <a:pt x="3746" y="5929"/>
                  </a:lnTo>
                  <a:lnTo>
                    <a:pt x="3748" y="5915"/>
                  </a:lnTo>
                  <a:lnTo>
                    <a:pt x="3750" y="5901"/>
                  </a:lnTo>
                  <a:lnTo>
                    <a:pt x="3750" y="5884"/>
                  </a:lnTo>
                  <a:lnTo>
                    <a:pt x="3771" y="5882"/>
                  </a:lnTo>
                  <a:lnTo>
                    <a:pt x="3793" y="5881"/>
                  </a:lnTo>
                  <a:lnTo>
                    <a:pt x="3816" y="5880"/>
                  </a:lnTo>
                  <a:lnTo>
                    <a:pt x="3838" y="5880"/>
                  </a:lnTo>
                  <a:lnTo>
                    <a:pt x="3860" y="5881"/>
                  </a:lnTo>
                  <a:lnTo>
                    <a:pt x="3883" y="5883"/>
                  </a:lnTo>
                  <a:lnTo>
                    <a:pt x="3904" y="5885"/>
                  </a:lnTo>
                  <a:lnTo>
                    <a:pt x="3925" y="5888"/>
                  </a:lnTo>
                  <a:lnTo>
                    <a:pt x="3953" y="5892"/>
                  </a:lnTo>
                  <a:lnTo>
                    <a:pt x="3981" y="5895"/>
                  </a:lnTo>
                  <a:lnTo>
                    <a:pt x="4011" y="5900"/>
                  </a:lnTo>
                  <a:lnTo>
                    <a:pt x="4043" y="5904"/>
                  </a:lnTo>
                  <a:lnTo>
                    <a:pt x="4074" y="5909"/>
                  </a:lnTo>
                  <a:lnTo>
                    <a:pt x="4105" y="5916"/>
                  </a:lnTo>
                  <a:lnTo>
                    <a:pt x="4135" y="5923"/>
                  </a:lnTo>
                  <a:lnTo>
                    <a:pt x="4164" y="5932"/>
                  </a:lnTo>
                  <a:lnTo>
                    <a:pt x="4162" y="5947"/>
                  </a:lnTo>
                  <a:lnTo>
                    <a:pt x="4161" y="5961"/>
                  </a:lnTo>
                  <a:lnTo>
                    <a:pt x="4160" y="5969"/>
                  </a:lnTo>
                  <a:lnTo>
                    <a:pt x="4159" y="5975"/>
                  </a:lnTo>
                  <a:lnTo>
                    <a:pt x="4157" y="5983"/>
                  </a:lnTo>
                  <a:lnTo>
                    <a:pt x="4155" y="5990"/>
                  </a:lnTo>
                  <a:lnTo>
                    <a:pt x="4152" y="5996"/>
                  </a:lnTo>
                  <a:lnTo>
                    <a:pt x="4148" y="6002"/>
                  </a:lnTo>
                  <a:lnTo>
                    <a:pt x="4143" y="6007"/>
                  </a:lnTo>
                  <a:lnTo>
                    <a:pt x="4137" y="6012"/>
                  </a:lnTo>
                  <a:lnTo>
                    <a:pt x="4130" y="6016"/>
                  </a:lnTo>
                  <a:lnTo>
                    <a:pt x="4121" y="6020"/>
                  </a:lnTo>
                  <a:lnTo>
                    <a:pt x="4111" y="6024"/>
                  </a:lnTo>
                  <a:lnTo>
                    <a:pt x="4099" y="6027"/>
                  </a:lnTo>
                  <a:lnTo>
                    <a:pt x="4081" y="6033"/>
                  </a:lnTo>
                  <a:lnTo>
                    <a:pt x="4063" y="6039"/>
                  </a:lnTo>
                  <a:lnTo>
                    <a:pt x="4046" y="6047"/>
                  </a:lnTo>
                  <a:lnTo>
                    <a:pt x="4028" y="6056"/>
                  </a:lnTo>
                  <a:lnTo>
                    <a:pt x="4020" y="6062"/>
                  </a:lnTo>
                  <a:lnTo>
                    <a:pt x="4013" y="6068"/>
                  </a:lnTo>
                  <a:lnTo>
                    <a:pt x="4006" y="6073"/>
                  </a:lnTo>
                  <a:lnTo>
                    <a:pt x="3999" y="6079"/>
                  </a:lnTo>
                  <a:lnTo>
                    <a:pt x="3993" y="6085"/>
                  </a:lnTo>
                  <a:lnTo>
                    <a:pt x="3988" y="6092"/>
                  </a:lnTo>
                  <a:lnTo>
                    <a:pt x="3983" y="6099"/>
                  </a:lnTo>
                  <a:lnTo>
                    <a:pt x="3979" y="6106"/>
                  </a:lnTo>
                  <a:lnTo>
                    <a:pt x="3996" y="6107"/>
                  </a:lnTo>
                  <a:lnTo>
                    <a:pt x="4012" y="6110"/>
                  </a:lnTo>
                  <a:lnTo>
                    <a:pt x="4027" y="6112"/>
                  </a:lnTo>
                  <a:lnTo>
                    <a:pt x="4042" y="6116"/>
                  </a:lnTo>
                  <a:lnTo>
                    <a:pt x="4055" y="6120"/>
                  </a:lnTo>
                  <a:lnTo>
                    <a:pt x="4067" y="6125"/>
                  </a:lnTo>
                  <a:lnTo>
                    <a:pt x="4079" y="6130"/>
                  </a:lnTo>
                  <a:lnTo>
                    <a:pt x="4090" y="6135"/>
                  </a:lnTo>
                  <a:lnTo>
                    <a:pt x="4113" y="6148"/>
                  </a:lnTo>
                  <a:lnTo>
                    <a:pt x="4133" y="6161"/>
                  </a:lnTo>
                  <a:lnTo>
                    <a:pt x="4154" y="6173"/>
                  </a:lnTo>
                  <a:lnTo>
                    <a:pt x="4176" y="6185"/>
                  </a:lnTo>
                  <a:lnTo>
                    <a:pt x="4182" y="6187"/>
                  </a:lnTo>
                  <a:lnTo>
                    <a:pt x="4189" y="6188"/>
                  </a:lnTo>
                  <a:lnTo>
                    <a:pt x="4195" y="6189"/>
                  </a:lnTo>
                  <a:lnTo>
                    <a:pt x="4201" y="6188"/>
                  </a:lnTo>
                  <a:lnTo>
                    <a:pt x="4214" y="6187"/>
                  </a:lnTo>
                  <a:lnTo>
                    <a:pt x="4226" y="6184"/>
                  </a:lnTo>
                  <a:lnTo>
                    <a:pt x="4239" y="6183"/>
                  </a:lnTo>
                  <a:lnTo>
                    <a:pt x="4253" y="6182"/>
                  </a:lnTo>
                  <a:lnTo>
                    <a:pt x="4260" y="6183"/>
                  </a:lnTo>
                  <a:lnTo>
                    <a:pt x="4268" y="6185"/>
                  </a:lnTo>
                  <a:lnTo>
                    <a:pt x="4275" y="6188"/>
                  </a:lnTo>
                  <a:lnTo>
                    <a:pt x="4283" y="6191"/>
                  </a:lnTo>
                  <a:lnTo>
                    <a:pt x="4316" y="6228"/>
                  </a:lnTo>
                  <a:lnTo>
                    <a:pt x="4350" y="6264"/>
                  </a:lnTo>
                  <a:lnTo>
                    <a:pt x="4359" y="6273"/>
                  </a:lnTo>
                  <a:lnTo>
                    <a:pt x="4367" y="6281"/>
                  </a:lnTo>
                  <a:lnTo>
                    <a:pt x="4376" y="6288"/>
                  </a:lnTo>
                  <a:lnTo>
                    <a:pt x="4386" y="6295"/>
                  </a:lnTo>
                  <a:lnTo>
                    <a:pt x="4396" y="6301"/>
                  </a:lnTo>
                  <a:lnTo>
                    <a:pt x="4406" y="6307"/>
                  </a:lnTo>
                  <a:lnTo>
                    <a:pt x="4417" y="6312"/>
                  </a:lnTo>
                  <a:lnTo>
                    <a:pt x="4429" y="6315"/>
                  </a:lnTo>
                  <a:lnTo>
                    <a:pt x="4451" y="6319"/>
                  </a:lnTo>
                  <a:lnTo>
                    <a:pt x="4475" y="6324"/>
                  </a:lnTo>
                  <a:lnTo>
                    <a:pt x="4486" y="6325"/>
                  </a:lnTo>
                  <a:lnTo>
                    <a:pt x="4499" y="6327"/>
                  </a:lnTo>
                  <a:lnTo>
                    <a:pt x="4511" y="6327"/>
                  </a:lnTo>
                  <a:lnTo>
                    <a:pt x="4523" y="6327"/>
                  </a:lnTo>
                  <a:lnTo>
                    <a:pt x="4534" y="6327"/>
                  </a:lnTo>
                  <a:lnTo>
                    <a:pt x="4545" y="6325"/>
                  </a:lnTo>
                  <a:lnTo>
                    <a:pt x="4556" y="6323"/>
                  </a:lnTo>
                  <a:lnTo>
                    <a:pt x="4566" y="6319"/>
                  </a:lnTo>
                  <a:lnTo>
                    <a:pt x="4577" y="6314"/>
                  </a:lnTo>
                  <a:lnTo>
                    <a:pt x="4585" y="6308"/>
                  </a:lnTo>
                  <a:lnTo>
                    <a:pt x="4594" y="6299"/>
                  </a:lnTo>
                  <a:lnTo>
                    <a:pt x="4601" y="6290"/>
                  </a:lnTo>
                  <a:lnTo>
                    <a:pt x="4587" y="6281"/>
                  </a:lnTo>
                  <a:lnTo>
                    <a:pt x="4573" y="6271"/>
                  </a:lnTo>
                  <a:lnTo>
                    <a:pt x="4565" y="6265"/>
                  </a:lnTo>
                  <a:lnTo>
                    <a:pt x="4558" y="6259"/>
                  </a:lnTo>
                  <a:lnTo>
                    <a:pt x="4551" y="6252"/>
                  </a:lnTo>
                  <a:lnTo>
                    <a:pt x="4544" y="6245"/>
                  </a:lnTo>
                  <a:lnTo>
                    <a:pt x="4539" y="6238"/>
                  </a:lnTo>
                  <a:lnTo>
                    <a:pt x="4533" y="6230"/>
                  </a:lnTo>
                  <a:lnTo>
                    <a:pt x="4529" y="6221"/>
                  </a:lnTo>
                  <a:lnTo>
                    <a:pt x="4526" y="6212"/>
                  </a:lnTo>
                  <a:lnTo>
                    <a:pt x="4524" y="6203"/>
                  </a:lnTo>
                  <a:lnTo>
                    <a:pt x="4523" y="6193"/>
                  </a:lnTo>
                  <a:lnTo>
                    <a:pt x="4523" y="6183"/>
                  </a:lnTo>
                  <a:lnTo>
                    <a:pt x="4525" y="6173"/>
                  </a:lnTo>
                  <a:lnTo>
                    <a:pt x="4533" y="6156"/>
                  </a:lnTo>
                  <a:lnTo>
                    <a:pt x="4543" y="6138"/>
                  </a:lnTo>
                  <a:lnTo>
                    <a:pt x="4554" y="6122"/>
                  </a:lnTo>
                  <a:lnTo>
                    <a:pt x="4566" y="6106"/>
                  </a:lnTo>
                  <a:lnTo>
                    <a:pt x="4593" y="6075"/>
                  </a:lnTo>
                  <a:lnTo>
                    <a:pt x="4619" y="6042"/>
                  </a:lnTo>
                  <a:lnTo>
                    <a:pt x="4631" y="6025"/>
                  </a:lnTo>
                  <a:lnTo>
                    <a:pt x="4643" y="6009"/>
                  </a:lnTo>
                  <a:lnTo>
                    <a:pt x="4654" y="5992"/>
                  </a:lnTo>
                  <a:lnTo>
                    <a:pt x="4664" y="5973"/>
                  </a:lnTo>
                  <a:lnTo>
                    <a:pt x="4667" y="5964"/>
                  </a:lnTo>
                  <a:lnTo>
                    <a:pt x="4671" y="5955"/>
                  </a:lnTo>
                  <a:lnTo>
                    <a:pt x="4674" y="5946"/>
                  </a:lnTo>
                  <a:lnTo>
                    <a:pt x="4677" y="5936"/>
                  </a:lnTo>
                  <a:lnTo>
                    <a:pt x="4679" y="5926"/>
                  </a:lnTo>
                  <a:lnTo>
                    <a:pt x="4680" y="5916"/>
                  </a:lnTo>
                  <a:lnTo>
                    <a:pt x="4681" y="5906"/>
                  </a:lnTo>
                  <a:lnTo>
                    <a:pt x="4681" y="5895"/>
                  </a:lnTo>
                  <a:lnTo>
                    <a:pt x="4681" y="5886"/>
                  </a:lnTo>
                  <a:lnTo>
                    <a:pt x="4680" y="5877"/>
                  </a:lnTo>
                  <a:lnTo>
                    <a:pt x="4679" y="5868"/>
                  </a:lnTo>
                  <a:lnTo>
                    <a:pt x="4678" y="5860"/>
                  </a:lnTo>
                  <a:lnTo>
                    <a:pt x="4676" y="5852"/>
                  </a:lnTo>
                  <a:lnTo>
                    <a:pt x="4673" y="5844"/>
                  </a:lnTo>
                  <a:lnTo>
                    <a:pt x="4670" y="5836"/>
                  </a:lnTo>
                  <a:lnTo>
                    <a:pt x="4666" y="5829"/>
                  </a:lnTo>
                  <a:lnTo>
                    <a:pt x="4658" y="5815"/>
                  </a:lnTo>
                  <a:lnTo>
                    <a:pt x="4648" y="5802"/>
                  </a:lnTo>
                  <a:lnTo>
                    <a:pt x="4636" y="5790"/>
                  </a:lnTo>
                  <a:lnTo>
                    <a:pt x="4624" y="5779"/>
                  </a:lnTo>
                  <a:lnTo>
                    <a:pt x="4611" y="5768"/>
                  </a:lnTo>
                  <a:lnTo>
                    <a:pt x="4597" y="5758"/>
                  </a:lnTo>
                  <a:lnTo>
                    <a:pt x="4583" y="5748"/>
                  </a:lnTo>
                  <a:lnTo>
                    <a:pt x="4568" y="5738"/>
                  </a:lnTo>
                  <a:lnTo>
                    <a:pt x="4538" y="5719"/>
                  </a:lnTo>
                  <a:lnTo>
                    <a:pt x="4510" y="5700"/>
                  </a:lnTo>
                  <a:lnTo>
                    <a:pt x="4503" y="5694"/>
                  </a:lnTo>
                  <a:lnTo>
                    <a:pt x="4497" y="5687"/>
                  </a:lnTo>
                  <a:lnTo>
                    <a:pt x="4491" y="5681"/>
                  </a:lnTo>
                  <a:lnTo>
                    <a:pt x="4487" y="5674"/>
                  </a:lnTo>
                  <a:lnTo>
                    <a:pt x="4483" y="5667"/>
                  </a:lnTo>
                  <a:lnTo>
                    <a:pt x="4481" y="5660"/>
                  </a:lnTo>
                  <a:lnTo>
                    <a:pt x="4479" y="5652"/>
                  </a:lnTo>
                  <a:lnTo>
                    <a:pt x="4477" y="5645"/>
                  </a:lnTo>
                  <a:lnTo>
                    <a:pt x="4477" y="5638"/>
                  </a:lnTo>
                  <a:lnTo>
                    <a:pt x="4477" y="5630"/>
                  </a:lnTo>
                  <a:lnTo>
                    <a:pt x="4477" y="5622"/>
                  </a:lnTo>
                  <a:lnTo>
                    <a:pt x="4478" y="5615"/>
                  </a:lnTo>
                  <a:lnTo>
                    <a:pt x="4482" y="5599"/>
                  </a:lnTo>
                  <a:lnTo>
                    <a:pt x="4488" y="5583"/>
                  </a:lnTo>
                  <a:lnTo>
                    <a:pt x="4497" y="5571"/>
                  </a:lnTo>
                  <a:lnTo>
                    <a:pt x="4506" y="5561"/>
                  </a:lnTo>
                  <a:lnTo>
                    <a:pt x="4516" y="5550"/>
                  </a:lnTo>
                  <a:lnTo>
                    <a:pt x="4527" y="5541"/>
                  </a:lnTo>
                  <a:lnTo>
                    <a:pt x="4540" y="5532"/>
                  </a:lnTo>
                  <a:lnTo>
                    <a:pt x="4553" y="5523"/>
                  </a:lnTo>
                  <a:lnTo>
                    <a:pt x="4568" y="5516"/>
                  </a:lnTo>
                  <a:lnTo>
                    <a:pt x="4585" y="5510"/>
                  </a:lnTo>
                  <a:lnTo>
                    <a:pt x="4605" y="5508"/>
                  </a:lnTo>
                  <a:lnTo>
                    <a:pt x="4624" y="5506"/>
                  </a:lnTo>
                  <a:lnTo>
                    <a:pt x="4644" y="5505"/>
                  </a:lnTo>
                  <a:lnTo>
                    <a:pt x="4664" y="5505"/>
                  </a:lnTo>
                  <a:lnTo>
                    <a:pt x="4684" y="5506"/>
                  </a:lnTo>
                  <a:lnTo>
                    <a:pt x="4703" y="5507"/>
                  </a:lnTo>
                  <a:lnTo>
                    <a:pt x="4723" y="5509"/>
                  </a:lnTo>
                  <a:lnTo>
                    <a:pt x="4743" y="5512"/>
                  </a:lnTo>
                  <a:lnTo>
                    <a:pt x="4762" y="5515"/>
                  </a:lnTo>
                  <a:lnTo>
                    <a:pt x="4782" y="5519"/>
                  </a:lnTo>
                  <a:lnTo>
                    <a:pt x="4802" y="5523"/>
                  </a:lnTo>
                  <a:lnTo>
                    <a:pt x="4821" y="5528"/>
                  </a:lnTo>
                  <a:lnTo>
                    <a:pt x="4859" y="5540"/>
                  </a:lnTo>
                  <a:lnTo>
                    <a:pt x="4898" y="5554"/>
                  </a:lnTo>
                  <a:lnTo>
                    <a:pt x="4935" y="5569"/>
                  </a:lnTo>
                  <a:lnTo>
                    <a:pt x="4973" y="5586"/>
                  </a:lnTo>
                  <a:lnTo>
                    <a:pt x="5009" y="5604"/>
                  </a:lnTo>
                  <a:lnTo>
                    <a:pt x="5045" y="5623"/>
                  </a:lnTo>
                  <a:lnTo>
                    <a:pt x="5080" y="5643"/>
                  </a:lnTo>
                  <a:lnTo>
                    <a:pt x="5115" y="5664"/>
                  </a:lnTo>
                  <a:lnTo>
                    <a:pt x="5148" y="5684"/>
                  </a:lnTo>
                  <a:lnTo>
                    <a:pt x="5180" y="5705"/>
                  </a:lnTo>
                  <a:lnTo>
                    <a:pt x="5199" y="5718"/>
                  </a:lnTo>
                  <a:lnTo>
                    <a:pt x="5219" y="5732"/>
                  </a:lnTo>
                  <a:lnTo>
                    <a:pt x="5240" y="5747"/>
                  </a:lnTo>
                  <a:lnTo>
                    <a:pt x="5262" y="5760"/>
                  </a:lnTo>
                  <a:lnTo>
                    <a:pt x="5284" y="5775"/>
                  </a:lnTo>
                  <a:lnTo>
                    <a:pt x="5304" y="5790"/>
                  </a:lnTo>
                  <a:lnTo>
                    <a:pt x="5314" y="5798"/>
                  </a:lnTo>
                  <a:lnTo>
                    <a:pt x="5323" y="5806"/>
                  </a:lnTo>
                  <a:lnTo>
                    <a:pt x="5332" y="5814"/>
                  </a:lnTo>
                  <a:lnTo>
                    <a:pt x="5340" y="5824"/>
                  </a:lnTo>
                  <a:lnTo>
                    <a:pt x="5336" y="5937"/>
                  </a:lnTo>
                  <a:lnTo>
                    <a:pt x="5331" y="5976"/>
                  </a:lnTo>
                  <a:lnTo>
                    <a:pt x="5328" y="6016"/>
                  </a:lnTo>
                  <a:lnTo>
                    <a:pt x="5325" y="6055"/>
                  </a:lnTo>
                  <a:lnTo>
                    <a:pt x="5323" y="6095"/>
                  </a:lnTo>
                  <a:lnTo>
                    <a:pt x="5323" y="6134"/>
                  </a:lnTo>
                  <a:lnTo>
                    <a:pt x="5323" y="6173"/>
                  </a:lnTo>
                  <a:lnTo>
                    <a:pt x="5324" y="6212"/>
                  </a:lnTo>
                  <a:lnTo>
                    <a:pt x="5326" y="6251"/>
                  </a:lnTo>
                  <a:lnTo>
                    <a:pt x="5329" y="6290"/>
                  </a:lnTo>
                  <a:lnTo>
                    <a:pt x="5333" y="6329"/>
                  </a:lnTo>
                  <a:lnTo>
                    <a:pt x="5338" y="6367"/>
                  </a:lnTo>
                  <a:lnTo>
                    <a:pt x="5345" y="6405"/>
                  </a:lnTo>
                  <a:lnTo>
                    <a:pt x="5352" y="6443"/>
                  </a:lnTo>
                  <a:lnTo>
                    <a:pt x="5360" y="6481"/>
                  </a:lnTo>
                  <a:lnTo>
                    <a:pt x="5369" y="6517"/>
                  </a:lnTo>
                  <a:lnTo>
                    <a:pt x="5378" y="6555"/>
                  </a:lnTo>
                  <a:lnTo>
                    <a:pt x="5389" y="6591"/>
                  </a:lnTo>
                  <a:lnTo>
                    <a:pt x="5401" y="6626"/>
                  </a:lnTo>
                  <a:lnTo>
                    <a:pt x="5413" y="6662"/>
                  </a:lnTo>
                  <a:lnTo>
                    <a:pt x="5428" y="6697"/>
                  </a:lnTo>
                  <a:lnTo>
                    <a:pt x="5442" y="6732"/>
                  </a:lnTo>
                  <a:lnTo>
                    <a:pt x="5458" y="6766"/>
                  </a:lnTo>
                  <a:lnTo>
                    <a:pt x="5474" y="6800"/>
                  </a:lnTo>
                  <a:lnTo>
                    <a:pt x="5492" y="6833"/>
                  </a:lnTo>
                  <a:lnTo>
                    <a:pt x="5511" y="6865"/>
                  </a:lnTo>
                  <a:lnTo>
                    <a:pt x="5531" y="6898"/>
                  </a:lnTo>
                  <a:lnTo>
                    <a:pt x="5551" y="6929"/>
                  </a:lnTo>
                  <a:lnTo>
                    <a:pt x="5572" y="6960"/>
                  </a:lnTo>
                  <a:lnTo>
                    <a:pt x="5595" y="6989"/>
                  </a:lnTo>
                  <a:lnTo>
                    <a:pt x="5618" y="7018"/>
                  </a:lnTo>
                  <a:lnTo>
                    <a:pt x="5643" y="7047"/>
                  </a:lnTo>
                  <a:lnTo>
                    <a:pt x="5669" y="7075"/>
                  </a:lnTo>
                  <a:lnTo>
                    <a:pt x="5682" y="7089"/>
                  </a:lnTo>
                  <a:lnTo>
                    <a:pt x="5687" y="7095"/>
                  </a:lnTo>
                  <a:lnTo>
                    <a:pt x="5692" y="7100"/>
                  </a:lnTo>
                  <a:lnTo>
                    <a:pt x="5694" y="7104"/>
                  </a:lnTo>
                  <a:lnTo>
                    <a:pt x="5695" y="7107"/>
                  </a:lnTo>
                  <a:lnTo>
                    <a:pt x="5695" y="7109"/>
                  </a:lnTo>
                  <a:lnTo>
                    <a:pt x="5693" y="7112"/>
                  </a:lnTo>
                  <a:lnTo>
                    <a:pt x="5690" y="7116"/>
                  </a:lnTo>
                  <a:lnTo>
                    <a:pt x="5645" y="7130"/>
                  </a:lnTo>
                  <a:lnTo>
                    <a:pt x="5597" y="7144"/>
                  </a:lnTo>
                  <a:lnTo>
                    <a:pt x="5546" y="7158"/>
                  </a:lnTo>
                  <a:lnTo>
                    <a:pt x="5497" y="7171"/>
                  </a:lnTo>
                  <a:lnTo>
                    <a:pt x="5471" y="7176"/>
                  </a:lnTo>
                  <a:lnTo>
                    <a:pt x="5448" y="7181"/>
                  </a:lnTo>
                  <a:lnTo>
                    <a:pt x="5425" y="7184"/>
                  </a:lnTo>
                  <a:lnTo>
                    <a:pt x="5402" y="7187"/>
                  </a:lnTo>
                  <a:lnTo>
                    <a:pt x="5381" y="7188"/>
                  </a:lnTo>
                  <a:lnTo>
                    <a:pt x="5361" y="7187"/>
                  </a:lnTo>
                  <a:lnTo>
                    <a:pt x="5352" y="7186"/>
                  </a:lnTo>
                  <a:lnTo>
                    <a:pt x="5344" y="7185"/>
                  </a:lnTo>
                  <a:lnTo>
                    <a:pt x="5334" y="7184"/>
                  </a:lnTo>
                  <a:lnTo>
                    <a:pt x="5327" y="7182"/>
                  </a:lnTo>
                  <a:lnTo>
                    <a:pt x="5311" y="7174"/>
                  </a:lnTo>
                  <a:lnTo>
                    <a:pt x="5297" y="7166"/>
                  </a:lnTo>
                  <a:lnTo>
                    <a:pt x="5285" y="7157"/>
                  </a:lnTo>
                  <a:lnTo>
                    <a:pt x="5273" y="7147"/>
                  </a:lnTo>
                  <a:lnTo>
                    <a:pt x="5261" y="7136"/>
                  </a:lnTo>
                  <a:lnTo>
                    <a:pt x="5251" y="7124"/>
                  </a:lnTo>
                  <a:lnTo>
                    <a:pt x="5242" y="7111"/>
                  </a:lnTo>
                  <a:lnTo>
                    <a:pt x="5234" y="7098"/>
                  </a:lnTo>
                  <a:lnTo>
                    <a:pt x="5226" y="7085"/>
                  </a:lnTo>
                  <a:lnTo>
                    <a:pt x="5219" y="7072"/>
                  </a:lnTo>
                  <a:lnTo>
                    <a:pt x="5213" y="7058"/>
                  </a:lnTo>
                  <a:lnTo>
                    <a:pt x="5207" y="7044"/>
                  </a:lnTo>
                  <a:lnTo>
                    <a:pt x="5195" y="7014"/>
                  </a:lnTo>
                  <a:lnTo>
                    <a:pt x="5183" y="6984"/>
                  </a:lnTo>
                  <a:lnTo>
                    <a:pt x="5172" y="6955"/>
                  </a:lnTo>
                  <a:lnTo>
                    <a:pt x="5160" y="6926"/>
                  </a:lnTo>
                  <a:lnTo>
                    <a:pt x="5154" y="6912"/>
                  </a:lnTo>
                  <a:lnTo>
                    <a:pt x="5147" y="6899"/>
                  </a:lnTo>
                  <a:lnTo>
                    <a:pt x="5140" y="6886"/>
                  </a:lnTo>
                  <a:lnTo>
                    <a:pt x="5132" y="6874"/>
                  </a:lnTo>
                  <a:lnTo>
                    <a:pt x="5123" y="6861"/>
                  </a:lnTo>
                  <a:lnTo>
                    <a:pt x="5113" y="6850"/>
                  </a:lnTo>
                  <a:lnTo>
                    <a:pt x="5102" y="6840"/>
                  </a:lnTo>
                  <a:lnTo>
                    <a:pt x="5090" y="6830"/>
                  </a:lnTo>
                  <a:lnTo>
                    <a:pt x="5078" y="6821"/>
                  </a:lnTo>
                  <a:lnTo>
                    <a:pt x="5064" y="6813"/>
                  </a:lnTo>
                  <a:lnTo>
                    <a:pt x="5049" y="6807"/>
                  </a:lnTo>
                  <a:lnTo>
                    <a:pt x="5032" y="6801"/>
                  </a:lnTo>
                  <a:lnTo>
                    <a:pt x="5021" y="6799"/>
                  </a:lnTo>
                  <a:lnTo>
                    <a:pt x="5003" y="6798"/>
                  </a:lnTo>
                  <a:lnTo>
                    <a:pt x="4993" y="6798"/>
                  </a:lnTo>
                  <a:lnTo>
                    <a:pt x="4984" y="6799"/>
                  </a:lnTo>
                  <a:lnTo>
                    <a:pt x="4976" y="6801"/>
                  </a:lnTo>
                  <a:lnTo>
                    <a:pt x="4970" y="6804"/>
                  </a:lnTo>
                  <a:lnTo>
                    <a:pt x="4958" y="6807"/>
                  </a:lnTo>
                  <a:lnTo>
                    <a:pt x="4946" y="6809"/>
                  </a:lnTo>
                  <a:lnTo>
                    <a:pt x="4937" y="6811"/>
                  </a:lnTo>
                  <a:lnTo>
                    <a:pt x="4929" y="6811"/>
                  </a:lnTo>
                  <a:lnTo>
                    <a:pt x="4922" y="6811"/>
                  </a:lnTo>
                  <a:lnTo>
                    <a:pt x="4916" y="6810"/>
                  </a:lnTo>
                  <a:lnTo>
                    <a:pt x="4910" y="6808"/>
                  </a:lnTo>
                  <a:lnTo>
                    <a:pt x="4904" y="6806"/>
                  </a:lnTo>
                  <a:lnTo>
                    <a:pt x="4892" y="6799"/>
                  </a:lnTo>
                  <a:lnTo>
                    <a:pt x="4875" y="6788"/>
                  </a:lnTo>
                  <a:lnTo>
                    <a:pt x="4854" y="6775"/>
                  </a:lnTo>
                  <a:lnTo>
                    <a:pt x="4825" y="6760"/>
                  </a:lnTo>
                  <a:lnTo>
                    <a:pt x="4810" y="6757"/>
                  </a:lnTo>
                  <a:lnTo>
                    <a:pt x="4793" y="6755"/>
                  </a:lnTo>
                  <a:lnTo>
                    <a:pt x="4778" y="6754"/>
                  </a:lnTo>
                  <a:lnTo>
                    <a:pt x="4763" y="6755"/>
                  </a:lnTo>
                  <a:lnTo>
                    <a:pt x="4747" y="6757"/>
                  </a:lnTo>
                  <a:lnTo>
                    <a:pt x="4732" y="6760"/>
                  </a:lnTo>
                  <a:lnTo>
                    <a:pt x="4717" y="6764"/>
                  </a:lnTo>
                  <a:lnTo>
                    <a:pt x="4703" y="6770"/>
                  </a:lnTo>
                  <a:lnTo>
                    <a:pt x="4690" y="6776"/>
                  </a:lnTo>
                  <a:lnTo>
                    <a:pt x="4678" y="6783"/>
                  </a:lnTo>
                  <a:lnTo>
                    <a:pt x="4667" y="6792"/>
                  </a:lnTo>
                  <a:lnTo>
                    <a:pt x="4656" y="6801"/>
                  </a:lnTo>
                  <a:lnTo>
                    <a:pt x="4648" y="6811"/>
                  </a:lnTo>
                  <a:lnTo>
                    <a:pt x="4639" y="6821"/>
                  </a:lnTo>
                  <a:lnTo>
                    <a:pt x="4633" y="6832"/>
                  </a:lnTo>
                  <a:lnTo>
                    <a:pt x="4629" y="6843"/>
                  </a:lnTo>
                  <a:lnTo>
                    <a:pt x="4629" y="6848"/>
                  </a:lnTo>
                  <a:lnTo>
                    <a:pt x="4630" y="6852"/>
                  </a:lnTo>
                  <a:lnTo>
                    <a:pt x="4631" y="6855"/>
                  </a:lnTo>
                  <a:lnTo>
                    <a:pt x="4633" y="6859"/>
                  </a:lnTo>
                  <a:lnTo>
                    <a:pt x="4638" y="6865"/>
                  </a:lnTo>
                  <a:lnTo>
                    <a:pt x="4644" y="6871"/>
                  </a:lnTo>
                  <a:lnTo>
                    <a:pt x="4654" y="6877"/>
                  </a:lnTo>
                  <a:lnTo>
                    <a:pt x="4663" y="6882"/>
                  </a:lnTo>
                  <a:lnTo>
                    <a:pt x="4673" y="6887"/>
                  </a:lnTo>
                  <a:lnTo>
                    <a:pt x="4684" y="6892"/>
                  </a:lnTo>
                  <a:lnTo>
                    <a:pt x="4695" y="6896"/>
                  </a:lnTo>
                  <a:lnTo>
                    <a:pt x="4706" y="6902"/>
                  </a:lnTo>
                  <a:lnTo>
                    <a:pt x="4716" y="6907"/>
                  </a:lnTo>
                  <a:lnTo>
                    <a:pt x="4727" y="6914"/>
                  </a:lnTo>
                  <a:lnTo>
                    <a:pt x="4736" y="6921"/>
                  </a:lnTo>
                  <a:lnTo>
                    <a:pt x="4744" y="6930"/>
                  </a:lnTo>
                  <a:lnTo>
                    <a:pt x="4747" y="6934"/>
                  </a:lnTo>
                  <a:lnTo>
                    <a:pt x="4750" y="6939"/>
                  </a:lnTo>
                  <a:lnTo>
                    <a:pt x="4752" y="6944"/>
                  </a:lnTo>
                  <a:lnTo>
                    <a:pt x="4754" y="6950"/>
                  </a:lnTo>
                  <a:lnTo>
                    <a:pt x="4756" y="6958"/>
                  </a:lnTo>
                  <a:lnTo>
                    <a:pt x="4759" y="6964"/>
                  </a:lnTo>
                  <a:lnTo>
                    <a:pt x="4760" y="6971"/>
                  </a:lnTo>
                  <a:lnTo>
                    <a:pt x="4761" y="6978"/>
                  </a:lnTo>
                  <a:lnTo>
                    <a:pt x="4762" y="6984"/>
                  </a:lnTo>
                  <a:lnTo>
                    <a:pt x="4762" y="6991"/>
                  </a:lnTo>
                  <a:lnTo>
                    <a:pt x="4762" y="6998"/>
                  </a:lnTo>
                  <a:lnTo>
                    <a:pt x="4761" y="7005"/>
                  </a:lnTo>
                  <a:lnTo>
                    <a:pt x="4760" y="7011"/>
                  </a:lnTo>
                  <a:lnTo>
                    <a:pt x="4758" y="7017"/>
                  </a:lnTo>
                  <a:lnTo>
                    <a:pt x="4755" y="7023"/>
                  </a:lnTo>
                  <a:lnTo>
                    <a:pt x="4752" y="7029"/>
                  </a:lnTo>
                  <a:lnTo>
                    <a:pt x="4749" y="7036"/>
                  </a:lnTo>
                  <a:lnTo>
                    <a:pt x="4745" y="7041"/>
                  </a:lnTo>
                  <a:lnTo>
                    <a:pt x="4740" y="7045"/>
                  </a:lnTo>
                  <a:lnTo>
                    <a:pt x="4735" y="7050"/>
                  </a:lnTo>
                  <a:lnTo>
                    <a:pt x="4707" y="7049"/>
                  </a:lnTo>
                  <a:lnTo>
                    <a:pt x="4680" y="7050"/>
                  </a:lnTo>
                  <a:lnTo>
                    <a:pt x="4652" y="7051"/>
                  </a:lnTo>
                  <a:lnTo>
                    <a:pt x="4623" y="7055"/>
                  </a:lnTo>
                  <a:lnTo>
                    <a:pt x="4609" y="7057"/>
                  </a:lnTo>
                  <a:lnTo>
                    <a:pt x="4596" y="7060"/>
                  </a:lnTo>
                  <a:lnTo>
                    <a:pt x="4583" y="7064"/>
                  </a:lnTo>
                  <a:lnTo>
                    <a:pt x="4569" y="7068"/>
                  </a:lnTo>
                  <a:lnTo>
                    <a:pt x="4557" y="7074"/>
                  </a:lnTo>
                  <a:lnTo>
                    <a:pt x="4546" y="7080"/>
                  </a:lnTo>
                  <a:lnTo>
                    <a:pt x="4535" y="7087"/>
                  </a:lnTo>
                  <a:lnTo>
                    <a:pt x="4525" y="7095"/>
                  </a:lnTo>
                  <a:lnTo>
                    <a:pt x="4514" y="7105"/>
                  </a:lnTo>
                  <a:lnTo>
                    <a:pt x="4502" y="7119"/>
                  </a:lnTo>
                  <a:lnTo>
                    <a:pt x="4487" y="7135"/>
                  </a:lnTo>
                  <a:lnTo>
                    <a:pt x="4475" y="7153"/>
                  </a:lnTo>
                  <a:lnTo>
                    <a:pt x="4469" y="7163"/>
                  </a:lnTo>
                  <a:lnTo>
                    <a:pt x="4464" y="7173"/>
                  </a:lnTo>
                  <a:lnTo>
                    <a:pt x="4460" y="7184"/>
                  </a:lnTo>
                  <a:lnTo>
                    <a:pt x="4457" y="7195"/>
                  </a:lnTo>
                  <a:lnTo>
                    <a:pt x="4455" y="7207"/>
                  </a:lnTo>
                  <a:lnTo>
                    <a:pt x="4455" y="7218"/>
                  </a:lnTo>
                  <a:lnTo>
                    <a:pt x="4456" y="7230"/>
                  </a:lnTo>
                  <a:lnTo>
                    <a:pt x="4458" y="7241"/>
                  </a:lnTo>
                  <a:lnTo>
                    <a:pt x="4478" y="7237"/>
                  </a:lnTo>
                  <a:lnTo>
                    <a:pt x="4499" y="7234"/>
                  </a:lnTo>
                  <a:lnTo>
                    <a:pt x="4519" y="7232"/>
                  </a:lnTo>
                  <a:lnTo>
                    <a:pt x="4539" y="7231"/>
                  </a:lnTo>
                  <a:lnTo>
                    <a:pt x="4549" y="7232"/>
                  </a:lnTo>
                  <a:lnTo>
                    <a:pt x="4560" y="7234"/>
                  </a:lnTo>
                  <a:lnTo>
                    <a:pt x="4571" y="7236"/>
                  </a:lnTo>
                  <a:lnTo>
                    <a:pt x="4581" y="7238"/>
                  </a:lnTo>
                  <a:lnTo>
                    <a:pt x="4591" y="7242"/>
                  </a:lnTo>
                  <a:lnTo>
                    <a:pt x="4601" y="7246"/>
                  </a:lnTo>
                  <a:lnTo>
                    <a:pt x="4611" y="7252"/>
                  </a:lnTo>
                  <a:lnTo>
                    <a:pt x="4621" y="7258"/>
                  </a:lnTo>
                  <a:lnTo>
                    <a:pt x="4622" y="7291"/>
                  </a:lnTo>
                  <a:lnTo>
                    <a:pt x="4623" y="7325"/>
                  </a:lnTo>
                  <a:lnTo>
                    <a:pt x="4624" y="7334"/>
                  </a:lnTo>
                  <a:lnTo>
                    <a:pt x="4626" y="7343"/>
                  </a:lnTo>
                  <a:lnTo>
                    <a:pt x="4628" y="7351"/>
                  </a:lnTo>
                  <a:lnTo>
                    <a:pt x="4631" y="7361"/>
                  </a:lnTo>
                  <a:lnTo>
                    <a:pt x="4635" y="7369"/>
                  </a:lnTo>
                  <a:lnTo>
                    <a:pt x="4639" y="7377"/>
                  </a:lnTo>
                  <a:lnTo>
                    <a:pt x="4644" y="7385"/>
                  </a:lnTo>
                  <a:lnTo>
                    <a:pt x="4652" y="7393"/>
                  </a:lnTo>
                  <a:lnTo>
                    <a:pt x="4661" y="7401"/>
                  </a:lnTo>
                  <a:lnTo>
                    <a:pt x="4671" y="7408"/>
                  </a:lnTo>
                  <a:lnTo>
                    <a:pt x="4682" y="7413"/>
                  </a:lnTo>
                  <a:lnTo>
                    <a:pt x="4694" y="7417"/>
                  </a:lnTo>
                  <a:lnTo>
                    <a:pt x="4706" y="7419"/>
                  </a:lnTo>
                  <a:lnTo>
                    <a:pt x="4719" y="7421"/>
                  </a:lnTo>
                  <a:lnTo>
                    <a:pt x="4733" y="7422"/>
                  </a:lnTo>
                  <a:lnTo>
                    <a:pt x="4747" y="7422"/>
                  </a:lnTo>
                  <a:lnTo>
                    <a:pt x="4773" y="7421"/>
                  </a:lnTo>
                  <a:lnTo>
                    <a:pt x="4799" y="7419"/>
                  </a:lnTo>
                  <a:lnTo>
                    <a:pt x="4824" y="7417"/>
                  </a:lnTo>
                  <a:lnTo>
                    <a:pt x="4845" y="7416"/>
                  </a:lnTo>
                  <a:lnTo>
                    <a:pt x="4845" y="7423"/>
                  </a:lnTo>
                  <a:lnTo>
                    <a:pt x="4844" y="7429"/>
                  </a:lnTo>
                  <a:lnTo>
                    <a:pt x="4843" y="7436"/>
                  </a:lnTo>
                  <a:lnTo>
                    <a:pt x="4841" y="7442"/>
                  </a:lnTo>
                  <a:lnTo>
                    <a:pt x="4839" y="7448"/>
                  </a:lnTo>
                  <a:lnTo>
                    <a:pt x="4837" y="7452"/>
                  </a:lnTo>
                  <a:lnTo>
                    <a:pt x="4833" y="7457"/>
                  </a:lnTo>
                  <a:lnTo>
                    <a:pt x="4830" y="7461"/>
                  </a:lnTo>
                  <a:lnTo>
                    <a:pt x="4822" y="7469"/>
                  </a:lnTo>
                  <a:lnTo>
                    <a:pt x="4813" y="7476"/>
                  </a:lnTo>
                  <a:lnTo>
                    <a:pt x="4803" y="7482"/>
                  </a:lnTo>
                  <a:lnTo>
                    <a:pt x="4791" y="7488"/>
                  </a:lnTo>
                  <a:lnTo>
                    <a:pt x="4769" y="7498"/>
                  </a:lnTo>
                  <a:lnTo>
                    <a:pt x="4747" y="7508"/>
                  </a:lnTo>
                  <a:lnTo>
                    <a:pt x="4738" y="7513"/>
                  </a:lnTo>
                  <a:lnTo>
                    <a:pt x="4729" y="7519"/>
                  </a:lnTo>
                  <a:lnTo>
                    <a:pt x="4721" y="7526"/>
                  </a:lnTo>
                  <a:lnTo>
                    <a:pt x="4715" y="7534"/>
                  </a:lnTo>
                  <a:lnTo>
                    <a:pt x="4710" y="7540"/>
                  </a:lnTo>
                  <a:lnTo>
                    <a:pt x="4706" y="7547"/>
                  </a:lnTo>
                  <a:lnTo>
                    <a:pt x="4703" y="7555"/>
                  </a:lnTo>
                  <a:lnTo>
                    <a:pt x="4700" y="7563"/>
                  </a:lnTo>
                  <a:lnTo>
                    <a:pt x="4697" y="7572"/>
                  </a:lnTo>
                  <a:lnTo>
                    <a:pt x="4696" y="7581"/>
                  </a:lnTo>
                  <a:lnTo>
                    <a:pt x="4694" y="7590"/>
                  </a:lnTo>
                  <a:lnTo>
                    <a:pt x="4694" y="7600"/>
                  </a:lnTo>
                  <a:lnTo>
                    <a:pt x="4694" y="7610"/>
                  </a:lnTo>
                  <a:lnTo>
                    <a:pt x="4694" y="7620"/>
                  </a:lnTo>
                  <a:lnTo>
                    <a:pt x="4696" y="7630"/>
                  </a:lnTo>
                  <a:lnTo>
                    <a:pt x="4697" y="7639"/>
                  </a:lnTo>
                  <a:lnTo>
                    <a:pt x="4700" y="7649"/>
                  </a:lnTo>
                  <a:lnTo>
                    <a:pt x="4703" y="7658"/>
                  </a:lnTo>
                  <a:lnTo>
                    <a:pt x="4707" y="7667"/>
                  </a:lnTo>
                  <a:lnTo>
                    <a:pt x="4711" y="7675"/>
                  </a:lnTo>
                  <a:lnTo>
                    <a:pt x="4718" y="7672"/>
                  </a:lnTo>
                  <a:lnTo>
                    <a:pt x="4737" y="7666"/>
                  </a:lnTo>
                  <a:lnTo>
                    <a:pt x="4764" y="7658"/>
                  </a:lnTo>
                  <a:lnTo>
                    <a:pt x="4795" y="7651"/>
                  </a:lnTo>
                  <a:lnTo>
                    <a:pt x="4811" y="7648"/>
                  </a:lnTo>
                  <a:lnTo>
                    <a:pt x="4827" y="7646"/>
                  </a:lnTo>
                  <a:lnTo>
                    <a:pt x="4842" y="7645"/>
                  </a:lnTo>
                  <a:lnTo>
                    <a:pt x="4855" y="7646"/>
                  </a:lnTo>
                  <a:lnTo>
                    <a:pt x="4861" y="7647"/>
                  </a:lnTo>
                  <a:lnTo>
                    <a:pt x="4867" y="7649"/>
                  </a:lnTo>
                  <a:lnTo>
                    <a:pt x="4872" y="7651"/>
                  </a:lnTo>
                  <a:lnTo>
                    <a:pt x="4877" y="7653"/>
                  </a:lnTo>
                  <a:lnTo>
                    <a:pt x="4882" y="7656"/>
                  </a:lnTo>
                  <a:lnTo>
                    <a:pt x="4885" y="7660"/>
                  </a:lnTo>
                  <a:lnTo>
                    <a:pt x="4888" y="7664"/>
                  </a:lnTo>
                  <a:lnTo>
                    <a:pt x="4889" y="7669"/>
                  </a:lnTo>
                  <a:lnTo>
                    <a:pt x="4892" y="7679"/>
                  </a:lnTo>
                  <a:lnTo>
                    <a:pt x="4896" y="7690"/>
                  </a:lnTo>
                  <a:lnTo>
                    <a:pt x="4900" y="7698"/>
                  </a:lnTo>
                  <a:lnTo>
                    <a:pt x="4905" y="7706"/>
                  </a:lnTo>
                  <a:lnTo>
                    <a:pt x="4910" y="7713"/>
                  </a:lnTo>
                  <a:lnTo>
                    <a:pt x="4915" y="7719"/>
                  </a:lnTo>
                  <a:lnTo>
                    <a:pt x="4921" y="7725"/>
                  </a:lnTo>
                  <a:lnTo>
                    <a:pt x="4926" y="7729"/>
                  </a:lnTo>
                  <a:lnTo>
                    <a:pt x="4944" y="7743"/>
                  </a:lnTo>
                  <a:lnTo>
                    <a:pt x="4952" y="7746"/>
                  </a:lnTo>
                  <a:lnTo>
                    <a:pt x="4962" y="7751"/>
                  </a:lnTo>
                  <a:lnTo>
                    <a:pt x="4971" y="7754"/>
                  </a:lnTo>
                  <a:lnTo>
                    <a:pt x="4980" y="7756"/>
                  </a:lnTo>
                  <a:lnTo>
                    <a:pt x="4989" y="7758"/>
                  </a:lnTo>
                  <a:lnTo>
                    <a:pt x="4997" y="7759"/>
                  </a:lnTo>
                  <a:lnTo>
                    <a:pt x="5006" y="7760"/>
                  </a:lnTo>
                  <a:lnTo>
                    <a:pt x="5014" y="7760"/>
                  </a:lnTo>
                  <a:lnTo>
                    <a:pt x="5022" y="7759"/>
                  </a:lnTo>
                  <a:lnTo>
                    <a:pt x="5039" y="7756"/>
                  </a:lnTo>
                  <a:lnTo>
                    <a:pt x="5054" y="7751"/>
                  </a:lnTo>
                  <a:lnTo>
                    <a:pt x="5068" y="7745"/>
                  </a:lnTo>
                  <a:lnTo>
                    <a:pt x="5083" y="7738"/>
                  </a:lnTo>
                  <a:lnTo>
                    <a:pt x="5111" y="7723"/>
                  </a:lnTo>
                  <a:lnTo>
                    <a:pt x="5139" y="7707"/>
                  </a:lnTo>
                  <a:lnTo>
                    <a:pt x="5152" y="7700"/>
                  </a:lnTo>
                  <a:lnTo>
                    <a:pt x="5166" y="7694"/>
                  </a:lnTo>
                  <a:lnTo>
                    <a:pt x="5180" y="7690"/>
                  </a:lnTo>
                  <a:lnTo>
                    <a:pt x="5195" y="7687"/>
                  </a:lnTo>
                  <a:lnTo>
                    <a:pt x="5202" y="7689"/>
                  </a:lnTo>
                  <a:lnTo>
                    <a:pt x="5207" y="7691"/>
                  </a:lnTo>
                  <a:lnTo>
                    <a:pt x="5211" y="7695"/>
                  </a:lnTo>
                  <a:lnTo>
                    <a:pt x="5213" y="7699"/>
                  </a:lnTo>
                  <a:lnTo>
                    <a:pt x="5214" y="7705"/>
                  </a:lnTo>
                  <a:lnTo>
                    <a:pt x="5214" y="7710"/>
                  </a:lnTo>
                  <a:lnTo>
                    <a:pt x="5213" y="7716"/>
                  </a:lnTo>
                  <a:lnTo>
                    <a:pt x="5211" y="7723"/>
                  </a:lnTo>
                  <a:lnTo>
                    <a:pt x="5208" y="7737"/>
                  </a:lnTo>
                  <a:lnTo>
                    <a:pt x="5206" y="7753"/>
                  </a:lnTo>
                  <a:lnTo>
                    <a:pt x="5205" y="7760"/>
                  </a:lnTo>
                  <a:lnTo>
                    <a:pt x="5206" y="7769"/>
                  </a:lnTo>
                  <a:lnTo>
                    <a:pt x="5208" y="7777"/>
                  </a:lnTo>
                  <a:lnTo>
                    <a:pt x="5211" y="7784"/>
                  </a:lnTo>
                  <a:lnTo>
                    <a:pt x="5215" y="7793"/>
                  </a:lnTo>
                  <a:lnTo>
                    <a:pt x="5221" y="7801"/>
                  </a:lnTo>
                  <a:lnTo>
                    <a:pt x="5227" y="7808"/>
                  </a:lnTo>
                  <a:lnTo>
                    <a:pt x="5234" y="7814"/>
                  </a:lnTo>
                  <a:lnTo>
                    <a:pt x="5241" y="7819"/>
                  </a:lnTo>
                  <a:lnTo>
                    <a:pt x="5249" y="7823"/>
                  </a:lnTo>
                  <a:lnTo>
                    <a:pt x="5257" y="7826"/>
                  </a:lnTo>
                  <a:lnTo>
                    <a:pt x="5268" y="7829"/>
                  </a:lnTo>
                  <a:lnTo>
                    <a:pt x="5272" y="7832"/>
                  </a:lnTo>
                  <a:lnTo>
                    <a:pt x="5276" y="7836"/>
                  </a:lnTo>
                  <a:lnTo>
                    <a:pt x="5279" y="7839"/>
                  </a:lnTo>
                  <a:lnTo>
                    <a:pt x="5282" y="7844"/>
                  </a:lnTo>
                  <a:lnTo>
                    <a:pt x="5283" y="7849"/>
                  </a:lnTo>
                  <a:lnTo>
                    <a:pt x="5284" y="7853"/>
                  </a:lnTo>
                  <a:lnTo>
                    <a:pt x="5284" y="7858"/>
                  </a:lnTo>
                  <a:lnTo>
                    <a:pt x="5284" y="7863"/>
                  </a:lnTo>
                  <a:lnTo>
                    <a:pt x="5281" y="7873"/>
                  </a:lnTo>
                  <a:lnTo>
                    <a:pt x="5278" y="7882"/>
                  </a:lnTo>
                  <a:lnTo>
                    <a:pt x="5273" y="7891"/>
                  </a:lnTo>
                  <a:lnTo>
                    <a:pt x="5267" y="7899"/>
                  </a:lnTo>
                  <a:lnTo>
                    <a:pt x="5259" y="7910"/>
                  </a:lnTo>
                  <a:lnTo>
                    <a:pt x="5251" y="7920"/>
                  </a:lnTo>
                  <a:lnTo>
                    <a:pt x="5242" y="7930"/>
                  </a:lnTo>
                  <a:lnTo>
                    <a:pt x="5233" y="7940"/>
                  </a:lnTo>
                  <a:lnTo>
                    <a:pt x="5229" y="7945"/>
                  </a:lnTo>
                  <a:lnTo>
                    <a:pt x="5226" y="7950"/>
                  </a:lnTo>
                  <a:lnTo>
                    <a:pt x="5223" y="7955"/>
                  </a:lnTo>
                  <a:lnTo>
                    <a:pt x="5221" y="7960"/>
                  </a:lnTo>
                  <a:lnTo>
                    <a:pt x="5219" y="7966"/>
                  </a:lnTo>
                  <a:lnTo>
                    <a:pt x="5219" y="7971"/>
                  </a:lnTo>
                  <a:lnTo>
                    <a:pt x="5220" y="7977"/>
                  </a:lnTo>
                  <a:lnTo>
                    <a:pt x="5222" y="7983"/>
                  </a:lnTo>
                  <a:lnTo>
                    <a:pt x="5236" y="7990"/>
                  </a:lnTo>
                  <a:lnTo>
                    <a:pt x="5249" y="7996"/>
                  </a:lnTo>
                  <a:lnTo>
                    <a:pt x="5263" y="8000"/>
                  </a:lnTo>
                  <a:lnTo>
                    <a:pt x="5277" y="8003"/>
                  </a:lnTo>
                  <a:lnTo>
                    <a:pt x="5290" y="8005"/>
                  </a:lnTo>
                  <a:lnTo>
                    <a:pt x="5303" y="8006"/>
                  </a:lnTo>
                  <a:lnTo>
                    <a:pt x="5316" y="8006"/>
                  </a:lnTo>
                  <a:lnTo>
                    <a:pt x="5328" y="8005"/>
                  </a:lnTo>
                  <a:lnTo>
                    <a:pt x="5340" y="8003"/>
                  </a:lnTo>
                  <a:lnTo>
                    <a:pt x="5353" y="8000"/>
                  </a:lnTo>
                  <a:lnTo>
                    <a:pt x="5364" y="7996"/>
                  </a:lnTo>
                  <a:lnTo>
                    <a:pt x="5376" y="7992"/>
                  </a:lnTo>
                  <a:lnTo>
                    <a:pt x="5387" y="7986"/>
                  </a:lnTo>
                  <a:lnTo>
                    <a:pt x="5397" y="7981"/>
                  </a:lnTo>
                  <a:lnTo>
                    <a:pt x="5408" y="7974"/>
                  </a:lnTo>
                  <a:lnTo>
                    <a:pt x="5418" y="7968"/>
                  </a:lnTo>
                  <a:lnTo>
                    <a:pt x="5437" y="7953"/>
                  </a:lnTo>
                  <a:lnTo>
                    <a:pt x="5454" y="7937"/>
                  </a:lnTo>
                  <a:lnTo>
                    <a:pt x="5470" y="7920"/>
                  </a:lnTo>
                  <a:lnTo>
                    <a:pt x="5483" y="7904"/>
                  </a:lnTo>
                  <a:lnTo>
                    <a:pt x="5494" y="7888"/>
                  </a:lnTo>
                  <a:lnTo>
                    <a:pt x="5505" y="7874"/>
                  </a:lnTo>
                  <a:lnTo>
                    <a:pt x="5512" y="7861"/>
                  </a:lnTo>
                  <a:lnTo>
                    <a:pt x="5516" y="7850"/>
                  </a:lnTo>
                  <a:lnTo>
                    <a:pt x="5526" y="7849"/>
                  </a:lnTo>
                  <a:lnTo>
                    <a:pt x="5535" y="7848"/>
                  </a:lnTo>
                  <a:lnTo>
                    <a:pt x="5543" y="7845"/>
                  </a:lnTo>
                  <a:lnTo>
                    <a:pt x="5551" y="7843"/>
                  </a:lnTo>
                  <a:lnTo>
                    <a:pt x="5559" y="7840"/>
                  </a:lnTo>
                  <a:lnTo>
                    <a:pt x="5567" y="7837"/>
                  </a:lnTo>
                  <a:lnTo>
                    <a:pt x="5575" y="7833"/>
                  </a:lnTo>
                  <a:lnTo>
                    <a:pt x="5581" y="7828"/>
                  </a:lnTo>
                  <a:lnTo>
                    <a:pt x="5587" y="7824"/>
                  </a:lnTo>
                  <a:lnTo>
                    <a:pt x="5593" y="7819"/>
                  </a:lnTo>
                  <a:lnTo>
                    <a:pt x="5598" y="7813"/>
                  </a:lnTo>
                  <a:lnTo>
                    <a:pt x="5603" y="7807"/>
                  </a:lnTo>
                  <a:lnTo>
                    <a:pt x="5607" y="7800"/>
                  </a:lnTo>
                  <a:lnTo>
                    <a:pt x="5610" y="7793"/>
                  </a:lnTo>
                  <a:lnTo>
                    <a:pt x="5613" y="7786"/>
                  </a:lnTo>
                  <a:lnTo>
                    <a:pt x="5615" y="7778"/>
                  </a:lnTo>
                  <a:lnTo>
                    <a:pt x="5615" y="7750"/>
                  </a:lnTo>
                  <a:lnTo>
                    <a:pt x="5614" y="7721"/>
                  </a:lnTo>
                  <a:lnTo>
                    <a:pt x="5614" y="7714"/>
                  </a:lnTo>
                  <a:lnTo>
                    <a:pt x="5614" y="7707"/>
                  </a:lnTo>
                  <a:lnTo>
                    <a:pt x="5615" y="7701"/>
                  </a:lnTo>
                  <a:lnTo>
                    <a:pt x="5617" y="7694"/>
                  </a:lnTo>
                  <a:lnTo>
                    <a:pt x="5619" y="7688"/>
                  </a:lnTo>
                  <a:lnTo>
                    <a:pt x="5622" y="7681"/>
                  </a:lnTo>
                  <a:lnTo>
                    <a:pt x="5626" y="7676"/>
                  </a:lnTo>
                  <a:lnTo>
                    <a:pt x="5631" y="7671"/>
                  </a:lnTo>
                  <a:lnTo>
                    <a:pt x="5662" y="7668"/>
                  </a:lnTo>
                  <a:lnTo>
                    <a:pt x="5693" y="7664"/>
                  </a:lnTo>
                  <a:lnTo>
                    <a:pt x="5723" y="7660"/>
                  </a:lnTo>
                  <a:lnTo>
                    <a:pt x="5754" y="7655"/>
                  </a:lnTo>
                  <a:lnTo>
                    <a:pt x="5815" y="7643"/>
                  </a:lnTo>
                  <a:lnTo>
                    <a:pt x="5875" y="7630"/>
                  </a:lnTo>
                  <a:lnTo>
                    <a:pt x="5935" y="7616"/>
                  </a:lnTo>
                  <a:lnTo>
                    <a:pt x="5995" y="7603"/>
                  </a:lnTo>
                  <a:lnTo>
                    <a:pt x="6054" y="7590"/>
                  </a:lnTo>
                  <a:lnTo>
                    <a:pt x="6111" y="7579"/>
                  </a:lnTo>
                  <a:lnTo>
                    <a:pt x="6116" y="7585"/>
                  </a:lnTo>
                  <a:lnTo>
                    <a:pt x="6119" y="7592"/>
                  </a:lnTo>
                  <a:lnTo>
                    <a:pt x="6121" y="7599"/>
                  </a:lnTo>
                  <a:lnTo>
                    <a:pt x="6123" y="7607"/>
                  </a:lnTo>
                  <a:lnTo>
                    <a:pt x="6126" y="7623"/>
                  </a:lnTo>
                  <a:lnTo>
                    <a:pt x="6126" y="7639"/>
                  </a:lnTo>
                  <a:lnTo>
                    <a:pt x="6125" y="7656"/>
                  </a:lnTo>
                  <a:lnTo>
                    <a:pt x="6124" y="7673"/>
                  </a:lnTo>
                  <a:lnTo>
                    <a:pt x="6121" y="7690"/>
                  </a:lnTo>
                  <a:lnTo>
                    <a:pt x="6119" y="7704"/>
                  </a:lnTo>
                  <a:lnTo>
                    <a:pt x="6103" y="7744"/>
                  </a:lnTo>
                  <a:lnTo>
                    <a:pt x="6087" y="7782"/>
                  </a:lnTo>
                  <a:lnTo>
                    <a:pt x="6085" y="7791"/>
                  </a:lnTo>
                  <a:lnTo>
                    <a:pt x="6084" y="7799"/>
                  </a:lnTo>
                  <a:lnTo>
                    <a:pt x="6084" y="7808"/>
                  </a:lnTo>
                  <a:lnTo>
                    <a:pt x="6086" y="7816"/>
                  </a:lnTo>
                  <a:lnTo>
                    <a:pt x="6089" y="7824"/>
                  </a:lnTo>
                  <a:lnTo>
                    <a:pt x="6094" y="7831"/>
                  </a:lnTo>
                  <a:lnTo>
                    <a:pt x="6102" y="7838"/>
                  </a:lnTo>
                  <a:lnTo>
                    <a:pt x="6112" y="7845"/>
                  </a:lnTo>
                  <a:lnTo>
                    <a:pt x="6118" y="7841"/>
                  </a:lnTo>
                  <a:lnTo>
                    <a:pt x="6131" y="7828"/>
                  </a:lnTo>
                  <a:lnTo>
                    <a:pt x="6140" y="7820"/>
                  </a:lnTo>
                  <a:lnTo>
                    <a:pt x="6151" y="7812"/>
                  </a:lnTo>
                  <a:lnTo>
                    <a:pt x="6163" y="7803"/>
                  </a:lnTo>
                  <a:lnTo>
                    <a:pt x="6176" y="7795"/>
                  </a:lnTo>
                  <a:lnTo>
                    <a:pt x="6190" y="7787"/>
                  </a:lnTo>
                  <a:lnTo>
                    <a:pt x="6206" y="7781"/>
                  </a:lnTo>
                  <a:lnTo>
                    <a:pt x="6213" y="7779"/>
                  </a:lnTo>
                  <a:lnTo>
                    <a:pt x="6221" y="7776"/>
                  </a:lnTo>
                  <a:lnTo>
                    <a:pt x="6229" y="7775"/>
                  </a:lnTo>
                  <a:lnTo>
                    <a:pt x="6237" y="7774"/>
                  </a:lnTo>
                  <a:lnTo>
                    <a:pt x="6245" y="7774"/>
                  </a:lnTo>
                  <a:lnTo>
                    <a:pt x="6253" y="7774"/>
                  </a:lnTo>
                  <a:lnTo>
                    <a:pt x="6261" y="7775"/>
                  </a:lnTo>
                  <a:lnTo>
                    <a:pt x="6270" y="7777"/>
                  </a:lnTo>
                  <a:lnTo>
                    <a:pt x="6278" y="7780"/>
                  </a:lnTo>
                  <a:lnTo>
                    <a:pt x="6285" y="7783"/>
                  </a:lnTo>
                  <a:lnTo>
                    <a:pt x="6293" y="7788"/>
                  </a:lnTo>
                  <a:lnTo>
                    <a:pt x="6301" y="7794"/>
                  </a:lnTo>
                  <a:lnTo>
                    <a:pt x="6312" y="7803"/>
                  </a:lnTo>
                  <a:lnTo>
                    <a:pt x="6324" y="7811"/>
                  </a:lnTo>
                  <a:lnTo>
                    <a:pt x="6336" y="7819"/>
                  </a:lnTo>
                  <a:lnTo>
                    <a:pt x="6350" y="7826"/>
                  </a:lnTo>
                  <a:lnTo>
                    <a:pt x="6362" y="7833"/>
                  </a:lnTo>
                  <a:lnTo>
                    <a:pt x="6375" y="7838"/>
                  </a:lnTo>
                  <a:lnTo>
                    <a:pt x="6387" y="7843"/>
                  </a:lnTo>
                  <a:lnTo>
                    <a:pt x="6400" y="7848"/>
                  </a:lnTo>
                  <a:lnTo>
                    <a:pt x="6413" y="7851"/>
                  </a:lnTo>
                  <a:lnTo>
                    <a:pt x="6426" y="7853"/>
                  </a:lnTo>
                  <a:lnTo>
                    <a:pt x="6439" y="7854"/>
                  </a:lnTo>
                  <a:lnTo>
                    <a:pt x="6452" y="7854"/>
                  </a:lnTo>
                  <a:lnTo>
                    <a:pt x="6464" y="7853"/>
                  </a:lnTo>
                  <a:lnTo>
                    <a:pt x="6477" y="7851"/>
                  </a:lnTo>
                  <a:lnTo>
                    <a:pt x="6489" y="7848"/>
                  </a:lnTo>
                  <a:lnTo>
                    <a:pt x="6502" y="7842"/>
                  </a:lnTo>
                  <a:lnTo>
                    <a:pt x="6516" y="7837"/>
                  </a:lnTo>
                  <a:lnTo>
                    <a:pt x="6530" y="7831"/>
                  </a:lnTo>
                  <a:lnTo>
                    <a:pt x="6542" y="7823"/>
                  </a:lnTo>
                  <a:lnTo>
                    <a:pt x="6554" y="7815"/>
                  </a:lnTo>
                  <a:lnTo>
                    <a:pt x="6566" y="7806"/>
                  </a:lnTo>
                  <a:lnTo>
                    <a:pt x="6577" y="7796"/>
                  </a:lnTo>
                  <a:lnTo>
                    <a:pt x="6587" y="7785"/>
                  </a:lnTo>
                  <a:lnTo>
                    <a:pt x="6596" y="7774"/>
                  </a:lnTo>
                  <a:lnTo>
                    <a:pt x="6604" y="7761"/>
                  </a:lnTo>
                  <a:lnTo>
                    <a:pt x="6611" y="7748"/>
                  </a:lnTo>
                  <a:lnTo>
                    <a:pt x="6618" y="7736"/>
                  </a:lnTo>
                  <a:lnTo>
                    <a:pt x="6623" y="7723"/>
                  </a:lnTo>
                  <a:lnTo>
                    <a:pt x="6628" y="7709"/>
                  </a:lnTo>
                  <a:lnTo>
                    <a:pt x="6631" y="7696"/>
                  </a:lnTo>
                  <a:lnTo>
                    <a:pt x="6633" y="7681"/>
                  </a:lnTo>
                  <a:lnTo>
                    <a:pt x="6635" y="7668"/>
                  </a:lnTo>
                  <a:lnTo>
                    <a:pt x="6636" y="7655"/>
                  </a:lnTo>
                  <a:lnTo>
                    <a:pt x="6637" y="7642"/>
                  </a:lnTo>
                  <a:lnTo>
                    <a:pt x="6639" y="7630"/>
                  </a:lnTo>
                  <a:lnTo>
                    <a:pt x="6642" y="7618"/>
                  </a:lnTo>
                  <a:lnTo>
                    <a:pt x="6649" y="7596"/>
                  </a:lnTo>
                  <a:lnTo>
                    <a:pt x="6658" y="7575"/>
                  </a:lnTo>
                  <a:lnTo>
                    <a:pt x="6667" y="7556"/>
                  </a:lnTo>
                  <a:lnTo>
                    <a:pt x="6677" y="7537"/>
                  </a:lnTo>
                  <a:lnTo>
                    <a:pt x="6688" y="7519"/>
                  </a:lnTo>
                  <a:lnTo>
                    <a:pt x="6698" y="7502"/>
                  </a:lnTo>
                  <a:lnTo>
                    <a:pt x="6708" y="7485"/>
                  </a:lnTo>
                  <a:lnTo>
                    <a:pt x="6717" y="7468"/>
                  </a:lnTo>
                  <a:lnTo>
                    <a:pt x="6725" y="7451"/>
                  </a:lnTo>
                  <a:lnTo>
                    <a:pt x="6732" y="7432"/>
                  </a:lnTo>
                  <a:lnTo>
                    <a:pt x="6735" y="7423"/>
                  </a:lnTo>
                  <a:lnTo>
                    <a:pt x="6737" y="7413"/>
                  </a:lnTo>
                  <a:lnTo>
                    <a:pt x="6738" y="7404"/>
                  </a:lnTo>
                  <a:lnTo>
                    <a:pt x="6738" y="7394"/>
                  </a:lnTo>
                  <a:lnTo>
                    <a:pt x="6738" y="7383"/>
                  </a:lnTo>
                  <a:lnTo>
                    <a:pt x="6737" y="7373"/>
                  </a:lnTo>
                  <a:lnTo>
                    <a:pt x="6736" y="7362"/>
                  </a:lnTo>
                  <a:lnTo>
                    <a:pt x="6733" y="7350"/>
                  </a:lnTo>
                  <a:lnTo>
                    <a:pt x="6729" y="7340"/>
                  </a:lnTo>
                  <a:lnTo>
                    <a:pt x="6725" y="7332"/>
                  </a:lnTo>
                  <a:lnTo>
                    <a:pt x="6720" y="7325"/>
                  </a:lnTo>
                  <a:lnTo>
                    <a:pt x="6715" y="7318"/>
                  </a:lnTo>
                  <a:lnTo>
                    <a:pt x="6710" y="7312"/>
                  </a:lnTo>
                  <a:lnTo>
                    <a:pt x="6704" y="7306"/>
                  </a:lnTo>
                  <a:lnTo>
                    <a:pt x="6698" y="7301"/>
                  </a:lnTo>
                  <a:lnTo>
                    <a:pt x="6691" y="7297"/>
                  </a:lnTo>
                  <a:lnTo>
                    <a:pt x="6677" y="7289"/>
                  </a:lnTo>
                  <a:lnTo>
                    <a:pt x="6662" y="7283"/>
                  </a:lnTo>
                  <a:lnTo>
                    <a:pt x="6645" y="7279"/>
                  </a:lnTo>
                  <a:lnTo>
                    <a:pt x="6628" y="7274"/>
                  </a:lnTo>
                  <a:lnTo>
                    <a:pt x="6594" y="7268"/>
                  </a:lnTo>
                  <a:lnTo>
                    <a:pt x="6558" y="7261"/>
                  </a:lnTo>
                  <a:lnTo>
                    <a:pt x="6540" y="7257"/>
                  </a:lnTo>
                  <a:lnTo>
                    <a:pt x="6524" y="7251"/>
                  </a:lnTo>
                  <a:lnTo>
                    <a:pt x="6515" y="7248"/>
                  </a:lnTo>
                  <a:lnTo>
                    <a:pt x="6507" y="7244"/>
                  </a:lnTo>
                  <a:lnTo>
                    <a:pt x="6500" y="7240"/>
                  </a:lnTo>
                  <a:lnTo>
                    <a:pt x="6491" y="7235"/>
                  </a:lnTo>
                  <a:lnTo>
                    <a:pt x="6474" y="7218"/>
                  </a:lnTo>
                  <a:lnTo>
                    <a:pt x="6457" y="7201"/>
                  </a:lnTo>
                  <a:lnTo>
                    <a:pt x="6441" y="7181"/>
                  </a:lnTo>
                  <a:lnTo>
                    <a:pt x="6426" y="7161"/>
                  </a:lnTo>
                  <a:lnTo>
                    <a:pt x="6411" y="7140"/>
                  </a:lnTo>
                  <a:lnTo>
                    <a:pt x="6398" y="7118"/>
                  </a:lnTo>
                  <a:lnTo>
                    <a:pt x="6385" y="7095"/>
                  </a:lnTo>
                  <a:lnTo>
                    <a:pt x="6374" y="7072"/>
                  </a:lnTo>
                  <a:lnTo>
                    <a:pt x="6362" y="7049"/>
                  </a:lnTo>
                  <a:lnTo>
                    <a:pt x="6352" y="7025"/>
                  </a:lnTo>
                  <a:lnTo>
                    <a:pt x="6341" y="7001"/>
                  </a:lnTo>
                  <a:lnTo>
                    <a:pt x="6331" y="6978"/>
                  </a:lnTo>
                  <a:lnTo>
                    <a:pt x="6313" y="6930"/>
                  </a:lnTo>
                  <a:lnTo>
                    <a:pt x="6297" y="6886"/>
                  </a:lnTo>
                  <a:lnTo>
                    <a:pt x="6290" y="6860"/>
                  </a:lnTo>
                  <a:lnTo>
                    <a:pt x="6285" y="6835"/>
                  </a:lnTo>
                  <a:lnTo>
                    <a:pt x="6281" y="6810"/>
                  </a:lnTo>
                  <a:lnTo>
                    <a:pt x="6278" y="6783"/>
                  </a:lnTo>
                  <a:lnTo>
                    <a:pt x="6276" y="6756"/>
                  </a:lnTo>
                  <a:lnTo>
                    <a:pt x="6274" y="6730"/>
                  </a:lnTo>
                  <a:lnTo>
                    <a:pt x="6274" y="6702"/>
                  </a:lnTo>
                  <a:lnTo>
                    <a:pt x="6274" y="6675"/>
                  </a:lnTo>
                  <a:lnTo>
                    <a:pt x="6275" y="6648"/>
                  </a:lnTo>
                  <a:lnTo>
                    <a:pt x="6277" y="6620"/>
                  </a:lnTo>
                  <a:lnTo>
                    <a:pt x="6280" y="6593"/>
                  </a:lnTo>
                  <a:lnTo>
                    <a:pt x="6283" y="6567"/>
                  </a:lnTo>
                  <a:lnTo>
                    <a:pt x="6290" y="6514"/>
                  </a:lnTo>
                  <a:lnTo>
                    <a:pt x="6299" y="6463"/>
                  </a:lnTo>
                  <a:lnTo>
                    <a:pt x="6309" y="6416"/>
                  </a:lnTo>
                  <a:lnTo>
                    <a:pt x="6319" y="6371"/>
                  </a:lnTo>
                  <a:lnTo>
                    <a:pt x="6330" y="6331"/>
                  </a:lnTo>
                  <a:lnTo>
                    <a:pt x="6341" y="6294"/>
                  </a:lnTo>
                  <a:lnTo>
                    <a:pt x="6351" y="6264"/>
                  </a:lnTo>
                  <a:lnTo>
                    <a:pt x="6360" y="6240"/>
                  </a:lnTo>
                  <a:lnTo>
                    <a:pt x="6367" y="6222"/>
                  </a:lnTo>
                  <a:lnTo>
                    <a:pt x="6371" y="6212"/>
                  </a:lnTo>
                  <a:lnTo>
                    <a:pt x="6412" y="6245"/>
                  </a:lnTo>
                  <a:lnTo>
                    <a:pt x="6454" y="6278"/>
                  </a:lnTo>
                  <a:lnTo>
                    <a:pt x="6497" y="6310"/>
                  </a:lnTo>
                  <a:lnTo>
                    <a:pt x="6542" y="6342"/>
                  </a:lnTo>
                  <a:lnTo>
                    <a:pt x="6587" y="6372"/>
                  </a:lnTo>
                  <a:lnTo>
                    <a:pt x="6633" y="6402"/>
                  </a:lnTo>
                  <a:lnTo>
                    <a:pt x="6680" y="6430"/>
                  </a:lnTo>
                  <a:lnTo>
                    <a:pt x="6728" y="6456"/>
                  </a:lnTo>
                  <a:lnTo>
                    <a:pt x="6753" y="6469"/>
                  </a:lnTo>
                  <a:lnTo>
                    <a:pt x="6778" y="6481"/>
                  </a:lnTo>
                  <a:lnTo>
                    <a:pt x="6803" y="6492"/>
                  </a:lnTo>
                  <a:lnTo>
                    <a:pt x="6829" y="6503"/>
                  </a:lnTo>
                  <a:lnTo>
                    <a:pt x="6854" y="6513"/>
                  </a:lnTo>
                  <a:lnTo>
                    <a:pt x="6880" y="6523"/>
                  </a:lnTo>
                  <a:lnTo>
                    <a:pt x="6907" y="6532"/>
                  </a:lnTo>
                  <a:lnTo>
                    <a:pt x="6934" y="6540"/>
                  </a:lnTo>
                  <a:lnTo>
                    <a:pt x="6960" y="6549"/>
                  </a:lnTo>
                  <a:lnTo>
                    <a:pt x="6988" y="6556"/>
                  </a:lnTo>
                  <a:lnTo>
                    <a:pt x="7015" y="6562"/>
                  </a:lnTo>
                  <a:lnTo>
                    <a:pt x="7044" y="6567"/>
                  </a:lnTo>
                  <a:lnTo>
                    <a:pt x="7072" y="6572"/>
                  </a:lnTo>
                  <a:lnTo>
                    <a:pt x="7100" y="6576"/>
                  </a:lnTo>
                  <a:lnTo>
                    <a:pt x="7130" y="6579"/>
                  </a:lnTo>
                  <a:lnTo>
                    <a:pt x="7158" y="6581"/>
                  </a:lnTo>
                  <a:lnTo>
                    <a:pt x="7158" y="6172"/>
                  </a:lnTo>
                  <a:lnTo>
                    <a:pt x="7133" y="6169"/>
                  </a:lnTo>
                  <a:lnTo>
                    <a:pt x="7106" y="6165"/>
                  </a:lnTo>
                  <a:lnTo>
                    <a:pt x="7081" y="6160"/>
                  </a:lnTo>
                  <a:lnTo>
                    <a:pt x="7057" y="6154"/>
                  </a:lnTo>
                  <a:lnTo>
                    <a:pt x="7032" y="6147"/>
                  </a:lnTo>
                  <a:lnTo>
                    <a:pt x="7009" y="6139"/>
                  </a:lnTo>
                  <a:lnTo>
                    <a:pt x="6986" y="6130"/>
                  </a:lnTo>
                  <a:lnTo>
                    <a:pt x="6963" y="6121"/>
                  </a:lnTo>
                  <a:lnTo>
                    <a:pt x="6940" y="6111"/>
                  </a:lnTo>
                  <a:lnTo>
                    <a:pt x="6918" y="6101"/>
                  </a:lnTo>
                  <a:lnTo>
                    <a:pt x="6897" y="6089"/>
                  </a:lnTo>
                  <a:lnTo>
                    <a:pt x="6874" y="6078"/>
                  </a:lnTo>
                  <a:lnTo>
                    <a:pt x="6832" y="6052"/>
                  </a:lnTo>
                  <a:lnTo>
                    <a:pt x="6790" y="6025"/>
                  </a:lnTo>
                  <a:lnTo>
                    <a:pt x="6750" y="5991"/>
                  </a:lnTo>
                  <a:lnTo>
                    <a:pt x="6710" y="5956"/>
                  </a:lnTo>
                  <a:lnTo>
                    <a:pt x="6672" y="5921"/>
                  </a:lnTo>
                  <a:lnTo>
                    <a:pt x="6635" y="5885"/>
                  </a:lnTo>
                  <a:lnTo>
                    <a:pt x="6600" y="5850"/>
                  </a:lnTo>
                  <a:lnTo>
                    <a:pt x="6565" y="5813"/>
                  </a:lnTo>
                  <a:lnTo>
                    <a:pt x="6532" y="5776"/>
                  </a:lnTo>
                  <a:lnTo>
                    <a:pt x="6498" y="5739"/>
                  </a:lnTo>
                  <a:lnTo>
                    <a:pt x="6467" y="5700"/>
                  </a:lnTo>
                  <a:lnTo>
                    <a:pt x="6435" y="5662"/>
                  </a:lnTo>
                  <a:lnTo>
                    <a:pt x="6403" y="5621"/>
                  </a:lnTo>
                  <a:lnTo>
                    <a:pt x="6373" y="5581"/>
                  </a:lnTo>
                  <a:lnTo>
                    <a:pt x="6311" y="5497"/>
                  </a:lnTo>
                  <a:lnTo>
                    <a:pt x="6249" y="5409"/>
                  </a:lnTo>
                  <a:lnTo>
                    <a:pt x="6228" y="5377"/>
                  </a:lnTo>
                  <a:lnTo>
                    <a:pt x="6205" y="5344"/>
                  </a:lnTo>
                  <a:lnTo>
                    <a:pt x="6178" y="5308"/>
                  </a:lnTo>
                  <a:lnTo>
                    <a:pt x="6150" y="5272"/>
                  </a:lnTo>
                  <a:lnTo>
                    <a:pt x="6120" y="5234"/>
                  </a:lnTo>
                  <a:lnTo>
                    <a:pt x="6087" y="5197"/>
                  </a:lnTo>
                  <a:lnTo>
                    <a:pt x="6053" y="5157"/>
                  </a:lnTo>
                  <a:lnTo>
                    <a:pt x="6016" y="5118"/>
                  </a:lnTo>
                  <a:lnTo>
                    <a:pt x="5979" y="5078"/>
                  </a:lnTo>
                  <a:lnTo>
                    <a:pt x="5940" y="5038"/>
                  </a:lnTo>
                  <a:lnTo>
                    <a:pt x="5902" y="4997"/>
                  </a:lnTo>
                  <a:lnTo>
                    <a:pt x="5861" y="4957"/>
                  </a:lnTo>
                  <a:lnTo>
                    <a:pt x="5780" y="4877"/>
                  </a:lnTo>
                  <a:lnTo>
                    <a:pt x="5699" y="4799"/>
                  </a:lnTo>
                  <a:lnTo>
                    <a:pt x="5620" y="4724"/>
                  </a:lnTo>
                  <a:lnTo>
                    <a:pt x="5544" y="4654"/>
                  </a:lnTo>
                  <a:lnTo>
                    <a:pt x="5473" y="4589"/>
                  </a:lnTo>
                  <a:lnTo>
                    <a:pt x="5408" y="4531"/>
                  </a:lnTo>
                  <a:lnTo>
                    <a:pt x="5353" y="4481"/>
                  </a:lnTo>
                  <a:lnTo>
                    <a:pt x="5308" y="4440"/>
                  </a:lnTo>
                  <a:lnTo>
                    <a:pt x="5274" y="4409"/>
                  </a:lnTo>
                  <a:lnTo>
                    <a:pt x="5254" y="4391"/>
                  </a:lnTo>
                  <a:lnTo>
                    <a:pt x="5178" y="4322"/>
                  </a:lnTo>
                  <a:lnTo>
                    <a:pt x="5103" y="4251"/>
                  </a:lnTo>
                  <a:lnTo>
                    <a:pt x="5028" y="4180"/>
                  </a:lnTo>
                  <a:lnTo>
                    <a:pt x="4954" y="4109"/>
                  </a:lnTo>
                  <a:lnTo>
                    <a:pt x="4882" y="4037"/>
                  </a:lnTo>
                  <a:lnTo>
                    <a:pt x="4809" y="3965"/>
                  </a:lnTo>
                  <a:lnTo>
                    <a:pt x="4736" y="3891"/>
                  </a:lnTo>
                  <a:lnTo>
                    <a:pt x="4664" y="3818"/>
                  </a:lnTo>
                  <a:lnTo>
                    <a:pt x="4592" y="3745"/>
                  </a:lnTo>
                  <a:lnTo>
                    <a:pt x="4520" y="3671"/>
                  </a:lnTo>
                  <a:lnTo>
                    <a:pt x="4448" y="3598"/>
                  </a:lnTo>
                  <a:lnTo>
                    <a:pt x="4376" y="3525"/>
                  </a:lnTo>
                  <a:lnTo>
                    <a:pt x="4304" y="3453"/>
                  </a:lnTo>
                  <a:lnTo>
                    <a:pt x="4233" y="3381"/>
                  </a:lnTo>
                  <a:lnTo>
                    <a:pt x="4161" y="3310"/>
                  </a:lnTo>
                  <a:lnTo>
                    <a:pt x="4089" y="3240"/>
                  </a:lnTo>
                  <a:lnTo>
                    <a:pt x="4155" y="3137"/>
                  </a:lnTo>
                  <a:lnTo>
                    <a:pt x="4165" y="3125"/>
                  </a:lnTo>
                  <a:lnTo>
                    <a:pt x="4176" y="3113"/>
                  </a:lnTo>
                  <a:lnTo>
                    <a:pt x="4189" y="3101"/>
                  </a:lnTo>
                  <a:lnTo>
                    <a:pt x="4203" y="3090"/>
                  </a:lnTo>
                  <a:lnTo>
                    <a:pt x="4217" y="3080"/>
                  </a:lnTo>
                  <a:lnTo>
                    <a:pt x="4232" y="3070"/>
                  </a:lnTo>
                  <a:lnTo>
                    <a:pt x="4247" y="3060"/>
                  </a:lnTo>
                  <a:lnTo>
                    <a:pt x="4264" y="3050"/>
                  </a:lnTo>
                  <a:lnTo>
                    <a:pt x="4295" y="3033"/>
                  </a:lnTo>
                  <a:lnTo>
                    <a:pt x="4326" y="3016"/>
                  </a:lnTo>
                  <a:lnTo>
                    <a:pt x="4356" y="3001"/>
                  </a:lnTo>
                  <a:lnTo>
                    <a:pt x="4380" y="2986"/>
                  </a:lnTo>
                  <a:lnTo>
                    <a:pt x="4394" y="2972"/>
                  </a:lnTo>
                  <a:lnTo>
                    <a:pt x="4406" y="2959"/>
                  </a:lnTo>
                  <a:lnTo>
                    <a:pt x="4418" y="2945"/>
                  </a:lnTo>
                  <a:lnTo>
                    <a:pt x="4427" y="2931"/>
                  </a:lnTo>
                  <a:lnTo>
                    <a:pt x="4435" y="2915"/>
                  </a:lnTo>
                  <a:lnTo>
                    <a:pt x="4442" y="2899"/>
                  </a:lnTo>
                  <a:lnTo>
                    <a:pt x="4448" y="2882"/>
                  </a:lnTo>
                  <a:lnTo>
                    <a:pt x="4453" y="2865"/>
                  </a:lnTo>
                  <a:lnTo>
                    <a:pt x="4457" y="2847"/>
                  </a:lnTo>
                  <a:lnTo>
                    <a:pt x="4461" y="2829"/>
                  </a:lnTo>
                  <a:lnTo>
                    <a:pt x="4463" y="2809"/>
                  </a:lnTo>
                  <a:lnTo>
                    <a:pt x="4465" y="2790"/>
                  </a:lnTo>
                  <a:lnTo>
                    <a:pt x="4467" y="2750"/>
                  </a:lnTo>
                  <a:lnTo>
                    <a:pt x="4466" y="2708"/>
                  </a:lnTo>
                  <a:lnTo>
                    <a:pt x="4471" y="2699"/>
                  </a:lnTo>
                  <a:lnTo>
                    <a:pt x="4477" y="2690"/>
                  </a:lnTo>
                  <a:lnTo>
                    <a:pt x="4485" y="2681"/>
                  </a:lnTo>
                  <a:lnTo>
                    <a:pt x="4493" y="2674"/>
                  </a:lnTo>
                  <a:lnTo>
                    <a:pt x="4506" y="2662"/>
                  </a:lnTo>
                  <a:lnTo>
                    <a:pt x="4511" y="2657"/>
                  </a:lnTo>
                  <a:lnTo>
                    <a:pt x="4545" y="2626"/>
                  </a:lnTo>
                  <a:lnTo>
                    <a:pt x="4577" y="2595"/>
                  </a:lnTo>
                  <a:lnTo>
                    <a:pt x="4592" y="2579"/>
                  </a:lnTo>
                  <a:lnTo>
                    <a:pt x="4607" y="2561"/>
                  </a:lnTo>
                  <a:lnTo>
                    <a:pt x="4620" y="2544"/>
                  </a:lnTo>
                  <a:lnTo>
                    <a:pt x="4633" y="2526"/>
                  </a:lnTo>
                  <a:lnTo>
                    <a:pt x="4645" y="2508"/>
                  </a:lnTo>
                  <a:lnTo>
                    <a:pt x="4656" y="2488"/>
                  </a:lnTo>
                  <a:lnTo>
                    <a:pt x="4666" y="2468"/>
                  </a:lnTo>
                  <a:lnTo>
                    <a:pt x="4674" y="2447"/>
                  </a:lnTo>
                  <a:lnTo>
                    <a:pt x="4681" y="2426"/>
                  </a:lnTo>
                  <a:lnTo>
                    <a:pt x="4686" y="2402"/>
                  </a:lnTo>
                  <a:lnTo>
                    <a:pt x="4690" y="2379"/>
                  </a:lnTo>
                  <a:lnTo>
                    <a:pt x="4693" y="2354"/>
                  </a:lnTo>
                  <a:lnTo>
                    <a:pt x="4709" y="2347"/>
                  </a:lnTo>
                  <a:lnTo>
                    <a:pt x="4726" y="2339"/>
                  </a:lnTo>
                  <a:lnTo>
                    <a:pt x="4742" y="2330"/>
                  </a:lnTo>
                  <a:lnTo>
                    <a:pt x="4757" y="2319"/>
                  </a:lnTo>
                  <a:lnTo>
                    <a:pt x="4786" y="2298"/>
                  </a:lnTo>
                  <a:lnTo>
                    <a:pt x="4816" y="2276"/>
                  </a:lnTo>
                  <a:lnTo>
                    <a:pt x="4844" y="2254"/>
                  </a:lnTo>
                  <a:lnTo>
                    <a:pt x="4875" y="2233"/>
                  </a:lnTo>
                  <a:lnTo>
                    <a:pt x="4891" y="2224"/>
                  </a:lnTo>
                  <a:lnTo>
                    <a:pt x="4908" y="2216"/>
                  </a:lnTo>
                  <a:lnTo>
                    <a:pt x="4925" y="2208"/>
                  </a:lnTo>
                  <a:lnTo>
                    <a:pt x="4943" y="2202"/>
                  </a:lnTo>
                  <a:lnTo>
                    <a:pt x="4945" y="2201"/>
                  </a:lnTo>
                  <a:lnTo>
                    <a:pt x="4947" y="2196"/>
                  </a:lnTo>
                  <a:lnTo>
                    <a:pt x="4946" y="2192"/>
                  </a:lnTo>
                  <a:lnTo>
                    <a:pt x="4945" y="2189"/>
                  </a:lnTo>
                  <a:lnTo>
                    <a:pt x="4943" y="2188"/>
                  </a:lnTo>
                  <a:lnTo>
                    <a:pt x="4943" y="2188"/>
                  </a:lnTo>
                  <a:lnTo>
                    <a:pt x="4930" y="2181"/>
                  </a:lnTo>
                  <a:lnTo>
                    <a:pt x="4917" y="2173"/>
                  </a:lnTo>
                  <a:lnTo>
                    <a:pt x="4906" y="2163"/>
                  </a:lnTo>
                  <a:lnTo>
                    <a:pt x="4896" y="2153"/>
                  </a:lnTo>
                  <a:lnTo>
                    <a:pt x="4887" y="2143"/>
                  </a:lnTo>
                  <a:lnTo>
                    <a:pt x="4877" y="2133"/>
                  </a:lnTo>
                  <a:lnTo>
                    <a:pt x="4869" y="2121"/>
                  </a:lnTo>
                  <a:lnTo>
                    <a:pt x="4862" y="2110"/>
                  </a:lnTo>
                  <a:lnTo>
                    <a:pt x="4849" y="2086"/>
                  </a:lnTo>
                  <a:lnTo>
                    <a:pt x="4838" y="2059"/>
                  </a:lnTo>
                  <a:lnTo>
                    <a:pt x="4827" y="2034"/>
                  </a:lnTo>
                  <a:lnTo>
                    <a:pt x="4817" y="2008"/>
                  </a:lnTo>
                  <a:lnTo>
                    <a:pt x="4807" y="1981"/>
                  </a:lnTo>
                  <a:lnTo>
                    <a:pt x="4794" y="1956"/>
                  </a:lnTo>
                  <a:lnTo>
                    <a:pt x="4788" y="1944"/>
                  </a:lnTo>
                  <a:lnTo>
                    <a:pt x="4781" y="1933"/>
                  </a:lnTo>
                  <a:lnTo>
                    <a:pt x="4774" y="1921"/>
                  </a:lnTo>
                  <a:lnTo>
                    <a:pt x="4766" y="1910"/>
                  </a:lnTo>
                  <a:lnTo>
                    <a:pt x="4758" y="1900"/>
                  </a:lnTo>
                  <a:lnTo>
                    <a:pt x="4748" y="1890"/>
                  </a:lnTo>
                  <a:lnTo>
                    <a:pt x="4738" y="1882"/>
                  </a:lnTo>
                  <a:lnTo>
                    <a:pt x="4727" y="1873"/>
                  </a:lnTo>
                  <a:lnTo>
                    <a:pt x="4714" y="1866"/>
                  </a:lnTo>
                  <a:lnTo>
                    <a:pt x="4701" y="1859"/>
                  </a:lnTo>
                  <a:lnTo>
                    <a:pt x="4687" y="1854"/>
                  </a:lnTo>
                  <a:lnTo>
                    <a:pt x="4671" y="1849"/>
                  </a:lnTo>
                  <a:lnTo>
                    <a:pt x="4662" y="1846"/>
                  </a:lnTo>
                  <a:lnTo>
                    <a:pt x="4653" y="1845"/>
                  </a:lnTo>
                  <a:lnTo>
                    <a:pt x="4641" y="1844"/>
                  </a:lnTo>
                  <a:lnTo>
                    <a:pt x="4631" y="1844"/>
                  </a:lnTo>
                  <a:lnTo>
                    <a:pt x="4621" y="1844"/>
                  </a:lnTo>
                  <a:lnTo>
                    <a:pt x="4612" y="1842"/>
                  </a:lnTo>
                  <a:lnTo>
                    <a:pt x="4608" y="1839"/>
                  </a:lnTo>
                  <a:lnTo>
                    <a:pt x="4604" y="1836"/>
                  </a:lnTo>
                  <a:lnTo>
                    <a:pt x="4601" y="1833"/>
                  </a:lnTo>
                  <a:lnTo>
                    <a:pt x="4598" y="1829"/>
                  </a:lnTo>
                  <a:lnTo>
                    <a:pt x="4596" y="1825"/>
                  </a:lnTo>
                  <a:lnTo>
                    <a:pt x="4595" y="1821"/>
                  </a:lnTo>
                  <a:lnTo>
                    <a:pt x="4595" y="1817"/>
                  </a:lnTo>
                  <a:lnTo>
                    <a:pt x="4595" y="1813"/>
                  </a:lnTo>
                  <a:lnTo>
                    <a:pt x="4597" y="1804"/>
                  </a:lnTo>
                  <a:lnTo>
                    <a:pt x="4601" y="1795"/>
                  </a:lnTo>
                  <a:lnTo>
                    <a:pt x="4610" y="1778"/>
                  </a:lnTo>
                  <a:lnTo>
                    <a:pt x="4620" y="1761"/>
                  </a:lnTo>
                  <a:lnTo>
                    <a:pt x="4625" y="1747"/>
                  </a:lnTo>
                  <a:lnTo>
                    <a:pt x="4629" y="1733"/>
                  </a:lnTo>
                  <a:lnTo>
                    <a:pt x="4633" y="1719"/>
                  </a:lnTo>
                  <a:lnTo>
                    <a:pt x="4636" y="1705"/>
                  </a:lnTo>
                  <a:lnTo>
                    <a:pt x="4639" y="1692"/>
                  </a:lnTo>
                  <a:lnTo>
                    <a:pt x="4640" y="1677"/>
                  </a:lnTo>
                  <a:lnTo>
                    <a:pt x="4640" y="1664"/>
                  </a:lnTo>
                  <a:lnTo>
                    <a:pt x="4638" y="1651"/>
                  </a:lnTo>
                  <a:lnTo>
                    <a:pt x="4635" y="1638"/>
                  </a:lnTo>
                  <a:lnTo>
                    <a:pt x="4630" y="1626"/>
                  </a:lnTo>
                  <a:lnTo>
                    <a:pt x="4627" y="1620"/>
                  </a:lnTo>
                  <a:lnTo>
                    <a:pt x="4623" y="1614"/>
                  </a:lnTo>
                  <a:lnTo>
                    <a:pt x="4619" y="1609"/>
                  </a:lnTo>
                  <a:lnTo>
                    <a:pt x="4614" y="1603"/>
                  </a:lnTo>
                  <a:lnTo>
                    <a:pt x="4609" y="1598"/>
                  </a:lnTo>
                  <a:lnTo>
                    <a:pt x="4603" y="1592"/>
                  </a:lnTo>
                  <a:lnTo>
                    <a:pt x="4596" y="1587"/>
                  </a:lnTo>
                  <a:lnTo>
                    <a:pt x="4589" y="1582"/>
                  </a:lnTo>
                  <a:lnTo>
                    <a:pt x="4572" y="1574"/>
                  </a:lnTo>
                  <a:lnTo>
                    <a:pt x="4552" y="1566"/>
                  </a:lnTo>
                  <a:lnTo>
                    <a:pt x="4539" y="1563"/>
                  </a:lnTo>
                  <a:lnTo>
                    <a:pt x="4527" y="1560"/>
                  </a:lnTo>
                  <a:lnTo>
                    <a:pt x="4516" y="1556"/>
                  </a:lnTo>
                  <a:lnTo>
                    <a:pt x="4505" y="1551"/>
                  </a:lnTo>
                  <a:lnTo>
                    <a:pt x="4495" y="1547"/>
                  </a:lnTo>
                  <a:lnTo>
                    <a:pt x="4484" y="1542"/>
                  </a:lnTo>
                  <a:lnTo>
                    <a:pt x="4474" y="1536"/>
                  </a:lnTo>
                  <a:lnTo>
                    <a:pt x="4465" y="1530"/>
                  </a:lnTo>
                  <a:lnTo>
                    <a:pt x="4448" y="1517"/>
                  </a:lnTo>
                  <a:lnTo>
                    <a:pt x="4431" y="1503"/>
                  </a:lnTo>
                  <a:lnTo>
                    <a:pt x="4416" y="1488"/>
                  </a:lnTo>
                  <a:lnTo>
                    <a:pt x="4400" y="1473"/>
                  </a:lnTo>
                  <a:lnTo>
                    <a:pt x="4371" y="1442"/>
                  </a:lnTo>
                  <a:lnTo>
                    <a:pt x="4341" y="1411"/>
                  </a:lnTo>
                  <a:lnTo>
                    <a:pt x="4325" y="1396"/>
                  </a:lnTo>
                  <a:lnTo>
                    <a:pt x="4308" y="1383"/>
                  </a:lnTo>
                  <a:lnTo>
                    <a:pt x="4291" y="1370"/>
                  </a:lnTo>
                  <a:lnTo>
                    <a:pt x="4272" y="1359"/>
                  </a:lnTo>
                  <a:lnTo>
                    <a:pt x="4257" y="1347"/>
                  </a:lnTo>
                  <a:lnTo>
                    <a:pt x="4243" y="1338"/>
                  </a:lnTo>
                  <a:lnTo>
                    <a:pt x="4228" y="1330"/>
                  </a:lnTo>
                  <a:lnTo>
                    <a:pt x="4212" y="1324"/>
                  </a:lnTo>
                  <a:lnTo>
                    <a:pt x="4179" y="1313"/>
                  </a:lnTo>
                  <a:lnTo>
                    <a:pt x="4145" y="1303"/>
                  </a:lnTo>
                  <a:lnTo>
                    <a:pt x="4128" y="1298"/>
                  </a:lnTo>
                  <a:lnTo>
                    <a:pt x="4111" y="1293"/>
                  </a:lnTo>
                  <a:lnTo>
                    <a:pt x="4093" y="1287"/>
                  </a:lnTo>
                  <a:lnTo>
                    <a:pt x="4076" y="1281"/>
                  </a:lnTo>
                  <a:lnTo>
                    <a:pt x="4059" y="1273"/>
                  </a:lnTo>
                  <a:lnTo>
                    <a:pt x="4042" y="1263"/>
                  </a:lnTo>
                  <a:lnTo>
                    <a:pt x="4025" y="1252"/>
                  </a:lnTo>
                  <a:lnTo>
                    <a:pt x="4008" y="1239"/>
                  </a:lnTo>
                  <a:lnTo>
                    <a:pt x="3973" y="1218"/>
                  </a:lnTo>
                  <a:lnTo>
                    <a:pt x="3935" y="1194"/>
                  </a:lnTo>
                  <a:lnTo>
                    <a:pt x="3916" y="1181"/>
                  </a:lnTo>
                  <a:lnTo>
                    <a:pt x="3896" y="1170"/>
                  </a:lnTo>
                  <a:lnTo>
                    <a:pt x="3876" y="1159"/>
                  </a:lnTo>
                  <a:lnTo>
                    <a:pt x="3856" y="1149"/>
                  </a:lnTo>
                  <a:lnTo>
                    <a:pt x="3836" y="1141"/>
                  </a:lnTo>
                  <a:lnTo>
                    <a:pt x="3816" y="1134"/>
                  </a:lnTo>
                  <a:lnTo>
                    <a:pt x="3807" y="1132"/>
                  </a:lnTo>
                  <a:lnTo>
                    <a:pt x="3796" y="1130"/>
                  </a:lnTo>
                  <a:lnTo>
                    <a:pt x="3787" y="1128"/>
                  </a:lnTo>
                  <a:lnTo>
                    <a:pt x="3777" y="1127"/>
                  </a:lnTo>
                  <a:lnTo>
                    <a:pt x="3768" y="1127"/>
                  </a:lnTo>
                  <a:lnTo>
                    <a:pt x="3758" y="1128"/>
                  </a:lnTo>
                  <a:lnTo>
                    <a:pt x="3749" y="1129"/>
                  </a:lnTo>
                  <a:lnTo>
                    <a:pt x="3740" y="1132"/>
                  </a:lnTo>
                  <a:lnTo>
                    <a:pt x="3731" y="1135"/>
                  </a:lnTo>
                  <a:lnTo>
                    <a:pt x="3723" y="1139"/>
                  </a:lnTo>
                  <a:lnTo>
                    <a:pt x="3713" y="1144"/>
                  </a:lnTo>
                  <a:lnTo>
                    <a:pt x="3705" y="1149"/>
                  </a:lnTo>
                  <a:lnTo>
                    <a:pt x="3700" y="1154"/>
                  </a:lnTo>
                  <a:lnTo>
                    <a:pt x="3695" y="1160"/>
                  </a:lnTo>
                  <a:lnTo>
                    <a:pt x="3690" y="1166"/>
                  </a:lnTo>
                  <a:lnTo>
                    <a:pt x="3687" y="1172"/>
                  </a:lnTo>
                  <a:lnTo>
                    <a:pt x="3680" y="1186"/>
                  </a:lnTo>
                  <a:lnTo>
                    <a:pt x="3675" y="1201"/>
                  </a:lnTo>
                  <a:lnTo>
                    <a:pt x="3671" y="1217"/>
                  </a:lnTo>
                  <a:lnTo>
                    <a:pt x="3668" y="1233"/>
                  </a:lnTo>
                  <a:lnTo>
                    <a:pt x="3666" y="1249"/>
                  </a:lnTo>
                  <a:lnTo>
                    <a:pt x="3664" y="1266"/>
                  </a:lnTo>
                  <a:lnTo>
                    <a:pt x="3569" y="1313"/>
                  </a:lnTo>
                  <a:lnTo>
                    <a:pt x="3556" y="1321"/>
                  </a:lnTo>
                  <a:lnTo>
                    <a:pt x="3544" y="1330"/>
                  </a:lnTo>
                  <a:lnTo>
                    <a:pt x="3534" y="1340"/>
                  </a:lnTo>
                  <a:lnTo>
                    <a:pt x="3525" y="1351"/>
                  </a:lnTo>
                  <a:lnTo>
                    <a:pt x="3516" y="1363"/>
                  </a:lnTo>
                  <a:lnTo>
                    <a:pt x="3509" y="1375"/>
                  </a:lnTo>
                  <a:lnTo>
                    <a:pt x="3502" y="1388"/>
                  </a:lnTo>
                  <a:lnTo>
                    <a:pt x="3496" y="1401"/>
                  </a:lnTo>
                  <a:lnTo>
                    <a:pt x="3491" y="1414"/>
                  </a:lnTo>
                  <a:lnTo>
                    <a:pt x="3486" y="1428"/>
                  </a:lnTo>
                  <a:lnTo>
                    <a:pt x="3483" y="1442"/>
                  </a:lnTo>
                  <a:lnTo>
                    <a:pt x="3480" y="1456"/>
                  </a:lnTo>
                  <a:lnTo>
                    <a:pt x="3478" y="1470"/>
                  </a:lnTo>
                  <a:lnTo>
                    <a:pt x="3476" y="1483"/>
                  </a:lnTo>
                  <a:lnTo>
                    <a:pt x="3475" y="1497"/>
                  </a:lnTo>
                  <a:lnTo>
                    <a:pt x="3475" y="1510"/>
                  </a:lnTo>
                  <a:lnTo>
                    <a:pt x="3475" y="1520"/>
                  </a:lnTo>
                  <a:lnTo>
                    <a:pt x="3474" y="1529"/>
                  </a:lnTo>
                  <a:lnTo>
                    <a:pt x="3472" y="1537"/>
                  </a:lnTo>
                  <a:lnTo>
                    <a:pt x="3467" y="1547"/>
                  </a:lnTo>
                  <a:lnTo>
                    <a:pt x="3440" y="1568"/>
                  </a:lnTo>
                  <a:lnTo>
                    <a:pt x="3416" y="1587"/>
                  </a:lnTo>
                  <a:lnTo>
                    <a:pt x="3403" y="1596"/>
                  </a:lnTo>
                  <a:lnTo>
                    <a:pt x="3392" y="1605"/>
                  </a:lnTo>
                  <a:lnTo>
                    <a:pt x="3380" y="1613"/>
                  </a:lnTo>
                  <a:lnTo>
                    <a:pt x="3368" y="1619"/>
                  </a:lnTo>
                  <a:lnTo>
                    <a:pt x="3348" y="1602"/>
                  </a:lnTo>
                  <a:lnTo>
                    <a:pt x="3327" y="1583"/>
                  </a:lnTo>
                  <a:lnTo>
                    <a:pt x="3308" y="1565"/>
                  </a:lnTo>
                  <a:lnTo>
                    <a:pt x="3290" y="1546"/>
                  </a:lnTo>
                  <a:lnTo>
                    <a:pt x="3272" y="1526"/>
                  </a:lnTo>
                  <a:lnTo>
                    <a:pt x="3254" y="1505"/>
                  </a:lnTo>
                  <a:lnTo>
                    <a:pt x="3238" y="1484"/>
                  </a:lnTo>
                  <a:lnTo>
                    <a:pt x="3224" y="1463"/>
                  </a:lnTo>
                  <a:lnTo>
                    <a:pt x="3210" y="1441"/>
                  </a:lnTo>
                  <a:lnTo>
                    <a:pt x="3198" y="1418"/>
                  </a:lnTo>
                  <a:lnTo>
                    <a:pt x="3188" y="1394"/>
                  </a:lnTo>
                  <a:lnTo>
                    <a:pt x="3178" y="1370"/>
                  </a:lnTo>
                  <a:lnTo>
                    <a:pt x="3174" y="1358"/>
                  </a:lnTo>
                  <a:lnTo>
                    <a:pt x="3171" y="1345"/>
                  </a:lnTo>
                  <a:lnTo>
                    <a:pt x="3168" y="1332"/>
                  </a:lnTo>
                  <a:lnTo>
                    <a:pt x="3166" y="1320"/>
                  </a:lnTo>
                  <a:lnTo>
                    <a:pt x="3164" y="1307"/>
                  </a:lnTo>
                  <a:lnTo>
                    <a:pt x="3163" y="1293"/>
                  </a:lnTo>
                  <a:lnTo>
                    <a:pt x="3162" y="1280"/>
                  </a:lnTo>
                  <a:lnTo>
                    <a:pt x="3162" y="1266"/>
                  </a:lnTo>
                  <a:lnTo>
                    <a:pt x="3163" y="1248"/>
                  </a:lnTo>
                  <a:lnTo>
                    <a:pt x="3166" y="1231"/>
                  </a:lnTo>
                  <a:lnTo>
                    <a:pt x="3170" y="1214"/>
                  </a:lnTo>
                  <a:lnTo>
                    <a:pt x="3176" y="1197"/>
                  </a:lnTo>
                  <a:lnTo>
                    <a:pt x="3185" y="1180"/>
                  </a:lnTo>
                  <a:lnTo>
                    <a:pt x="3193" y="1164"/>
                  </a:lnTo>
                  <a:lnTo>
                    <a:pt x="3203" y="1149"/>
                  </a:lnTo>
                  <a:lnTo>
                    <a:pt x="3214" y="1134"/>
                  </a:lnTo>
                  <a:lnTo>
                    <a:pt x="3225" y="1120"/>
                  </a:lnTo>
                  <a:lnTo>
                    <a:pt x="3237" y="1106"/>
                  </a:lnTo>
                  <a:lnTo>
                    <a:pt x="3250" y="1094"/>
                  </a:lnTo>
                  <a:lnTo>
                    <a:pt x="3264" y="1082"/>
                  </a:lnTo>
                  <a:lnTo>
                    <a:pt x="3277" y="1071"/>
                  </a:lnTo>
                  <a:lnTo>
                    <a:pt x="3291" y="1061"/>
                  </a:lnTo>
                  <a:lnTo>
                    <a:pt x="3304" y="1052"/>
                  </a:lnTo>
                  <a:lnTo>
                    <a:pt x="3317" y="1044"/>
                  </a:lnTo>
                  <a:lnTo>
                    <a:pt x="3316" y="1039"/>
                  </a:lnTo>
                  <a:lnTo>
                    <a:pt x="3314" y="1034"/>
                  </a:lnTo>
                  <a:lnTo>
                    <a:pt x="3311" y="1030"/>
                  </a:lnTo>
                  <a:lnTo>
                    <a:pt x="3307" y="1025"/>
                  </a:lnTo>
                  <a:lnTo>
                    <a:pt x="3303" y="1021"/>
                  </a:lnTo>
                  <a:lnTo>
                    <a:pt x="3298" y="1018"/>
                  </a:lnTo>
                  <a:lnTo>
                    <a:pt x="3293" y="1015"/>
                  </a:lnTo>
                  <a:lnTo>
                    <a:pt x="3287" y="1012"/>
                  </a:lnTo>
                  <a:lnTo>
                    <a:pt x="3274" y="1007"/>
                  </a:lnTo>
                  <a:lnTo>
                    <a:pt x="3261" y="1004"/>
                  </a:lnTo>
                  <a:lnTo>
                    <a:pt x="3247" y="1001"/>
                  </a:lnTo>
                  <a:lnTo>
                    <a:pt x="3235" y="998"/>
                  </a:lnTo>
                  <a:lnTo>
                    <a:pt x="3213" y="996"/>
                  </a:lnTo>
                  <a:lnTo>
                    <a:pt x="3193" y="996"/>
                  </a:lnTo>
                  <a:lnTo>
                    <a:pt x="3172" y="996"/>
                  </a:lnTo>
                  <a:lnTo>
                    <a:pt x="3154" y="998"/>
                  </a:lnTo>
                  <a:lnTo>
                    <a:pt x="3136" y="1001"/>
                  </a:lnTo>
                  <a:lnTo>
                    <a:pt x="3118" y="1005"/>
                  </a:lnTo>
                  <a:lnTo>
                    <a:pt x="3098" y="1010"/>
                  </a:lnTo>
                  <a:lnTo>
                    <a:pt x="3078" y="1016"/>
                  </a:lnTo>
                  <a:lnTo>
                    <a:pt x="3063" y="1020"/>
                  </a:lnTo>
                  <a:lnTo>
                    <a:pt x="3048" y="1025"/>
                  </a:lnTo>
                  <a:lnTo>
                    <a:pt x="3034" y="1032"/>
                  </a:lnTo>
                  <a:lnTo>
                    <a:pt x="3019" y="1039"/>
                  </a:lnTo>
                  <a:lnTo>
                    <a:pt x="3005" y="1046"/>
                  </a:lnTo>
                  <a:lnTo>
                    <a:pt x="2992" y="1054"/>
                  </a:lnTo>
                  <a:lnTo>
                    <a:pt x="2979" y="1062"/>
                  </a:lnTo>
                  <a:lnTo>
                    <a:pt x="2967" y="1072"/>
                  </a:lnTo>
                  <a:lnTo>
                    <a:pt x="2955" y="1082"/>
                  </a:lnTo>
                  <a:lnTo>
                    <a:pt x="2943" y="1092"/>
                  </a:lnTo>
                  <a:lnTo>
                    <a:pt x="2932" y="1103"/>
                  </a:lnTo>
                  <a:lnTo>
                    <a:pt x="2921" y="1116"/>
                  </a:lnTo>
                  <a:lnTo>
                    <a:pt x="2911" y="1128"/>
                  </a:lnTo>
                  <a:lnTo>
                    <a:pt x="2902" y="1141"/>
                  </a:lnTo>
                  <a:lnTo>
                    <a:pt x="2893" y="1155"/>
                  </a:lnTo>
                  <a:lnTo>
                    <a:pt x="2885" y="1169"/>
                  </a:lnTo>
                  <a:lnTo>
                    <a:pt x="2876" y="1188"/>
                  </a:lnTo>
                  <a:lnTo>
                    <a:pt x="2868" y="1210"/>
                  </a:lnTo>
                  <a:lnTo>
                    <a:pt x="2862" y="1232"/>
                  </a:lnTo>
                  <a:lnTo>
                    <a:pt x="2858" y="1255"/>
                  </a:lnTo>
                  <a:lnTo>
                    <a:pt x="2855" y="1280"/>
                  </a:lnTo>
                  <a:lnTo>
                    <a:pt x="2854" y="1304"/>
                  </a:lnTo>
                  <a:lnTo>
                    <a:pt x="2854" y="1329"/>
                  </a:lnTo>
                  <a:lnTo>
                    <a:pt x="2855" y="1355"/>
                  </a:lnTo>
                  <a:lnTo>
                    <a:pt x="2859" y="1381"/>
                  </a:lnTo>
                  <a:lnTo>
                    <a:pt x="2864" y="1406"/>
                  </a:lnTo>
                  <a:lnTo>
                    <a:pt x="2870" y="1431"/>
                  </a:lnTo>
                  <a:lnTo>
                    <a:pt x="2880" y="1456"/>
                  </a:lnTo>
                  <a:lnTo>
                    <a:pt x="2884" y="1468"/>
                  </a:lnTo>
                  <a:lnTo>
                    <a:pt x="2890" y="1480"/>
                  </a:lnTo>
                  <a:lnTo>
                    <a:pt x="2895" y="1492"/>
                  </a:lnTo>
                  <a:lnTo>
                    <a:pt x="2902" y="1503"/>
                  </a:lnTo>
                  <a:lnTo>
                    <a:pt x="2908" y="1514"/>
                  </a:lnTo>
                  <a:lnTo>
                    <a:pt x="2916" y="1526"/>
                  </a:lnTo>
                  <a:lnTo>
                    <a:pt x="2923" y="1537"/>
                  </a:lnTo>
                  <a:lnTo>
                    <a:pt x="2931" y="1547"/>
                  </a:lnTo>
                  <a:lnTo>
                    <a:pt x="2947" y="1568"/>
                  </a:lnTo>
                  <a:lnTo>
                    <a:pt x="2964" y="1588"/>
                  </a:lnTo>
                  <a:lnTo>
                    <a:pt x="2980" y="1609"/>
                  </a:lnTo>
                  <a:lnTo>
                    <a:pt x="2997" y="1627"/>
                  </a:lnTo>
                  <a:lnTo>
                    <a:pt x="3015" y="1644"/>
                  </a:lnTo>
                  <a:lnTo>
                    <a:pt x="3034" y="1661"/>
                  </a:lnTo>
                  <a:lnTo>
                    <a:pt x="3052" y="1677"/>
                  </a:lnTo>
                  <a:lnTo>
                    <a:pt x="3071" y="1694"/>
                  </a:lnTo>
                  <a:lnTo>
                    <a:pt x="3111" y="1724"/>
                  </a:lnTo>
                  <a:lnTo>
                    <a:pt x="3151" y="1754"/>
                  </a:lnTo>
                  <a:lnTo>
                    <a:pt x="3193" y="1785"/>
                  </a:lnTo>
                  <a:lnTo>
                    <a:pt x="3235" y="1816"/>
                  </a:lnTo>
                  <a:lnTo>
                    <a:pt x="3230" y="1817"/>
                  </a:lnTo>
                  <a:lnTo>
                    <a:pt x="3225" y="1821"/>
                  </a:lnTo>
                  <a:lnTo>
                    <a:pt x="3219" y="1827"/>
                  </a:lnTo>
                  <a:lnTo>
                    <a:pt x="3212" y="1834"/>
                  </a:lnTo>
                  <a:lnTo>
                    <a:pt x="3205" y="1843"/>
                  </a:lnTo>
                  <a:lnTo>
                    <a:pt x="3198" y="1854"/>
                  </a:lnTo>
                  <a:lnTo>
                    <a:pt x="3191" y="1865"/>
                  </a:lnTo>
                  <a:lnTo>
                    <a:pt x="3184" y="1878"/>
                  </a:lnTo>
                  <a:lnTo>
                    <a:pt x="3177" y="1892"/>
                  </a:lnTo>
                  <a:lnTo>
                    <a:pt x="3173" y="1906"/>
                  </a:lnTo>
                  <a:lnTo>
                    <a:pt x="3169" y="1923"/>
                  </a:lnTo>
                  <a:lnTo>
                    <a:pt x="3167" y="1939"/>
                  </a:lnTo>
                  <a:lnTo>
                    <a:pt x="3166" y="1948"/>
                  </a:lnTo>
                  <a:lnTo>
                    <a:pt x="3166" y="1956"/>
                  </a:lnTo>
                  <a:lnTo>
                    <a:pt x="3167" y="1965"/>
                  </a:lnTo>
                  <a:lnTo>
                    <a:pt x="3168" y="1973"/>
                  </a:lnTo>
                  <a:lnTo>
                    <a:pt x="3170" y="1982"/>
                  </a:lnTo>
                  <a:lnTo>
                    <a:pt x="3172" y="1991"/>
                  </a:lnTo>
                  <a:lnTo>
                    <a:pt x="3175" y="2000"/>
                  </a:lnTo>
                  <a:lnTo>
                    <a:pt x="3179" y="2010"/>
                  </a:lnTo>
                  <a:lnTo>
                    <a:pt x="3185" y="2021"/>
                  </a:lnTo>
                  <a:lnTo>
                    <a:pt x="3192" y="2031"/>
                  </a:lnTo>
                  <a:lnTo>
                    <a:pt x="3199" y="2039"/>
                  </a:lnTo>
                  <a:lnTo>
                    <a:pt x="3208" y="2046"/>
                  </a:lnTo>
                  <a:lnTo>
                    <a:pt x="3218" y="2053"/>
                  </a:lnTo>
                  <a:lnTo>
                    <a:pt x="3228" y="2058"/>
                  </a:lnTo>
                  <a:lnTo>
                    <a:pt x="3239" y="2062"/>
                  </a:lnTo>
                  <a:lnTo>
                    <a:pt x="3251" y="2066"/>
                  </a:lnTo>
                  <a:lnTo>
                    <a:pt x="3276" y="2072"/>
                  </a:lnTo>
                  <a:lnTo>
                    <a:pt x="3301" y="2077"/>
                  </a:lnTo>
                  <a:lnTo>
                    <a:pt x="3325" y="2083"/>
                  </a:lnTo>
                  <a:lnTo>
                    <a:pt x="3349" y="2091"/>
                  </a:lnTo>
                  <a:lnTo>
                    <a:pt x="3353" y="2097"/>
                  </a:lnTo>
                  <a:lnTo>
                    <a:pt x="3355" y="2102"/>
                  </a:lnTo>
                  <a:lnTo>
                    <a:pt x="3355" y="2105"/>
                  </a:lnTo>
                  <a:lnTo>
                    <a:pt x="3355" y="2107"/>
                  </a:lnTo>
                  <a:lnTo>
                    <a:pt x="3354" y="2110"/>
                  </a:lnTo>
                  <a:lnTo>
                    <a:pt x="3352" y="2112"/>
                  </a:lnTo>
                  <a:lnTo>
                    <a:pt x="3348" y="2115"/>
                  </a:lnTo>
                  <a:lnTo>
                    <a:pt x="3342" y="2118"/>
                  </a:lnTo>
                  <a:lnTo>
                    <a:pt x="3333" y="2120"/>
                  </a:lnTo>
                  <a:lnTo>
                    <a:pt x="3324" y="2121"/>
                  </a:lnTo>
                  <a:lnTo>
                    <a:pt x="3283" y="2124"/>
                  </a:lnTo>
                  <a:lnTo>
                    <a:pt x="3241" y="2127"/>
                  </a:lnTo>
                  <a:lnTo>
                    <a:pt x="3200" y="2130"/>
                  </a:lnTo>
                  <a:lnTo>
                    <a:pt x="3157" y="2132"/>
                  </a:lnTo>
                  <a:lnTo>
                    <a:pt x="3115" y="2134"/>
                  </a:lnTo>
                  <a:lnTo>
                    <a:pt x="3070" y="2136"/>
                  </a:lnTo>
                  <a:lnTo>
                    <a:pt x="3025" y="2136"/>
                  </a:lnTo>
                  <a:lnTo>
                    <a:pt x="2980" y="2136"/>
                  </a:lnTo>
                  <a:lnTo>
                    <a:pt x="2962" y="2118"/>
                  </a:lnTo>
                  <a:lnTo>
                    <a:pt x="2534" y="1445"/>
                  </a:lnTo>
                  <a:lnTo>
                    <a:pt x="2513" y="1400"/>
                  </a:lnTo>
                  <a:lnTo>
                    <a:pt x="2491" y="1356"/>
                  </a:lnTo>
                  <a:lnTo>
                    <a:pt x="2467" y="1311"/>
                  </a:lnTo>
                  <a:lnTo>
                    <a:pt x="2444" y="1266"/>
                  </a:lnTo>
                  <a:lnTo>
                    <a:pt x="2421" y="1223"/>
                  </a:lnTo>
                  <a:lnTo>
                    <a:pt x="2398" y="1178"/>
                  </a:lnTo>
                  <a:lnTo>
                    <a:pt x="2376" y="1133"/>
                  </a:lnTo>
                  <a:lnTo>
                    <a:pt x="2355" y="1087"/>
                  </a:lnTo>
                  <a:lnTo>
                    <a:pt x="2335" y="1042"/>
                  </a:lnTo>
                  <a:lnTo>
                    <a:pt x="2316" y="995"/>
                  </a:lnTo>
                  <a:lnTo>
                    <a:pt x="2307" y="972"/>
                  </a:lnTo>
                  <a:lnTo>
                    <a:pt x="2299" y="947"/>
                  </a:lnTo>
                  <a:lnTo>
                    <a:pt x="2291" y="923"/>
                  </a:lnTo>
                  <a:lnTo>
                    <a:pt x="2284" y="899"/>
                  </a:lnTo>
                  <a:lnTo>
                    <a:pt x="2278" y="875"/>
                  </a:lnTo>
                  <a:lnTo>
                    <a:pt x="2272" y="850"/>
                  </a:lnTo>
                  <a:lnTo>
                    <a:pt x="2266" y="825"/>
                  </a:lnTo>
                  <a:lnTo>
                    <a:pt x="2262" y="800"/>
                  </a:lnTo>
                  <a:lnTo>
                    <a:pt x="2258" y="774"/>
                  </a:lnTo>
                  <a:lnTo>
                    <a:pt x="2255" y="748"/>
                  </a:lnTo>
                  <a:lnTo>
                    <a:pt x="2251" y="722"/>
                  </a:lnTo>
                  <a:lnTo>
                    <a:pt x="2250" y="695"/>
                  </a:lnTo>
                  <a:lnTo>
                    <a:pt x="2250" y="681"/>
                  </a:lnTo>
                  <a:lnTo>
                    <a:pt x="2251" y="668"/>
                  </a:lnTo>
                  <a:lnTo>
                    <a:pt x="2253" y="656"/>
                  </a:lnTo>
                  <a:lnTo>
                    <a:pt x="2257" y="644"/>
                  </a:lnTo>
                  <a:lnTo>
                    <a:pt x="2261" y="633"/>
                  </a:lnTo>
                  <a:lnTo>
                    <a:pt x="2266" y="622"/>
                  </a:lnTo>
                  <a:lnTo>
                    <a:pt x="2271" y="612"/>
                  </a:lnTo>
                  <a:lnTo>
                    <a:pt x="2277" y="603"/>
                  </a:lnTo>
                  <a:lnTo>
                    <a:pt x="2283" y="594"/>
                  </a:lnTo>
                  <a:lnTo>
                    <a:pt x="2290" y="586"/>
                  </a:lnTo>
                  <a:lnTo>
                    <a:pt x="2297" y="577"/>
                  </a:lnTo>
                  <a:lnTo>
                    <a:pt x="2304" y="570"/>
                  </a:lnTo>
                  <a:lnTo>
                    <a:pt x="2320" y="555"/>
                  </a:lnTo>
                  <a:lnTo>
                    <a:pt x="2338" y="539"/>
                  </a:lnTo>
                  <a:lnTo>
                    <a:pt x="2355" y="525"/>
                  </a:lnTo>
                  <a:lnTo>
                    <a:pt x="2371" y="510"/>
                  </a:lnTo>
                  <a:lnTo>
                    <a:pt x="2387" y="494"/>
                  </a:lnTo>
                  <a:lnTo>
                    <a:pt x="2401" y="477"/>
                  </a:lnTo>
                  <a:lnTo>
                    <a:pt x="2407" y="468"/>
                  </a:lnTo>
                  <a:lnTo>
                    <a:pt x="2414" y="458"/>
                  </a:lnTo>
                  <a:lnTo>
                    <a:pt x="2420" y="448"/>
                  </a:lnTo>
                  <a:lnTo>
                    <a:pt x="2424" y="438"/>
                  </a:lnTo>
                  <a:lnTo>
                    <a:pt x="2428" y="427"/>
                  </a:lnTo>
                  <a:lnTo>
                    <a:pt x="2432" y="415"/>
                  </a:lnTo>
                  <a:lnTo>
                    <a:pt x="2434" y="403"/>
                  </a:lnTo>
                  <a:lnTo>
                    <a:pt x="2436" y="390"/>
                  </a:lnTo>
                  <a:lnTo>
                    <a:pt x="2438" y="357"/>
                  </a:lnTo>
                  <a:lnTo>
                    <a:pt x="2439" y="324"/>
                  </a:lnTo>
                  <a:lnTo>
                    <a:pt x="2440" y="307"/>
                  </a:lnTo>
                  <a:lnTo>
                    <a:pt x="2440" y="290"/>
                  </a:lnTo>
                  <a:lnTo>
                    <a:pt x="2439" y="273"/>
                  </a:lnTo>
                  <a:lnTo>
                    <a:pt x="2438" y="256"/>
                  </a:lnTo>
                  <a:lnTo>
                    <a:pt x="2435" y="239"/>
                  </a:lnTo>
                  <a:lnTo>
                    <a:pt x="2432" y="223"/>
                  </a:lnTo>
                  <a:lnTo>
                    <a:pt x="2427" y="206"/>
                  </a:lnTo>
                  <a:lnTo>
                    <a:pt x="2421" y="190"/>
                  </a:lnTo>
                  <a:lnTo>
                    <a:pt x="2413" y="175"/>
                  </a:lnTo>
                  <a:lnTo>
                    <a:pt x="2403" y="160"/>
                  </a:lnTo>
                  <a:lnTo>
                    <a:pt x="2392" y="146"/>
                  </a:lnTo>
                  <a:lnTo>
                    <a:pt x="2379" y="132"/>
                  </a:lnTo>
                  <a:lnTo>
                    <a:pt x="2360" y="113"/>
                  </a:lnTo>
                  <a:lnTo>
                    <a:pt x="2337" y="92"/>
                  </a:lnTo>
                  <a:lnTo>
                    <a:pt x="2332" y="88"/>
                  </a:lnTo>
                  <a:lnTo>
                    <a:pt x="2325" y="84"/>
                  </a:lnTo>
                  <a:lnTo>
                    <a:pt x="2320" y="82"/>
                  </a:lnTo>
                  <a:lnTo>
                    <a:pt x="2316" y="81"/>
                  </a:lnTo>
                  <a:lnTo>
                    <a:pt x="2312" y="81"/>
                  </a:lnTo>
                  <a:lnTo>
                    <a:pt x="2309" y="83"/>
                  </a:lnTo>
                  <a:lnTo>
                    <a:pt x="2307" y="86"/>
                  </a:lnTo>
                  <a:lnTo>
                    <a:pt x="2306" y="91"/>
                  </a:lnTo>
                  <a:lnTo>
                    <a:pt x="2307" y="99"/>
                  </a:lnTo>
                  <a:lnTo>
                    <a:pt x="2307" y="106"/>
                  </a:lnTo>
                  <a:lnTo>
                    <a:pt x="2306" y="113"/>
                  </a:lnTo>
                  <a:lnTo>
                    <a:pt x="2304" y="120"/>
                  </a:lnTo>
                  <a:lnTo>
                    <a:pt x="2302" y="126"/>
                  </a:lnTo>
                  <a:lnTo>
                    <a:pt x="2298" y="132"/>
                  </a:lnTo>
                  <a:lnTo>
                    <a:pt x="2295" y="139"/>
                  </a:lnTo>
                  <a:lnTo>
                    <a:pt x="2290" y="145"/>
                  </a:lnTo>
                  <a:lnTo>
                    <a:pt x="2281" y="156"/>
                  </a:lnTo>
                  <a:lnTo>
                    <a:pt x="2271" y="167"/>
                  </a:lnTo>
                  <a:lnTo>
                    <a:pt x="2262" y="178"/>
                  </a:lnTo>
                  <a:lnTo>
                    <a:pt x="2255" y="190"/>
                  </a:lnTo>
                  <a:lnTo>
                    <a:pt x="2249" y="186"/>
                  </a:lnTo>
                  <a:lnTo>
                    <a:pt x="2244" y="183"/>
                  </a:lnTo>
                  <a:lnTo>
                    <a:pt x="2238" y="180"/>
                  </a:lnTo>
                  <a:lnTo>
                    <a:pt x="2232" y="177"/>
                  </a:lnTo>
                  <a:lnTo>
                    <a:pt x="2219" y="174"/>
                  </a:lnTo>
                  <a:lnTo>
                    <a:pt x="2203" y="171"/>
                  </a:lnTo>
                  <a:lnTo>
                    <a:pt x="2190" y="172"/>
                  </a:lnTo>
                  <a:lnTo>
                    <a:pt x="2178" y="173"/>
                  </a:lnTo>
                  <a:lnTo>
                    <a:pt x="2166" y="174"/>
                  </a:lnTo>
                  <a:lnTo>
                    <a:pt x="2155" y="177"/>
                  </a:lnTo>
                  <a:lnTo>
                    <a:pt x="2145" y="181"/>
                  </a:lnTo>
                  <a:lnTo>
                    <a:pt x="2134" y="186"/>
                  </a:lnTo>
                  <a:lnTo>
                    <a:pt x="2125" y="194"/>
                  </a:lnTo>
                  <a:lnTo>
                    <a:pt x="2115" y="203"/>
                  </a:lnTo>
                  <a:lnTo>
                    <a:pt x="2112" y="183"/>
                  </a:lnTo>
                  <a:lnTo>
                    <a:pt x="2109" y="160"/>
                  </a:lnTo>
                  <a:lnTo>
                    <a:pt x="2106" y="134"/>
                  </a:lnTo>
                  <a:lnTo>
                    <a:pt x="2102" y="109"/>
                  </a:lnTo>
                  <a:lnTo>
                    <a:pt x="2100" y="97"/>
                  </a:lnTo>
                  <a:lnTo>
                    <a:pt x="2096" y="84"/>
                  </a:lnTo>
                  <a:lnTo>
                    <a:pt x="2092" y="72"/>
                  </a:lnTo>
                  <a:lnTo>
                    <a:pt x="2088" y="61"/>
                  </a:lnTo>
                  <a:lnTo>
                    <a:pt x="2082" y="49"/>
                  </a:lnTo>
                  <a:lnTo>
                    <a:pt x="2076" y="38"/>
                  </a:lnTo>
                  <a:lnTo>
                    <a:pt x="2069" y="29"/>
                  </a:lnTo>
                  <a:lnTo>
                    <a:pt x="2061" y="20"/>
                  </a:lnTo>
                  <a:lnTo>
                    <a:pt x="2055" y="15"/>
                  </a:lnTo>
                  <a:lnTo>
                    <a:pt x="2048" y="11"/>
                  </a:lnTo>
                  <a:lnTo>
                    <a:pt x="2042" y="8"/>
                  </a:lnTo>
                  <a:lnTo>
                    <a:pt x="2035" y="6"/>
                  </a:lnTo>
                  <a:lnTo>
                    <a:pt x="2019" y="3"/>
                  </a:lnTo>
                  <a:lnTo>
                    <a:pt x="2004" y="2"/>
                  </a:lnTo>
                  <a:lnTo>
                    <a:pt x="1972" y="3"/>
                  </a:lnTo>
                  <a:lnTo>
                    <a:pt x="1939" y="3"/>
                  </a:lnTo>
                  <a:lnTo>
                    <a:pt x="1938" y="2"/>
                  </a:lnTo>
                  <a:lnTo>
                    <a:pt x="1937" y="0"/>
                  </a:lnTo>
                  <a:lnTo>
                    <a:pt x="1723" y="0"/>
                  </a:lnTo>
                  <a:lnTo>
                    <a:pt x="1727" y="17"/>
                  </a:lnTo>
                  <a:lnTo>
                    <a:pt x="1731" y="34"/>
                  </a:lnTo>
                  <a:lnTo>
                    <a:pt x="1735" y="51"/>
                  </a:lnTo>
                  <a:lnTo>
                    <a:pt x="1738" y="69"/>
                  </a:lnTo>
                  <a:lnTo>
                    <a:pt x="1730" y="72"/>
                  </a:lnTo>
                  <a:lnTo>
                    <a:pt x="1723" y="75"/>
                  </a:lnTo>
                  <a:lnTo>
                    <a:pt x="1718" y="78"/>
                  </a:lnTo>
                  <a:lnTo>
                    <a:pt x="1714" y="81"/>
                  </a:lnTo>
                  <a:lnTo>
                    <a:pt x="1710" y="85"/>
                  </a:lnTo>
                  <a:lnTo>
                    <a:pt x="1708" y="89"/>
                  </a:lnTo>
                  <a:lnTo>
                    <a:pt x="1707" y="93"/>
                  </a:lnTo>
                  <a:lnTo>
                    <a:pt x="1706" y="97"/>
                  </a:lnTo>
                  <a:lnTo>
                    <a:pt x="1709" y="115"/>
                  </a:lnTo>
                  <a:lnTo>
                    <a:pt x="1712" y="13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1" name="Freeform 17"/>
            <p:cNvSpPr>
              <a:spLocks/>
            </p:cNvSpPr>
            <p:nvPr userDrawn="1"/>
          </p:nvSpPr>
          <p:spPr bwMode="auto">
            <a:xfrm>
              <a:off x="4185" y="237"/>
              <a:ext cx="38" cy="68"/>
            </a:xfrm>
            <a:custGeom>
              <a:avLst/>
              <a:gdLst>
                <a:gd name="T0" fmla="*/ 101 w 384"/>
                <a:gd name="T1" fmla="*/ 669 h 673"/>
                <a:gd name="T2" fmla="*/ 22 w 384"/>
                <a:gd name="T3" fmla="*/ 651 h 673"/>
                <a:gd name="T4" fmla="*/ 24 w 384"/>
                <a:gd name="T5" fmla="*/ 554 h 673"/>
                <a:gd name="T6" fmla="*/ 108 w 384"/>
                <a:gd name="T7" fmla="*/ 574 h 673"/>
                <a:gd name="T8" fmla="*/ 164 w 384"/>
                <a:gd name="T9" fmla="*/ 579 h 673"/>
                <a:gd name="T10" fmla="*/ 200 w 384"/>
                <a:gd name="T11" fmla="*/ 575 h 673"/>
                <a:gd name="T12" fmla="*/ 230 w 384"/>
                <a:gd name="T13" fmla="*/ 566 h 673"/>
                <a:gd name="T14" fmla="*/ 255 w 384"/>
                <a:gd name="T15" fmla="*/ 549 h 673"/>
                <a:gd name="T16" fmla="*/ 272 w 384"/>
                <a:gd name="T17" fmla="*/ 522 h 673"/>
                <a:gd name="T18" fmla="*/ 279 w 384"/>
                <a:gd name="T19" fmla="*/ 483 h 673"/>
                <a:gd name="T20" fmla="*/ 275 w 384"/>
                <a:gd name="T21" fmla="*/ 449 h 673"/>
                <a:gd name="T22" fmla="*/ 264 w 384"/>
                <a:gd name="T23" fmla="*/ 425 h 673"/>
                <a:gd name="T24" fmla="*/ 247 w 384"/>
                <a:gd name="T25" fmla="*/ 408 h 673"/>
                <a:gd name="T26" fmla="*/ 226 w 384"/>
                <a:gd name="T27" fmla="*/ 395 h 673"/>
                <a:gd name="T28" fmla="*/ 127 w 384"/>
                <a:gd name="T29" fmla="*/ 353 h 673"/>
                <a:gd name="T30" fmla="*/ 78 w 384"/>
                <a:gd name="T31" fmla="*/ 329 h 673"/>
                <a:gd name="T32" fmla="*/ 47 w 384"/>
                <a:gd name="T33" fmla="*/ 304 h 673"/>
                <a:gd name="T34" fmla="*/ 20 w 384"/>
                <a:gd name="T35" fmla="*/ 268 h 673"/>
                <a:gd name="T36" fmla="*/ 3 w 384"/>
                <a:gd name="T37" fmla="*/ 221 h 673"/>
                <a:gd name="T38" fmla="*/ 0 w 384"/>
                <a:gd name="T39" fmla="*/ 170 h 673"/>
                <a:gd name="T40" fmla="*/ 3 w 384"/>
                <a:gd name="T41" fmla="*/ 140 h 673"/>
                <a:gd name="T42" fmla="*/ 11 w 384"/>
                <a:gd name="T43" fmla="*/ 112 h 673"/>
                <a:gd name="T44" fmla="*/ 23 w 384"/>
                <a:gd name="T45" fmla="*/ 88 h 673"/>
                <a:gd name="T46" fmla="*/ 38 w 384"/>
                <a:gd name="T47" fmla="*/ 66 h 673"/>
                <a:gd name="T48" fmla="*/ 59 w 384"/>
                <a:gd name="T49" fmla="*/ 47 h 673"/>
                <a:gd name="T50" fmla="*/ 106 w 384"/>
                <a:gd name="T51" fmla="*/ 19 h 673"/>
                <a:gd name="T52" fmla="*/ 167 w 384"/>
                <a:gd name="T53" fmla="*/ 3 h 673"/>
                <a:gd name="T54" fmla="*/ 243 w 384"/>
                <a:gd name="T55" fmla="*/ 1 h 673"/>
                <a:gd name="T56" fmla="*/ 318 w 384"/>
                <a:gd name="T57" fmla="*/ 13 h 673"/>
                <a:gd name="T58" fmla="*/ 360 w 384"/>
                <a:gd name="T59" fmla="*/ 117 h 673"/>
                <a:gd name="T60" fmla="*/ 291 w 384"/>
                <a:gd name="T61" fmla="*/ 100 h 673"/>
                <a:gd name="T62" fmla="*/ 216 w 384"/>
                <a:gd name="T63" fmla="*/ 92 h 673"/>
                <a:gd name="T64" fmla="*/ 183 w 384"/>
                <a:gd name="T65" fmla="*/ 94 h 673"/>
                <a:gd name="T66" fmla="*/ 154 w 384"/>
                <a:gd name="T67" fmla="*/ 101 h 673"/>
                <a:gd name="T68" fmla="*/ 130 w 384"/>
                <a:gd name="T69" fmla="*/ 114 h 673"/>
                <a:gd name="T70" fmla="*/ 112 w 384"/>
                <a:gd name="T71" fmla="*/ 134 h 673"/>
                <a:gd name="T72" fmla="*/ 104 w 384"/>
                <a:gd name="T73" fmla="*/ 163 h 673"/>
                <a:gd name="T74" fmla="*/ 105 w 384"/>
                <a:gd name="T75" fmla="*/ 198 h 673"/>
                <a:gd name="T76" fmla="*/ 115 w 384"/>
                <a:gd name="T77" fmla="*/ 224 h 673"/>
                <a:gd name="T78" fmla="*/ 131 w 384"/>
                <a:gd name="T79" fmla="*/ 242 h 673"/>
                <a:gd name="T80" fmla="*/ 150 w 384"/>
                <a:gd name="T81" fmla="*/ 255 h 673"/>
                <a:gd name="T82" fmla="*/ 183 w 384"/>
                <a:gd name="T83" fmla="*/ 269 h 673"/>
                <a:gd name="T84" fmla="*/ 272 w 384"/>
                <a:gd name="T85" fmla="*/ 306 h 673"/>
                <a:gd name="T86" fmla="*/ 309 w 384"/>
                <a:gd name="T87" fmla="*/ 327 h 673"/>
                <a:gd name="T88" fmla="*/ 341 w 384"/>
                <a:gd name="T89" fmla="*/ 355 h 673"/>
                <a:gd name="T90" fmla="*/ 366 w 384"/>
                <a:gd name="T91" fmla="*/ 393 h 673"/>
                <a:gd name="T92" fmla="*/ 381 w 384"/>
                <a:gd name="T93" fmla="*/ 442 h 673"/>
                <a:gd name="T94" fmla="*/ 384 w 384"/>
                <a:gd name="T95" fmla="*/ 498 h 673"/>
                <a:gd name="T96" fmla="*/ 379 w 384"/>
                <a:gd name="T97" fmla="*/ 537 h 673"/>
                <a:gd name="T98" fmla="*/ 368 w 384"/>
                <a:gd name="T99" fmla="*/ 571 h 673"/>
                <a:gd name="T100" fmla="*/ 354 w 384"/>
                <a:gd name="T101" fmla="*/ 598 h 673"/>
                <a:gd name="T102" fmla="*/ 333 w 384"/>
                <a:gd name="T103" fmla="*/ 620 h 673"/>
                <a:gd name="T104" fmla="*/ 311 w 384"/>
                <a:gd name="T105" fmla="*/ 638 h 673"/>
                <a:gd name="T106" fmla="*/ 285 w 384"/>
                <a:gd name="T107" fmla="*/ 652 h 673"/>
                <a:gd name="T108" fmla="*/ 237 w 384"/>
                <a:gd name="T109" fmla="*/ 666 h 673"/>
                <a:gd name="T110" fmla="*/ 174 w 384"/>
                <a:gd name="T111" fmla="*/ 672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4" h="673">
                  <a:moveTo>
                    <a:pt x="153" y="673"/>
                  </a:moveTo>
                  <a:lnTo>
                    <a:pt x="127" y="672"/>
                  </a:lnTo>
                  <a:lnTo>
                    <a:pt x="101" y="669"/>
                  </a:lnTo>
                  <a:lnTo>
                    <a:pt x="77" y="665"/>
                  </a:lnTo>
                  <a:lnTo>
                    <a:pt x="56" y="660"/>
                  </a:lnTo>
                  <a:lnTo>
                    <a:pt x="22" y="651"/>
                  </a:lnTo>
                  <a:lnTo>
                    <a:pt x="9" y="647"/>
                  </a:lnTo>
                  <a:lnTo>
                    <a:pt x="9" y="550"/>
                  </a:lnTo>
                  <a:lnTo>
                    <a:pt x="24" y="554"/>
                  </a:lnTo>
                  <a:lnTo>
                    <a:pt x="62" y="564"/>
                  </a:lnTo>
                  <a:lnTo>
                    <a:pt x="84" y="570"/>
                  </a:lnTo>
                  <a:lnTo>
                    <a:pt x="108" y="574"/>
                  </a:lnTo>
                  <a:lnTo>
                    <a:pt x="132" y="578"/>
                  </a:lnTo>
                  <a:lnTo>
                    <a:pt x="153" y="579"/>
                  </a:lnTo>
                  <a:lnTo>
                    <a:pt x="164" y="579"/>
                  </a:lnTo>
                  <a:lnTo>
                    <a:pt x="176" y="578"/>
                  </a:lnTo>
                  <a:lnTo>
                    <a:pt x="187" y="577"/>
                  </a:lnTo>
                  <a:lnTo>
                    <a:pt x="200" y="575"/>
                  </a:lnTo>
                  <a:lnTo>
                    <a:pt x="210" y="573"/>
                  </a:lnTo>
                  <a:lnTo>
                    <a:pt x="221" y="570"/>
                  </a:lnTo>
                  <a:lnTo>
                    <a:pt x="230" y="566"/>
                  </a:lnTo>
                  <a:lnTo>
                    <a:pt x="239" y="562"/>
                  </a:lnTo>
                  <a:lnTo>
                    <a:pt x="248" y="556"/>
                  </a:lnTo>
                  <a:lnTo>
                    <a:pt x="255" y="549"/>
                  </a:lnTo>
                  <a:lnTo>
                    <a:pt x="262" y="541"/>
                  </a:lnTo>
                  <a:lnTo>
                    <a:pt x="267" y="532"/>
                  </a:lnTo>
                  <a:lnTo>
                    <a:pt x="272" y="522"/>
                  </a:lnTo>
                  <a:lnTo>
                    <a:pt x="276" y="510"/>
                  </a:lnTo>
                  <a:lnTo>
                    <a:pt x="278" y="498"/>
                  </a:lnTo>
                  <a:lnTo>
                    <a:pt x="279" y="483"/>
                  </a:lnTo>
                  <a:lnTo>
                    <a:pt x="279" y="471"/>
                  </a:lnTo>
                  <a:lnTo>
                    <a:pt x="277" y="459"/>
                  </a:lnTo>
                  <a:lnTo>
                    <a:pt x="275" y="449"/>
                  </a:lnTo>
                  <a:lnTo>
                    <a:pt x="272" y="440"/>
                  </a:lnTo>
                  <a:lnTo>
                    <a:pt x="268" y="432"/>
                  </a:lnTo>
                  <a:lnTo>
                    <a:pt x="264" y="425"/>
                  </a:lnTo>
                  <a:lnTo>
                    <a:pt x="259" y="419"/>
                  </a:lnTo>
                  <a:lnTo>
                    <a:pt x="254" y="413"/>
                  </a:lnTo>
                  <a:lnTo>
                    <a:pt x="247" y="408"/>
                  </a:lnTo>
                  <a:lnTo>
                    <a:pt x="241" y="403"/>
                  </a:lnTo>
                  <a:lnTo>
                    <a:pt x="234" y="399"/>
                  </a:lnTo>
                  <a:lnTo>
                    <a:pt x="226" y="395"/>
                  </a:lnTo>
                  <a:lnTo>
                    <a:pt x="209" y="387"/>
                  </a:lnTo>
                  <a:lnTo>
                    <a:pt x="190" y="379"/>
                  </a:lnTo>
                  <a:lnTo>
                    <a:pt x="127" y="353"/>
                  </a:lnTo>
                  <a:lnTo>
                    <a:pt x="108" y="346"/>
                  </a:lnTo>
                  <a:lnTo>
                    <a:pt x="88" y="335"/>
                  </a:lnTo>
                  <a:lnTo>
                    <a:pt x="78" y="329"/>
                  </a:lnTo>
                  <a:lnTo>
                    <a:pt x="67" y="321"/>
                  </a:lnTo>
                  <a:lnTo>
                    <a:pt x="57" y="313"/>
                  </a:lnTo>
                  <a:lnTo>
                    <a:pt x="47" y="304"/>
                  </a:lnTo>
                  <a:lnTo>
                    <a:pt x="37" y="292"/>
                  </a:lnTo>
                  <a:lnTo>
                    <a:pt x="28" y="281"/>
                  </a:lnTo>
                  <a:lnTo>
                    <a:pt x="20" y="268"/>
                  </a:lnTo>
                  <a:lnTo>
                    <a:pt x="13" y="254"/>
                  </a:lnTo>
                  <a:lnTo>
                    <a:pt x="7" y="238"/>
                  </a:lnTo>
                  <a:lnTo>
                    <a:pt x="3" y="221"/>
                  </a:lnTo>
                  <a:lnTo>
                    <a:pt x="0" y="201"/>
                  </a:lnTo>
                  <a:lnTo>
                    <a:pt x="0" y="181"/>
                  </a:lnTo>
                  <a:lnTo>
                    <a:pt x="0" y="170"/>
                  </a:lnTo>
                  <a:lnTo>
                    <a:pt x="1" y="160"/>
                  </a:lnTo>
                  <a:lnTo>
                    <a:pt x="2" y="150"/>
                  </a:lnTo>
                  <a:lnTo>
                    <a:pt x="3" y="140"/>
                  </a:lnTo>
                  <a:lnTo>
                    <a:pt x="6" y="130"/>
                  </a:lnTo>
                  <a:lnTo>
                    <a:pt x="8" y="121"/>
                  </a:lnTo>
                  <a:lnTo>
                    <a:pt x="11" y="112"/>
                  </a:lnTo>
                  <a:lnTo>
                    <a:pt x="15" y="104"/>
                  </a:lnTo>
                  <a:lnTo>
                    <a:pt x="19" y="96"/>
                  </a:lnTo>
                  <a:lnTo>
                    <a:pt x="23" y="88"/>
                  </a:lnTo>
                  <a:lnTo>
                    <a:pt x="28" y="80"/>
                  </a:lnTo>
                  <a:lnTo>
                    <a:pt x="33" y="73"/>
                  </a:lnTo>
                  <a:lnTo>
                    <a:pt x="38" y="66"/>
                  </a:lnTo>
                  <a:lnTo>
                    <a:pt x="45" y="60"/>
                  </a:lnTo>
                  <a:lnTo>
                    <a:pt x="52" y="52"/>
                  </a:lnTo>
                  <a:lnTo>
                    <a:pt x="59" y="47"/>
                  </a:lnTo>
                  <a:lnTo>
                    <a:pt x="73" y="36"/>
                  </a:lnTo>
                  <a:lnTo>
                    <a:pt x="89" y="27"/>
                  </a:lnTo>
                  <a:lnTo>
                    <a:pt x="106" y="19"/>
                  </a:lnTo>
                  <a:lnTo>
                    <a:pt x="126" y="12"/>
                  </a:lnTo>
                  <a:lnTo>
                    <a:pt x="146" y="7"/>
                  </a:lnTo>
                  <a:lnTo>
                    <a:pt x="167" y="3"/>
                  </a:lnTo>
                  <a:lnTo>
                    <a:pt x="189" y="1"/>
                  </a:lnTo>
                  <a:lnTo>
                    <a:pt x="213" y="0"/>
                  </a:lnTo>
                  <a:lnTo>
                    <a:pt x="243" y="1"/>
                  </a:lnTo>
                  <a:lnTo>
                    <a:pt x="271" y="4"/>
                  </a:lnTo>
                  <a:lnTo>
                    <a:pt x="297" y="8"/>
                  </a:lnTo>
                  <a:lnTo>
                    <a:pt x="318" y="13"/>
                  </a:lnTo>
                  <a:lnTo>
                    <a:pt x="348" y="22"/>
                  </a:lnTo>
                  <a:lnTo>
                    <a:pt x="360" y="26"/>
                  </a:lnTo>
                  <a:lnTo>
                    <a:pt x="360" y="117"/>
                  </a:lnTo>
                  <a:lnTo>
                    <a:pt x="346" y="113"/>
                  </a:lnTo>
                  <a:lnTo>
                    <a:pt x="313" y="105"/>
                  </a:lnTo>
                  <a:lnTo>
                    <a:pt x="291" y="100"/>
                  </a:lnTo>
                  <a:lnTo>
                    <a:pt x="266" y="96"/>
                  </a:lnTo>
                  <a:lnTo>
                    <a:pt x="242" y="93"/>
                  </a:lnTo>
                  <a:lnTo>
                    <a:pt x="216" y="92"/>
                  </a:lnTo>
                  <a:lnTo>
                    <a:pt x="205" y="92"/>
                  </a:lnTo>
                  <a:lnTo>
                    <a:pt x="193" y="93"/>
                  </a:lnTo>
                  <a:lnTo>
                    <a:pt x="183" y="94"/>
                  </a:lnTo>
                  <a:lnTo>
                    <a:pt x="173" y="96"/>
                  </a:lnTo>
                  <a:lnTo>
                    <a:pt x="163" y="98"/>
                  </a:lnTo>
                  <a:lnTo>
                    <a:pt x="154" y="101"/>
                  </a:lnTo>
                  <a:lnTo>
                    <a:pt x="145" y="104"/>
                  </a:lnTo>
                  <a:lnTo>
                    <a:pt x="137" y="108"/>
                  </a:lnTo>
                  <a:lnTo>
                    <a:pt x="130" y="114"/>
                  </a:lnTo>
                  <a:lnTo>
                    <a:pt x="123" y="119"/>
                  </a:lnTo>
                  <a:lnTo>
                    <a:pt x="117" y="126"/>
                  </a:lnTo>
                  <a:lnTo>
                    <a:pt x="112" y="134"/>
                  </a:lnTo>
                  <a:lnTo>
                    <a:pt x="108" y="143"/>
                  </a:lnTo>
                  <a:lnTo>
                    <a:pt x="106" y="153"/>
                  </a:lnTo>
                  <a:lnTo>
                    <a:pt x="104" y="163"/>
                  </a:lnTo>
                  <a:lnTo>
                    <a:pt x="103" y="175"/>
                  </a:lnTo>
                  <a:lnTo>
                    <a:pt x="104" y="187"/>
                  </a:lnTo>
                  <a:lnTo>
                    <a:pt x="105" y="198"/>
                  </a:lnTo>
                  <a:lnTo>
                    <a:pt x="108" y="207"/>
                  </a:lnTo>
                  <a:lnTo>
                    <a:pt x="111" y="216"/>
                  </a:lnTo>
                  <a:lnTo>
                    <a:pt x="115" y="224"/>
                  </a:lnTo>
                  <a:lnTo>
                    <a:pt x="120" y="231"/>
                  </a:lnTo>
                  <a:lnTo>
                    <a:pt x="125" y="237"/>
                  </a:lnTo>
                  <a:lnTo>
                    <a:pt x="131" y="242"/>
                  </a:lnTo>
                  <a:lnTo>
                    <a:pt x="137" y="247"/>
                  </a:lnTo>
                  <a:lnTo>
                    <a:pt x="143" y="251"/>
                  </a:lnTo>
                  <a:lnTo>
                    <a:pt x="150" y="255"/>
                  </a:lnTo>
                  <a:lnTo>
                    <a:pt x="156" y="258"/>
                  </a:lnTo>
                  <a:lnTo>
                    <a:pt x="170" y="264"/>
                  </a:lnTo>
                  <a:lnTo>
                    <a:pt x="183" y="269"/>
                  </a:lnTo>
                  <a:lnTo>
                    <a:pt x="247" y="294"/>
                  </a:lnTo>
                  <a:lnTo>
                    <a:pt x="259" y="301"/>
                  </a:lnTo>
                  <a:lnTo>
                    <a:pt x="272" y="306"/>
                  </a:lnTo>
                  <a:lnTo>
                    <a:pt x="285" y="312"/>
                  </a:lnTo>
                  <a:lnTo>
                    <a:pt x="297" y="319"/>
                  </a:lnTo>
                  <a:lnTo>
                    <a:pt x="309" y="327"/>
                  </a:lnTo>
                  <a:lnTo>
                    <a:pt x="320" y="335"/>
                  </a:lnTo>
                  <a:lnTo>
                    <a:pt x="331" y="344"/>
                  </a:lnTo>
                  <a:lnTo>
                    <a:pt x="341" y="355"/>
                  </a:lnTo>
                  <a:lnTo>
                    <a:pt x="351" y="366"/>
                  </a:lnTo>
                  <a:lnTo>
                    <a:pt x="359" y="378"/>
                  </a:lnTo>
                  <a:lnTo>
                    <a:pt x="366" y="393"/>
                  </a:lnTo>
                  <a:lnTo>
                    <a:pt x="372" y="408"/>
                  </a:lnTo>
                  <a:lnTo>
                    <a:pt x="377" y="424"/>
                  </a:lnTo>
                  <a:lnTo>
                    <a:pt x="381" y="442"/>
                  </a:lnTo>
                  <a:lnTo>
                    <a:pt x="383" y="462"/>
                  </a:lnTo>
                  <a:lnTo>
                    <a:pt x="384" y="483"/>
                  </a:lnTo>
                  <a:lnTo>
                    <a:pt x="384" y="498"/>
                  </a:lnTo>
                  <a:lnTo>
                    <a:pt x="383" y="512"/>
                  </a:lnTo>
                  <a:lnTo>
                    <a:pt x="381" y="525"/>
                  </a:lnTo>
                  <a:lnTo>
                    <a:pt x="379" y="537"/>
                  </a:lnTo>
                  <a:lnTo>
                    <a:pt x="376" y="550"/>
                  </a:lnTo>
                  <a:lnTo>
                    <a:pt x="372" y="561"/>
                  </a:lnTo>
                  <a:lnTo>
                    <a:pt x="368" y="571"/>
                  </a:lnTo>
                  <a:lnTo>
                    <a:pt x="364" y="581"/>
                  </a:lnTo>
                  <a:lnTo>
                    <a:pt x="359" y="590"/>
                  </a:lnTo>
                  <a:lnTo>
                    <a:pt x="354" y="598"/>
                  </a:lnTo>
                  <a:lnTo>
                    <a:pt x="347" y="606"/>
                  </a:lnTo>
                  <a:lnTo>
                    <a:pt x="340" y="613"/>
                  </a:lnTo>
                  <a:lnTo>
                    <a:pt x="333" y="620"/>
                  </a:lnTo>
                  <a:lnTo>
                    <a:pt x="326" y="627"/>
                  </a:lnTo>
                  <a:lnTo>
                    <a:pt x="319" y="633"/>
                  </a:lnTo>
                  <a:lnTo>
                    <a:pt x="311" y="638"/>
                  </a:lnTo>
                  <a:lnTo>
                    <a:pt x="303" y="643"/>
                  </a:lnTo>
                  <a:lnTo>
                    <a:pt x="294" y="648"/>
                  </a:lnTo>
                  <a:lnTo>
                    <a:pt x="285" y="652"/>
                  </a:lnTo>
                  <a:lnTo>
                    <a:pt x="276" y="655"/>
                  </a:lnTo>
                  <a:lnTo>
                    <a:pt x="256" y="661"/>
                  </a:lnTo>
                  <a:lnTo>
                    <a:pt x="237" y="666"/>
                  </a:lnTo>
                  <a:lnTo>
                    <a:pt x="216" y="669"/>
                  </a:lnTo>
                  <a:lnTo>
                    <a:pt x="195" y="671"/>
                  </a:lnTo>
                  <a:lnTo>
                    <a:pt x="174" y="672"/>
                  </a:lnTo>
                  <a:lnTo>
                    <a:pt x="153" y="67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2" name="Freeform 18"/>
            <p:cNvSpPr>
              <a:spLocks/>
            </p:cNvSpPr>
            <p:nvPr userDrawn="1"/>
          </p:nvSpPr>
          <p:spPr bwMode="auto">
            <a:xfrm>
              <a:off x="4237" y="237"/>
              <a:ext cx="41" cy="68"/>
            </a:xfrm>
            <a:custGeom>
              <a:avLst/>
              <a:gdLst>
                <a:gd name="T0" fmla="*/ 232 w 404"/>
                <a:gd name="T1" fmla="*/ 671 h 673"/>
                <a:gd name="T2" fmla="*/ 175 w 404"/>
                <a:gd name="T3" fmla="*/ 661 h 673"/>
                <a:gd name="T4" fmla="*/ 142 w 404"/>
                <a:gd name="T5" fmla="*/ 648 h 673"/>
                <a:gd name="T6" fmla="*/ 108 w 404"/>
                <a:gd name="T7" fmla="*/ 630 h 673"/>
                <a:gd name="T8" fmla="*/ 78 w 404"/>
                <a:gd name="T9" fmla="*/ 602 h 673"/>
                <a:gd name="T10" fmla="*/ 50 w 404"/>
                <a:gd name="T11" fmla="*/ 567 h 673"/>
                <a:gd name="T12" fmla="*/ 28 w 404"/>
                <a:gd name="T13" fmla="*/ 521 h 673"/>
                <a:gd name="T14" fmla="*/ 12 w 404"/>
                <a:gd name="T15" fmla="*/ 465 h 673"/>
                <a:gd name="T16" fmla="*/ 2 w 404"/>
                <a:gd name="T17" fmla="*/ 395 h 673"/>
                <a:gd name="T18" fmla="*/ 1 w 404"/>
                <a:gd name="T19" fmla="*/ 312 h 673"/>
                <a:gd name="T20" fmla="*/ 8 w 404"/>
                <a:gd name="T21" fmla="*/ 237 h 673"/>
                <a:gd name="T22" fmla="*/ 23 w 404"/>
                <a:gd name="T23" fmla="*/ 175 h 673"/>
                <a:gd name="T24" fmla="*/ 45 w 404"/>
                <a:gd name="T25" fmla="*/ 124 h 673"/>
                <a:gd name="T26" fmla="*/ 73 w 404"/>
                <a:gd name="T27" fmla="*/ 85 h 673"/>
                <a:gd name="T28" fmla="*/ 103 w 404"/>
                <a:gd name="T29" fmla="*/ 54 h 673"/>
                <a:gd name="T30" fmla="*/ 137 w 404"/>
                <a:gd name="T31" fmla="*/ 32 h 673"/>
                <a:gd name="T32" fmla="*/ 171 w 404"/>
                <a:gd name="T33" fmla="*/ 17 h 673"/>
                <a:gd name="T34" fmla="*/ 218 w 404"/>
                <a:gd name="T35" fmla="*/ 5 h 673"/>
                <a:gd name="T36" fmla="*/ 279 w 404"/>
                <a:gd name="T37" fmla="*/ 0 h 673"/>
                <a:gd name="T38" fmla="*/ 349 w 404"/>
                <a:gd name="T39" fmla="*/ 8 h 673"/>
                <a:gd name="T40" fmla="*/ 404 w 404"/>
                <a:gd name="T41" fmla="*/ 23 h 673"/>
                <a:gd name="T42" fmla="*/ 366 w 404"/>
                <a:gd name="T43" fmla="*/ 106 h 673"/>
                <a:gd name="T44" fmla="*/ 305 w 404"/>
                <a:gd name="T45" fmla="*/ 95 h 673"/>
                <a:gd name="T46" fmla="*/ 252 w 404"/>
                <a:gd name="T47" fmla="*/ 96 h 673"/>
                <a:gd name="T48" fmla="*/ 207 w 404"/>
                <a:gd name="T49" fmla="*/ 106 h 673"/>
                <a:gd name="T50" fmla="*/ 179 w 404"/>
                <a:gd name="T51" fmla="*/ 121 h 673"/>
                <a:gd name="T52" fmla="*/ 161 w 404"/>
                <a:gd name="T53" fmla="*/ 139 h 673"/>
                <a:gd name="T54" fmla="*/ 144 w 404"/>
                <a:gd name="T55" fmla="*/ 163 h 673"/>
                <a:gd name="T56" fmla="*/ 129 w 404"/>
                <a:gd name="T57" fmla="*/ 194 h 673"/>
                <a:gd name="T58" fmla="*/ 119 w 404"/>
                <a:gd name="T59" fmla="*/ 234 h 673"/>
                <a:gd name="T60" fmla="*/ 112 w 404"/>
                <a:gd name="T61" fmla="*/ 282 h 673"/>
                <a:gd name="T62" fmla="*/ 110 w 404"/>
                <a:gd name="T63" fmla="*/ 340 h 673"/>
                <a:gd name="T64" fmla="*/ 112 w 404"/>
                <a:gd name="T65" fmla="*/ 394 h 673"/>
                <a:gd name="T66" fmla="*/ 118 w 404"/>
                <a:gd name="T67" fmla="*/ 438 h 673"/>
                <a:gd name="T68" fmla="*/ 128 w 404"/>
                <a:gd name="T69" fmla="*/ 476 h 673"/>
                <a:gd name="T70" fmla="*/ 142 w 404"/>
                <a:gd name="T71" fmla="*/ 505 h 673"/>
                <a:gd name="T72" fmla="*/ 158 w 404"/>
                <a:gd name="T73" fmla="*/ 528 h 673"/>
                <a:gd name="T74" fmla="*/ 175 w 404"/>
                <a:gd name="T75" fmla="*/ 547 h 673"/>
                <a:gd name="T76" fmla="*/ 201 w 404"/>
                <a:gd name="T77" fmla="*/ 562 h 673"/>
                <a:gd name="T78" fmla="*/ 244 w 404"/>
                <a:gd name="T79" fmla="*/ 574 h 673"/>
                <a:gd name="T80" fmla="*/ 296 w 404"/>
                <a:gd name="T81" fmla="*/ 574 h 673"/>
                <a:gd name="T82" fmla="*/ 360 w 404"/>
                <a:gd name="T83" fmla="*/ 562 h 673"/>
                <a:gd name="T84" fmla="*/ 404 w 404"/>
                <a:gd name="T85" fmla="*/ 649 h 673"/>
                <a:gd name="T86" fmla="*/ 344 w 404"/>
                <a:gd name="T87" fmla="*/ 665 h 673"/>
                <a:gd name="T88" fmla="*/ 273 w 404"/>
                <a:gd name="T89" fmla="*/ 67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4" h="673">
                  <a:moveTo>
                    <a:pt x="273" y="673"/>
                  </a:moveTo>
                  <a:lnTo>
                    <a:pt x="253" y="672"/>
                  </a:lnTo>
                  <a:lnTo>
                    <a:pt x="232" y="671"/>
                  </a:lnTo>
                  <a:lnTo>
                    <a:pt x="209" y="668"/>
                  </a:lnTo>
                  <a:lnTo>
                    <a:pt x="187" y="664"/>
                  </a:lnTo>
                  <a:lnTo>
                    <a:pt x="175" y="661"/>
                  </a:lnTo>
                  <a:lnTo>
                    <a:pt x="164" y="657"/>
                  </a:lnTo>
                  <a:lnTo>
                    <a:pt x="153" y="653"/>
                  </a:lnTo>
                  <a:lnTo>
                    <a:pt x="142" y="648"/>
                  </a:lnTo>
                  <a:lnTo>
                    <a:pt x="130" y="643"/>
                  </a:lnTo>
                  <a:lnTo>
                    <a:pt x="119" y="637"/>
                  </a:lnTo>
                  <a:lnTo>
                    <a:pt x="108" y="630"/>
                  </a:lnTo>
                  <a:lnTo>
                    <a:pt x="98" y="621"/>
                  </a:lnTo>
                  <a:lnTo>
                    <a:pt x="88" y="612"/>
                  </a:lnTo>
                  <a:lnTo>
                    <a:pt x="78" y="602"/>
                  </a:lnTo>
                  <a:lnTo>
                    <a:pt x="69" y="592"/>
                  </a:lnTo>
                  <a:lnTo>
                    <a:pt x="60" y="580"/>
                  </a:lnTo>
                  <a:lnTo>
                    <a:pt x="50" y="567"/>
                  </a:lnTo>
                  <a:lnTo>
                    <a:pt x="42" y="553"/>
                  </a:lnTo>
                  <a:lnTo>
                    <a:pt x="35" y="537"/>
                  </a:lnTo>
                  <a:lnTo>
                    <a:pt x="28" y="521"/>
                  </a:lnTo>
                  <a:lnTo>
                    <a:pt x="22" y="503"/>
                  </a:lnTo>
                  <a:lnTo>
                    <a:pt x="16" y="485"/>
                  </a:lnTo>
                  <a:lnTo>
                    <a:pt x="12" y="465"/>
                  </a:lnTo>
                  <a:lnTo>
                    <a:pt x="8" y="442"/>
                  </a:lnTo>
                  <a:lnTo>
                    <a:pt x="4" y="419"/>
                  </a:lnTo>
                  <a:lnTo>
                    <a:pt x="2" y="395"/>
                  </a:lnTo>
                  <a:lnTo>
                    <a:pt x="1" y="368"/>
                  </a:lnTo>
                  <a:lnTo>
                    <a:pt x="0" y="340"/>
                  </a:lnTo>
                  <a:lnTo>
                    <a:pt x="1" y="312"/>
                  </a:lnTo>
                  <a:lnTo>
                    <a:pt x="2" y="285"/>
                  </a:lnTo>
                  <a:lnTo>
                    <a:pt x="5" y="261"/>
                  </a:lnTo>
                  <a:lnTo>
                    <a:pt x="8" y="237"/>
                  </a:lnTo>
                  <a:lnTo>
                    <a:pt x="12" y="215"/>
                  </a:lnTo>
                  <a:lnTo>
                    <a:pt x="17" y="194"/>
                  </a:lnTo>
                  <a:lnTo>
                    <a:pt x="23" y="175"/>
                  </a:lnTo>
                  <a:lnTo>
                    <a:pt x="30" y="157"/>
                  </a:lnTo>
                  <a:lnTo>
                    <a:pt x="37" y="141"/>
                  </a:lnTo>
                  <a:lnTo>
                    <a:pt x="45" y="124"/>
                  </a:lnTo>
                  <a:lnTo>
                    <a:pt x="53" y="110"/>
                  </a:lnTo>
                  <a:lnTo>
                    <a:pt x="63" y="97"/>
                  </a:lnTo>
                  <a:lnTo>
                    <a:pt x="73" y="85"/>
                  </a:lnTo>
                  <a:lnTo>
                    <a:pt x="82" y="74"/>
                  </a:lnTo>
                  <a:lnTo>
                    <a:pt x="93" y="64"/>
                  </a:lnTo>
                  <a:lnTo>
                    <a:pt x="103" y="54"/>
                  </a:lnTo>
                  <a:lnTo>
                    <a:pt x="114" y="46"/>
                  </a:lnTo>
                  <a:lnTo>
                    <a:pt x="125" y="39"/>
                  </a:lnTo>
                  <a:lnTo>
                    <a:pt x="137" y="32"/>
                  </a:lnTo>
                  <a:lnTo>
                    <a:pt x="149" y="26"/>
                  </a:lnTo>
                  <a:lnTo>
                    <a:pt x="160" y="21"/>
                  </a:lnTo>
                  <a:lnTo>
                    <a:pt x="171" y="17"/>
                  </a:lnTo>
                  <a:lnTo>
                    <a:pt x="183" y="13"/>
                  </a:lnTo>
                  <a:lnTo>
                    <a:pt x="194" y="10"/>
                  </a:lnTo>
                  <a:lnTo>
                    <a:pt x="218" y="5"/>
                  </a:lnTo>
                  <a:lnTo>
                    <a:pt x="239" y="2"/>
                  </a:lnTo>
                  <a:lnTo>
                    <a:pt x="260" y="1"/>
                  </a:lnTo>
                  <a:lnTo>
                    <a:pt x="279" y="0"/>
                  </a:lnTo>
                  <a:lnTo>
                    <a:pt x="305" y="1"/>
                  </a:lnTo>
                  <a:lnTo>
                    <a:pt x="328" y="4"/>
                  </a:lnTo>
                  <a:lnTo>
                    <a:pt x="349" y="8"/>
                  </a:lnTo>
                  <a:lnTo>
                    <a:pt x="368" y="12"/>
                  </a:lnTo>
                  <a:lnTo>
                    <a:pt x="394" y="20"/>
                  </a:lnTo>
                  <a:lnTo>
                    <a:pt x="404" y="23"/>
                  </a:lnTo>
                  <a:lnTo>
                    <a:pt x="404" y="117"/>
                  </a:lnTo>
                  <a:lnTo>
                    <a:pt x="394" y="114"/>
                  </a:lnTo>
                  <a:lnTo>
                    <a:pt x="366" y="106"/>
                  </a:lnTo>
                  <a:lnTo>
                    <a:pt x="347" y="102"/>
                  </a:lnTo>
                  <a:lnTo>
                    <a:pt x="327" y="98"/>
                  </a:lnTo>
                  <a:lnTo>
                    <a:pt x="305" y="95"/>
                  </a:lnTo>
                  <a:lnTo>
                    <a:pt x="282" y="94"/>
                  </a:lnTo>
                  <a:lnTo>
                    <a:pt x="267" y="95"/>
                  </a:lnTo>
                  <a:lnTo>
                    <a:pt x="252" y="96"/>
                  </a:lnTo>
                  <a:lnTo>
                    <a:pt x="237" y="98"/>
                  </a:lnTo>
                  <a:lnTo>
                    <a:pt x="223" y="101"/>
                  </a:lnTo>
                  <a:lnTo>
                    <a:pt x="207" y="106"/>
                  </a:lnTo>
                  <a:lnTo>
                    <a:pt x="193" y="112"/>
                  </a:lnTo>
                  <a:lnTo>
                    <a:pt x="186" y="116"/>
                  </a:lnTo>
                  <a:lnTo>
                    <a:pt x="179" y="121"/>
                  </a:lnTo>
                  <a:lnTo>
                    <a:pt x="173" y="126"/>
                  </a:lnTo>
                  <a:lnTo>
                    <a:pt x="167" y="132"/>
                  </a:lnTo>
                  <a:lnTo>
                    <a:pt x="161" y="139"/>
                  </a:lnTo>
                  <a:lnTo>
                    <a:pt x="155" y="147"/>
                  </a:lnTo>
                  <a:lnTo>
                    <a:pt x="149" y="154"/>
                  </a:lnTo>
                  <a:lnTo>
                    <a:pt x="144" y="163"/>
                  </a:lnTo>
                  <a:lnTo>
                    <a:pt x="139" y="173"/>
                  </a:lnTo>
                  <a:lnTo>
                    <a:pt x="135" y="183"/>
                  </a:lnTo>
                  <a:lnTo>
                    <a:pt x="129" y="194"/>
                  </a:lnTo>
                  <a:lnTo>
                    <a:pt x="126" y="206"/>
                  </a:lnTo>
                  <a:lnTo>
                    <a:pt x="122" y="220"/>
                  </a:lnTo>
                  <a:lnTo>
                    <a:pt x="119" y="234"/>
                  </a:lnTo>
                  <a:lnTo>
                    <a:pt x="116" y="249"/>
                  </a:lnTo>
                  <a:lnTo>
                    <a:pt x="114" y="265"/>
                  </a:lnTo>
                  <a:lnTo>
                    <a:pt x="112" y="282"/>
                  </a:lnTo>
                  <a:lnTo>
                    <a:pt x="111" y="301"/>
                  </a:lnTo>
                  <a:lnTo>
                    <a:pt x="110" y="320"/>
                  </a:lnTo>
                  <a:lnTo>
                    <a:pt x="110" y="340"/>
                  </a:lnTo>
                  <a:lnTo>
                    <a:pt x="110" y="359"/>
                  </a:lnTo>
                  <a:lnTo>
                    <a:pt x="111" y="376"/>
                  </a:lnTo>
                  <a:lnTo>
                    <a:pt x="112" y="394"/>
                  </a:lnTo>
                  <a:lnTo>
                    <a:pt x="114" y="410"/>
                  </a:lnTo>
                  <a:lnTo>
                    <a:pt x="116" y="425"/>
                  </a:lnTo>
                  <a:lnTo>
                    <a:pt x="118" y="438"/>
                  </a:lnTo>
                  <a:lnTo>
                    <a:pt x="121" y="451"/>
                  </a:lnTo>
                  <a:lnTo>
                    <a:pt x="125" y="465"/>
                  </a:lnTo>
                  <a:lnTo>
                    <a:pt x="128" y="476"/>
                  </a:lnTo>
                  <a:lnTo>
                    <a:pt x="132" y="486"/>
                  </a:lnTo>
                  <a:lnTo>
                    <a:pt x="137" y="496"/>
                  </a:lnTo>
                  <a:lnTo>
                    <a:pt x="142" y="505"/>
                  </a:lnTo>
                  <a:lnTo>
                    <a:pt x="147" y="514"/>
                  </a:lnTo>
                  <a:lnTo>
                    <a:pt x="152" y="521"/>
                  </a:lnTo>
                  <a:lnTo>
                    <a:pt x="158" y="528"/>
                  </a:lnTo>
                  <a:lnTo>
                    <a:pt x="163" y="535"/>
                  </a:lnTo>
                  <a:lnTo>
                    <a:pt x="169" y="541"/>
                  </a:lnTo>
                  <a:lnTo>
                    <a:pt x="175" y="547"/>
                  </a:lnTo>
                  <a:lnTo>
                    <a:pt x="181" y="551"/>
                  </a:lnTo>
                  <a:lnTo>
                    <a:pt x="188" y="556"/>
                  </a:lnTo>
                  <a:lnTo>
                    <a:pt x="201" y="562"/>
                  </a:lnTo>
                  <a:lnTo>
                    <a:pt x="216" y="568"/>
                  </a:lnTo>
                  <a:lnTo>
                    <a:pt x="230" y="571"/>
                  </a:lnTo>
                  <a:lnTo>
                    <a:pt x="244" y="574"/>
                  </a:lnTo>
                  <a:lnTo>
                    <a:pt x="259" y="575"/>
                  </a:lnTo>
                  <a:lnTo>
                    <a:pt x="273" y="575"/>
                  </a:lnTo>
                  <a:lnTo>
                    <a:pt x="296" y="574"/>
                  </a:lnTo>
                  <a:lnTo>
                    <a:pt x="318" y="571"/>
                  </a:lnTo>
                  <a:lnTo>
                    <a:pt x="340" y="567"/>
                  </a:lnTo>
                  <a:lnTo>
                    <a:pt x="360" y="562"/>
                  </a:lnTo>
                  <a:lnTo>
                    <a:pt x="392" y="554"/>
                  </a:lnTo>
                  <a:lnTo>
                    <a:pt x="404" y="550"/>
                  </a:lnTo>
                  <a:lnTo>
                    <a:pt x="404" y="649"/>
                  </a:lnTo>
                  <a:lnTo>
                    <a:pt x="393" y="652"/>
                  </a:lnTo>
                  <a:lnTo>
                    <a:pt x="363" y="661"/>
                  </a:lnTo>
                  <a:lnTo>
                    <a:pt x="344" y="665"/>
                  </a:lnTo>
                  <a:lnTo>
                    <a:pt x="322" y="669"/>
                  </a:lnTo>
                  <a:lnTo>
                    <a:pt x="298" y="672"/>
                  </a:lnTo>
                  <a:lnTo>
                    <a:pt x="273" y="67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3" name="Freeform 19"/>
            <p:cNvSpPr>
              <a:spLocks/>
            </p:cNvSpPr>
            <p:nvPr userDrawn="1"/>
          </p:nvSpPr>
          <p:spPr bwMode="auto">
            <a:xfrm>
              <a:off x="4293" y="215"/>
              <a:ext cx="50" cy="88"/>
            </a:xfrm>
            <a:custGeom>
              <a:avLst/>
              <a:gdLst>
                <a:gd name="T0" fmla="*/ 392 w 502"/>
                <a:gd name="T1" fmla="*/ 410 h 881"/>
                <a:gd name="T2" fmla="*/ 390 w 502"/>
                <a:gd name="T3" fmla="*/ 382 h 881"/>
                <a:gd name="T4" fmla="*/ 384 w 502"/>
                <a:gd name="T5" fmla="*/ 361 h 881"/>
                <a:gd name="T6" fmla="*/ 375 w 502"/>
                <a:gd name="T7" fmla="*/ 345 h 881"/>
                <a:gd name="T8" fmla="*/ 362 w 502"/>
                <a:gd name="T9" fmla="*/ 334 h 881"/>
                <a:gd name="T10" fmla="*/ 346 w 502"/>
                <a:gd name="T11" fmla="*/ 327 h 881"/>
                <a:gd name="T12" fmla="*/ 329 w 502"/>
                <a:gd name="T13" fmla="*/ 323 h 881"/>
                <a:gd name="T14" fmla="*/ 288 w 502"/>
                <a:gd name="T15" fmla="*/ 320 h 881"/>
                <a:gd name="T16" fmla="*/ 256 w 502"/>
                <a:gd name="T17" fmla="*/ 323 h 881"/>
                <a:gd name="T18" fmla="*/ 225 w 502"/>
                <a:gd name="T19" fmla="*/ 331 h 881"/>
                <a:gd name="T20" fmla="*/ 194 w 502"/>
                <a:gd name="T21" fmla="*/ 341 h 881"/>
                <a:gd name="T22" fmla="*/ 168 w 502"/>
                <a:gd name="T23" fmla="*/ 353 h 881"/>
                <a:gd name="T24" fmla="*/ 127 w 502"/>
                <a:gd name="T25" fmla="*/ 376 h 881"/>
                <a:gd name="T26" fmla="*/ 110 w 502"/>
                <a:gd name="T27" fmla="*/ 387 h 881"/>
                <a:gd name="T28" fmla="*/ 0 w 502"/>
                <a:gd name="T29" fmla="*/ 881 h 881"/>
                <a:gd name="T30" fmla="*/ 110 w 502"/>
                <a:gd name="T31" fmla="*/ 0 h 881"/>
                <a:gd name="T32" fmla="*/ 114 w 502"/>
                <a:gd name="T33" fmla="*/ 307 h 881"/>
                <a:gd name="T34" fmla="*/ 146 w 502"/>
                <a:gd name="T35" fmla="*/ 282 h 881"/>
                <a:gd name="T36" fmla="*/ 186 w 502"/>
                <a:gd name="T37" fmla="*/ 257 h 881"/>
                <a:gd name="T38" fmla="*/ 219 w 502"/>
                <a:gd name="T39" fmla="*/ 241 h 881"/>
                <a:gd name="T40" fmla="*/ 255 w 502"/>
                <a:gd name="T41" fmla="*/ 228 h 881"/>
                <a:gd name="T42" fmla="*/ 295 w 502"/>
                <a:gd name="T43" fmla="*/ 221 h 881"/>
                <a:gd name="T44" fmla="*/ 335 w 502"/>
                <a:gd name="T45" fmla="*/ 221 h 881"/>
                <a:gd name="T46" fmla="*/ 373 w 502"/>
                <a:gd name="T47" fmla="*/ 225 h 881"/>
                <a:gd name="T48" fmla="*/ 407 w 502"/>
                <a:gd name="T49" fmla="*/ 235 h 881"/>
                <a:gd name="T50" fmla="*/ 437 w 502"/>
                <a:gd name="T51" fmla="*/ 250 h 881"/>
                <a:gd name="T52" fmla="*/ 456 w 502"/>
                <a:gd name="T53" fmla="*/ 266 h 881"/>
                <a:gd name="T54" fmla="*/ 466 w 502"/>
                <a:gd name="T55" fmla="*/ 280 h 881"/>
                <a:gd name="T56" fmla="*/ 476 w 502"/>
                <a:gd name="T57" fmla="*/ 295 h 881"/>
                <a:gd name="T58" fmla="*/ 484 w 502"/>
                <a:gd name="T59" fmla="*/ 311 h 881"/>
                <a:gd name="T60" fmla="*/ 494 w 502"/>
                <a:gd name="T61" fmla="*/ 340 h 881"/>
                <a:gd name="T62" fmla="*/ 501 w 502"/>
                <a:gd name="T63" fmla="*/ 387 h 881"/>
                <a:gd name="T64" fmla="*/ 502 w 502"/>
                <a:gd name="T65" fmla="*/ 881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2" h="881">
                  <a:moveTo>
                    <a:pt x="392" y="881"/>
                  </a:moveTo>
                  <a:lnTo>
                    <a:pt x="392" y="410"/>
                  </a:lnTo>
                  <a:lnTo>
                    <a:pt x="391" y="395"/>
                  </a:lnTo>
                  <a:lnTo>
                    <a:pt x="390" y="382"/>
                  </a:lnTo>
                  <a:lnTo>
                    <a:pt x="387" y="371"/>
                  </a:lnTo>
                  <a:lnTo>
                    <a:pt x="384" y="361"/>
                  </a:lnTo>
                  <a:lnTo>
                    <a:pt x="380" y="352"/>
                  </a:lnTo>
                  <a:lnTo>
                    <a:pt x="375" y="345"/>
                  </a:lnTo>
                  <a:lnTo>
                    <a:pt x="369" y="339"/>
                  </a:lnTo>
                  <a:lnTo>
                    <a:pt x="362" y="334"/>
                  </a:lnTo>
                  <a:lnTo>
                    <a:pt x="355" y="330"/>
                  </a:lnTo>
                  <a:lnTo>
                    <a:pt x="346" y="327"/>
                  </a:lnTo>
                  <a:lnTo>
                    <a:pt x="338" y="324"/>
                  </a:lnTo>
                  <a:lnTo>
                    <a:pt x="329" y="323"/>
                  </a:lnTo>
                  <a:lnTo>
                    <a:pt x="309" y="321"/>
                  </a:lnTo>
                  <a:lnTo>
                    <a:pt x="288" y="320"/>
                  </a:lnTo>
                  <a:lnTo>
                    <a:pt x="272" y="321"/>
                  </a:lnTo>
                  <a:lnTo>
                    <a:pt x="256" y="323"/>
                  </a:lnTo>
                  <a:lnTo>
                    <a:pt x="240" y="326"/>
                  </a:lnTo>
                  <a:lnTo>
                    <a:pt x="225" y="331"/>
                  </a:lnTo>
                  <a:lnTo>
                    <a:pt x="210" y="336"/>
                  </a:lnTo>
                  <a:lnTo>
                    <a:pt x="194" y="341"/>
                  </a:lnTo>
                  <a:lnTo>
                    <a:pt x="181" y="347"/>
                  </a:lnTo>
                  <a:lnTo>
                    <a:pt x="168" y="353"/>
                  </a:lnTo>
                  <a:lnTo>
                    <a:pt x="145" y="366"/>
                  </a:lnTo>
                  <a:lnTo>
                    <a:pt x="127" y="376"/>
                  </a:lnTo>
                  <a:lnTo>
                    <a:pt x="114" y="384"/>
                  </a:lnTo>
                  <a:lnTo>
                    <a:pt x="110" y="387"/>
                  </a:lnTo>
                  <a:lnTo>
                    <a:pt x="110" y="881"/>
                  </a:lnTo>
                  <a:lnTo>
                    <a:pt x="0" y="881"/>
                  </a:lnTo>
                  <a:lnTo>
                    <a:pt x="0" y="0"/>
                  </a:lnTo>
                  <a:lnTo>
                    <a:pt x="110" y="0"/>
                  </a:lnTo>
                  <a:lnTo>
                    <a:pt x="110" y="311"/>
                  </a:lnTo>
                  <a:lnTo>
                    <a:pt x="114" y="307"/>
                  </a:lnTo>
                  <a:lnTo>
                    <a:pt x="127" y="297"/>
                  </a:lnTo>
                  <a:lnTo>
                    <a:pt x="146" y="282"/>
                  </a:lnTo>
                  <a:lnTo>
                    <a:pt x="171" y="265"/>
                  </a:lnTo>
                  <a:lnTo>
                    <a:pt x="186" y="257"/>
                  </a:lnTo>
                  <a:lnTo>
                    <a:pt x="202" y="249"/>
                  </a:lnTo>
                  <a:lnTo>
                    <a:pt x="219" y="241"/>
                  </a:lnTo>
                  <a:lnTo>
                    <a:pt x="237" y="234"/>
                  </a:lnTo>
                  <a:lnTo>
                    <a:pt x="255" y="228"/>
                  </a:lnTo>
                  <a:lnTo>
                    <a:pt x="275" y="224"/>
                  </a:lnTo>
                  <a:lnTo>
                    <a:pt x="295" y="221"/>
                  </a:lnTo>
                  <a:lnTo>
                    <a:pt x="316" y="220"/>
                  </a:lnTo>
                  <a:lnTo>
                    <a:pt x="335" y="221"/>
                  </a:lnTo>
                  <a:lnTo>
                    <a:pt x="355" y="222"/>
                  </a:lnTo>
                  <a:lnTo>
                    <a:pt x="373" y="225"/>
                  </a:lnTo>
                  <a:lnTo>
                    <a:pt x="390" y="229"/>
                  </a:lnTo>
                  <a:lnTo>
                    <a:pt x="407" y="235"/>
                  </a:lnTo>
                  <a:lnTo>
                    <a:pt x="422" y="242"/>
                  </a:lnTo>
                  <a:lnTo>
                    <a:pt x="437" y="250"/>
                  </a:lnTo>
                  <a:lnTo>
                    <a:pt x="450" y="260"/>
                  </a:lnTo>
                  <a:lnTo>
                    <a:pt x="456" y="266"/>
                  </a:lnTo>
                  <a:lnTo>
                    <a:pt x="461" y="272"/>
                  </a:lnTo>
                  <a:lnTo>
                    <a:pt x="466" y="280"/>
                  </a:lnTo>
                  <a:lnTo>
                    <a:pt x="471" y="287"/>
                  </a:lnTo>
                  <a:lnTo>
                    <a:pt x="476" y="295"/>
                  </a:lnTo>
                  <a:lnTo>
                    <a:pt x="480" y="303"/>
                  </a:lnTo>
                  <a:lnTo>
                    <a:pt x="484" y="311"/>
                  </a:lnTo>
                  <a:lnTo>
                    <a:pt x="488" y="320"/>
                  </a:lnTo>
                  <a:lnTo>
                    <a:pt x="494" y="340"/>
                  </a:lnTo>
                  <a:lnTo>
                    <a:pt x="498" y="363"/>
                  </a:lnTo>
                  <a:lnTo>
                    <a:pt x="501" y="387"/>
                  </a:lnTo>
                  <a:lnTo>
                    <a:pt x="502" y="413"/>
                  </a:lnTo>
                  <a:lnTo>
                    <a:pt x="502" y="881"/>
                  </a:lnTo>
                  <a:lnTo>
                    <a:pt x="392" y="88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4" name="Freeform 20"/>
            <p:cNvSpPr>
              <a:spLocks/>
            </p:cNvSpPr>
            <p:nvPr userDrawn="1"/>
          </p:nvSpPr>
          <p:spPr bwMode="auto">
            <a:xfrm>
              <a:off x="4365" y="238"/>
              <a:ext cx="48" cy="67"/>
            </a:xfrm>
            <a:custGeom>
              <a:avLst/>
              <a:gdLst>
                <a:gd name="T0" fmla="*/ 374 w 477"/>
                <a:gd name="T1" fmla="*/ 564 h 661"/>
                <a:gd name="T2" fmla="*/ 359 w 477"/>
                <a:gd name="T3" fmla="*/ 579 h 661"/>
                <a:gd name="T4" fmla="*/ 316 w 477"/>
                <a:gd name="T5" fmla="*/ 613 h 661"/>
                <a:gd name="T6" fmla="*/ 287 w 477"/>
                <a:gd name="T7" fmla="*/ 631 h 661"/>
                <a:gd name="T8" fmla="*/ 254 w 477"/>
                <a:gd name="T9" fmla="*/ 646 h 661"/>
                <a:gd name="T10" fmla="*/ 217 w 477"/>
                <a:gd name="T11" fmla="*/ 657 h 661"/>
                <a:gd name="T12" fmla="*/ 198 w 477"/>
                <a:gd name="T13" fmla="*/ 660 h 661"/>
                <a:gd name="T14" fmla="*/ 178 w 477"/>
                <a:gd name="T15" fmla="*/ 661 h 661"/>
                <a:gd name="T16" fmla="*/ 140 w 477"/>
                <a:gd name="T17" fmla="*/ 659 h 661"/>
                <a:gd name="T18" fmla="*/ 106 w 477"/>
                <a:gd name="T19" fmla="*/ 651 h 661"/>
                <a:gd name="T20" fmla="*/ 75 w 477"/>
                <a:gd name="T21" fmla="*/ 639 h 661"/>
                <a:gd name="T22" fmla="*/ 50 w 477"/>
                <a:gd name="T23" fmla="*/ 620 h 661"/>
                <a:gd name="T24" fmla="*/ 39 w 477"/>
                <a:gd name="T25" fmla="*/ 607 h 661"/>
                <a:gd name="T26" fmla="*/ 29 w 477"/>
                <a:gd name="T27" fmla="*/ 594 h 661"/>
                <a:gd name="T28" fmla="*/ 20 w 477"/>
                <a:gd name="T29" fmla="*/ 579 h 661"/>
                <a:gd name="T30" fmla="*/ 12 w 477"/>
                <a:gd name="T31" fmla="*/ 561 h 661"/>
                <a:gd name="T32" fmla="*/ 3 w 477"/>
                <a:gd name="T33" fmla="*/ 520 h 661"/>
                <a:gd name="T34" fmla="*/ 0 w 477"/>
                <a:gd name="T35" fmla="*/ 471 h 661"/>
                <a:gd name="T36" fmla="*/ 110 w 477"/>
                <a:gd name="T37" fmla="*/ 0 h 661"/>
                <a:gd name="T38" fmla="*/ 110 w 477"/>
                <a:gd name="T39" fmla="*/ 461 h 661"/>
                <a:gd name="T40" fmla="*/ 112 w 477"/>
                <a:gd name="T41" fmla="*/ 486 h 661"/>
                <a:gd name="T42" fmla="*/ 117 w 477"/>
                <a:gd name="T43" fmla="*/ 507 h 661"/>
                <a:gd name="T44" fmla="*/ 124 w 477"/>
                <a:gd name="T45" fmla="*/ 525 h 661"/>
                <a:gd name="T46" fmla="*/ 134 w 477"/>
                <a:gd name="T47" fmla="*/ 540 h 661"/>
                <a:gd name="T48" fmla="*/ 148 w 477"/>
                <a:gd name="T49" fmla="*/ 551 h 661"/>
                <a:gd name="T50" fmla="*/ 166 w 477"/>
                <a:gd name="T51" fmla="*/ 558 h 661"/>
                <a:gd name="T52" fmla="*/ 189 w 477"/>
                <a:gd name="T53" fmla="*/ 562 h 661"/>
                <a:gd name="T54" fmla="*/ 217 w 477"/>
                <a:gd name="T55" fmla="*/ 561 h 661"/>
                <a:gd name="T56" fmla="*/ 246 w 477"/>
                <a:gd name="T57" fmla="*/ 556 h 661"/>
                <a:gd name="T58" fmla="*/ 275 w 477"/>
                <a:gd name="T59" fmla="*/ 546 h 661"/>
                <a:gd name="T60" fmla="*/ 302 w 477"/>
                <a:gd name="T61" fmla="*/ 534 h 661"/>
                <a:gd name="T62" fmla="*/ 336 w 477"/>
                <a:gd name="T63" fmla="*/ 515 h 661"/>
                <a:gd name="T64" fmla="*/ 363 w 477"/>
                <a:gd name="T65" fmla="*/ 496 h 661"/>
                <a:gd name="T66" fmla="*/ 367 w 477"/>
                <a:gd name="T67" fmla="*/ 0 h 661"/>
                <a:gd name="T68" fmla="*/ 477 w 477"/>
                <a:gd name="T69" fmla="*/ 64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7" h="661">
                  <a:moveTo>
                    <a:pt x="388" y="649"/>
                  </a:moveTo>
                  <a:lnTo>
                    <a:pt x="374" y="564"/>
                  </a:lnTo>
                  <a:lnTo>
                    <a:pt x="370" y="568"/>
                  </a:lnTo>
                  <a:lnTo>
                    <a:pt x="359" y="579"/>
                  </a:lnTo>
                  <a:lnTo>
                    <a:pt x="341" y="595"/>
                  </a:lnTo>
                  <a:lnTo>
                    <a:pt x="316" y="613"/>
                  </a:lnTo>
                  <a:lnTo>
                    <a:pt x="302" y="622"/>
                  </a:lnTo>
                  <a:lnTo>
                    <a:pt x="287" y="631"/>
                  </a:lnTo>
                  <a:lnTo>
                    <a:pt x="271" y="639"/>
                  </a:lnTo>
                  <a:lnTo>
                    <a:pt x="254" y="646"/>
                  </a:lnTo>
                  <a:lnTo>
                    <a:pt x="236" y="652"/>
                  </a:lnTo>
                  <a:lnTo>
                    <a:pt x="217" y="657"/>
                  </a:lnTo>
                  <a:lnTo>
                    <a:pt x="207" y="658"/>
                  </a:lnTo>
                  <a:lnTo>
                    <a:pt x="198" y="660"/>
                  </a:lnTo>
                  <a:lnTo>
                    <a:pt x="188" y="661"/>
                  </a:lnTo>
                  <a:lnTo>
                    <a:pt x="178" y="661"/>
                  </a:lnTo>
                  <a:lnTo>
                    <a:pt x="158" y="660"/>
                  </a:lnTo>
                  <a:lnTo>
                    <a:pt x="140" y="659"/>
                  </a:lnTo>
                  <a:lnTo>
                    <a:pt x="122" y="656"/>
                  </a:lnTo>
                  <a:lnTo>
                    <a:pt x="106" y="651"/>
                  </a:lnTo>
                  <a:lnTo>
                    <a:pt x="90" y="646"/>
                  </a:lnTo>
                  <a:lnTo>
                    <a:pt x="75" y="639"/>
                  </a:lnTo>
                  <a:lnTo>
                    <a:pt x="62" y="630"/>
                  </a:lnTo>
                  <a:lnTo>
                    <a:pt x="50" y="620"/>
                  </a:lnTo>
                  <a:lnTo>
                    <a:pt x="44" y="615"/>
                  </a:lnTo>
                  <a:lnTo>
                    <a:pt x="39" y="607"/>
                  </a:lnTo>
                  <a:lnTo>
                    <a:pt x="34" y="601"/>
                  </a:lnTo>
                  <a:lnTo>
                    <a:pt x="29" y="594"/>
                  </a:lnTo>
                  <a:lnTo>
                    <a:pt x="24" y="587"/>
                  </a:lnTo>
                  <a:lnTo>
                    <a:pt x="20" y="579"/>
                  </a:lnTo>
                  <a:lnTo>
                    <a:pt x="17" y="570"/>
                  </a:lnTo>
                  <a:lnTo>
                    <a:pt x="12" y="561"/>
                  </a:lnTo>
                  <a:lnTo>
                    <a:pt x="7" y="542"/>
                  </a:lnTo>
                  <a:lnTo>
                    <a:pt x="3" y="520"/>
                  </a:lnTo>
                  <a:lnTo>
                    <a:pt x="0" y="497"/>
                  </a:lnTo>
                  <a:lnTo>
                    <a:pt x="0" y="471"/>
                  </a:lnTo>
                  <a:lnTo>
                    <a:pt x="0" y="0"/>
                  </a:lnTo>
                  <a:lnTo>
                    <a:pt x="110" y="0"/>
                  </a:lnTo>
                  <a:lnTo>
                    <a:pt x="110" y="446"/>
                  </a:lnTo>
                  <a:lnTo>
                    <a:pt x="110" y="461"/>
                  </a:lnTo>
                  <a:lnTo>
                    <a:pt x="111" y="474"/>
                  </a:lnTo>
                  <a:lnTo>
                    <a:pt x="112" y="486"/>
                  </a:lnTo>
                  <a:lnTo>
                    <a:pt x="114" y="497"/>
                  </a:lnTo>
                  <a:lnTo>
                    <a:pt x="117" y="507"/>
                  </a:lnTo>
                  <a:lnTo>
                    <a:pt x="120" y="517"/>
                  </a:lnTo>
                  <a:lnTo>
                    <a:pt x="124" y="525"/>
                  </a:lnTo>
                  <a:lnTo>
                    <a:pt x="128" y="534"/>
                  </a:lnTo>
                  <a:lnTo>
                    <a:pt x="134" y="540"/>
                  </a:lnTo>
                  <a:lnTo>
                    <a:pt x="140" y="546"/>
                  </a:lnTo>
                  <a:lnTo>
                    <a:pt x="148" y="551"/>
                  </a:lnTo>
                  <a:lnTo>
                    <a:pt x="156" y="555"/>
                  </a:lnTo>
                  <a:lnTo>
                    <a:pt x="166" y="558"/>
                  </a:lnTo>
                  <a:lnTo>
                    <a:pt x="177" y="560"/>
                  </a:lnTo>
                  <a:lnTo>
                    <a:pt x="189" y="562"/>
                  </a:lnTo>
                  <a:lnTo>
                    <a:pt x="202" y="562"/>
                  </a:lnTo>
                  <a:lnTo>
                    <a:pt x="217" y="561"/>
                  </a:lnTo>
                  <a:lnTo>
                    <a:pt x="231" y="559"/>
                  </a:lnTo>
                  <a:lnTo>
                    <a:pt x="246" y="556"/>
                  </a:lnTo>
                  <a:lnTo>
                    <a:pt x="261" y="551"/>
                  </a:lnTo>
                  <a:lnTo>
                    <a:pt x="275" y="546"/>
                  </a:lnTo>
                  <a:lnTo>
                    <a:pt x="289" y="541"/>
                  </a:lnTo>
                  <a:lnTo>
                    <a:pt x="302" y="534"/>
                  </a:lnTo>
                  <a:lnTo>
                    <a:pt x="314" y="527"/>
                  </a:lnTo>
                  <a:lnTo>
                    <a:pt x="336" y="515"/>
                  </a:lnTo>
                  <a:lnTo>
                    <a:pt x="353" y="504"/>
                  </a:lnTo>
                  <a:lnTo>
                    <a:pt x="363" y="496"/>
                  </a:lnTo>
                  <a:lnTo>
                    <a:pt x="367" y="493"/>
                  </a:lnTo>
                  <a:lnTo>
                    <a:pt x="367" y="0"/>
                  </a:lnTo>
                  <a:lnTo>
                    <a:pt x="477" y="0"/>
                  </a:lnTo>
                  <a:lnTo>
                    <a:pt x="477" y="649"/>
                  </a:lnTo>
                  <a:lnTo>
                    <a:pt x="388" y="64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5" name="Rectangle 21"/>
            <p:cNvSpPr>
              <a:spLocks noChangeArrowheads="1"/>
            </p:cNvSpPr>
            <p:nvPr userDrawn="1"/>
          </p:nvSpPr>
          <p:spPr bwMode="auto">
            <a:xfrm>
              <a:off x="4437" y="215"/>
              <a:ext cx="11" cy="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CH">
                <a:solidFill>
                  <a:srgbClr val="000000"/>
                </a:solidFill>
              </a:endParaRPr>
            </a:p>
          </p:txBody>
        </p:sp>
        <p:sp>
          <p:nvSpPr>
            <p:cNvPr id="1046" name="Freeform 22"/>
            <p:cNvSpPr>
              <a:spLocks noEditPoints="1"/>
            </p:cNvSpPr>
            <p:nvPr userDrawn="1"/>
          </p:nvSpPr>
          <p:spPr bwMode="auto">
            <a:xfrm>
              <a:off x="4468" y="237"/>
              <a:ext cx="48" cy="68"/>
            </a:xfrm>
            <a:custGeom>
              <a:avLst/>
              <a:gdLst>
                <a:gd name="T0" fmla="*/ 109 w 478"/>
                <a:gd name="T1" fmla="*/ 390 h 673"/>
                <a:gd name="T2" fmla="*/ 114 w 478"/>
                <a:gd name="T3" fmla="*/ 439 h 673"/>
                <a:gd name="T4" fmla="*/ 124 w 478"/>
                <a:gd name="T5" fmla="*/ 480 h 673"/>
                <a:gd name="T6" fmla="*/ 136 w 478"/>
                <a:gd name="T7" fmla="*/ 510 h 673"/>
                <a:gd name="T8" fmla="*/ 153 w 478"/>
                <a:gd name="T9" fmla="*/ 534 h 673"/>
                <a:gd name="T10" fmla="*/ 170 w 478"/>
                <a:gd name="T11" fmla="*/ 552 h 673"/>
                <a:gd name="T12" fmla="*/ 189 w 478"/>
                <a:gd name="T13" fmla="*/ 563 h 673"/>
                <a:gd name="T14" fmla="*/ 224 w 478"/>
                <a:gd name="T15" fmla="*/ 573 h 673"/>
                <a:gd name="T16" fmla="*/ 263 w 478"/>
                <a:gd name="T17" fmla="*/ 576 h 673"/>
                <a:gd name="T18" fmla="*/ 300 w 478"/>
                <a:gd name="T19" fmla="*/ 575 h 673"/>
                <a:gd name="T20" fmla="*/ 355 w 478"/>
                <a:gd name="T21" fmla="*/ 566 h 673"/>
                <a:gd name="T22" fmla="*/ 425 w 478"/>
                <a:gd name="T23" fmla="*/ 550 h 673"/>
                <a:gd name="T24" fmla="*/ 442 w 478"/>
                <a:gd name="T25" fmla="*/ 643 h 673"/>
                <a:gd name="T26" fmla="*/ 411 w 478"/>
                <a:gd name="T27" fmla="*/ 652 h 673"/>
                <a:gd name="T28" fmla="*/ 336 w 478"/>
                <a:gd name="T29" fmla="*/ 668 h 673"/>
                <a:gd name="T30" fmla="*/ 290 w 478"/>
                <a:gd name="T31" fmla="*/ 672 h 673"/>
                <a:gd name="T32" fmla="*/ 227 w 478"/>
                <a:gd name="T33" fmla="*/ 671 h 673"/>
                <a:gd name="T34" fmla="*/ 166 w 478"/>
                <a:gd name="T35" fmla="*/ 661 h 673"/>
                <a:gd name="T36" fmla="*/ 131 w 478"/>
                <a:gd name="T37" fmla="*/ 649 h 673"/>
                <a:gd name="T38" fmla="*/ 100 w 478"/>
                <a:gd name="T39" fmla="*/ 630 h 673"/>
                <a:gd name="T40" fmla="*/ 71 w 478"/>
                <a:gd name="T41" fmla="*/ 602 h 673"/>
                <a:gd name="T42" fmla="*/ 45 w 478"/>
                <a:gd name="T43" fmla="*/ 567 h 673"/>
                <a:gd name="T44" fmla="*/ 25 w 478"/>
                <a:gd name="T45" fmla="*/ 520 h 673"/>
                <a:gd name="T46" fmla="*/ 10 w 478"/>
                <a:gd name="T47" fmla="*/ 463 h 673"/>
                <a:gd name="T48" fmla="*/ 2 w 478"/>
                <a:gd name="T49" fmla="*/ 392 h 673"/>
                <a:gd name="T50" fmla="*/ 0 w 478"/>
                <a:gd name="T51" fmla="*/ 312 h 673"/>
                <a:gd name="T52" fmla="*/ 5 w 478"/>
                <a:gd name="T53" fmla="*/ 244 h 673"/>
                <a:gd name="T54" fmla="*/ 16 w 478"/>
                <a:gd name="T55" fmla="*/ 186 h 673"/>
                <a:gd name="T56" fmla="*/ 31 w 478"/>
                <a:gd name="T57" fmla="*/ 138 h 673"/>
                <a:gd name="T58" fmla="*/ 51 w 478"/>
                <a:gd name="T59" fmla="*/ 98 h 673"/>
                <a:gd name="T60" fmla="*/ 76 w 478"/>
                <a:gd name="T61" fmla="*/ 66 h 673"/>
                <a:gd name="T62" fmla="*/ 103 w 478"/>
                <a:gd name="T63" fmla="*/ 41 h 673"/>
                <a:gd name="T64" fmla="*/ 132 w 478"/>
                <a:gd name="T65" fmla="*/ 23 h 673"/>
                <a:gd name="T66" fmla="*/ 165 w 478"/>
                <a:gd name="T67" fmla="*/ 11 h 673"/>
                <a:gd name="T68" fmla="*/ 198 w 478"/>
                <a:gd name="T69" fmla="*/ 3 h 673"/>
                <a:gd name="T70" fmla="*/ 266 w 478"/>
                <a:gd name="T71" fmla="*/ 1 h 673"/>
                <a:gd name="T72" fmla="*/ 330 w 478"/>
                <a:gd name="T73" fmla="*/ 12 h 673"/>
                <a:gd name="T74" fmla="*/ 360 w 478"/>
                <a:gd name="T75" fmla="*/ 25 h 673"/>
                <a:gd name="T76" fmla="*/ 390 w 478"/>
                <a:gd name="T77" fmla="*/ 44 h 673"/>
                <a:gd name="T78" fmla="*/ 415 w 478"/>
                <a:gd name="T79" fmla="*/ 71 h 673"/>
                <a:gd name="T80" fmla="*/ 437 w 478"/>
                <a:gd name="T81" fmla="*/ 104 h 673"/>
                <a:gd name="T82" fmla="*/ 456 w 478"/>
                <a:gd name="T83" fmla="*/ 147 h 673"/>
                <a:gd name="T84" fmla="*/ 469 w 478"/>
                <a:gd name="T85" fmla="*/ 199 h 673"/>
                <a:gd name="T86" fmla="*/ 476 w 478"/>
                <a:gd name="T87" fmla="*/ 262 h 673"/>
                <a:gd name="T88" fmla="*/ 477 w 478"/>
                <a:gd name="T89" fmla="*/ 337 h 673"/>
                <a:gd name="T90" fmla="*/ 230 w 478"/>
                <a:gd name="T91" fmla="*/ 84 h 673"/>
                <a:gd name="T92" fmla="*/ 190 w 478"/>
                <a:gd name="T93" fmla="*/ 92 h 673"/>
                <a:gd name="T94" fmla="*/ 158 w 478"/>
                <a:gd name="T95" fmla="*/ 113 h 673"/>
                <a:gd name="T96" fmla="*/ 133 w 478"/>
                <a:gd name="T97" fmla="*/ 152 h 673"/>
                <a:gd name="T98" fmla="*/ 117 w 478"/>
                <a:gd name="T99" fmla="*/ 211 h 673"/>
                <a:gd name="T100" fmla="*/ 110 w 478"/>
                <a:gd name="T101" fmla="*/ 294 h 673"/>
                <a:gd name="T102" fmla="*/ 365 w 478"/>
                <a:gd name="T103" fmla="*/ 233 h 673"/>
                <a:gd name="T104" fmla="*/ 352 w 478"/>
                <a:gd name="T105" fmla="*/ 165 h 673"/>
                <a:gd name="T106" fmla="*/ 331 w 478"/>
                <a:gd name="T107" fmla="*/ 120 h 673"/>
                <a:gd name="T108" fmla="*/ 303 w 478"/>
                <a:gd name="T109" fmla="*/ 95 h 673"/>
                <a:gd name="T110" fmla="*/ 268 w 478"/>
                <a:gd name="T111" fmla="*/ 8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8" h="673">
                  <a:moveTo>
                    <a:pt x="476" y="370"/>
                  </a:moveTo>
                  <a:lnTo>
                    <a:pt x="108" y="370"/>
                  </a:lnTo>
                  <a:lnTo>
                    <a:pt x="109" y="390"/>
                  </a:lnTo>
                  <a:lnTo>
                    <a:pt x="110" y="408"/>
                  </a:lnTo>
                  <a:lnTo>
                    <a:pt x="112" y="424"/>
                  </a:lnTo>
                  <a:lnTo>
                    <a:pt x="114" y="439"/>
                  </a:lnTo>
                  <a:lnTo>
                    <a:pt x="117" y="453"/>
                  </a:lnTo>
                  <a:lnTo>
                    <a:pt x="120" y="467"/>
                  </a:lnTo>
                  <a:lnTo>
                    <a:pt x="124" y="480"/>
                  </a:lnTo>
                  <a:lnTo>
                    <a:pt x="127" y="491"/>
                  </a:lnTo>
                  <a:lnTo>
                    <a:pt x="132" y="501"/>
                  </a:lnTo>
                  <a:lnTo>
                    <a:pt x="136" y="510"/>
                  </a:lnTo>
                  <a:lnTo>
                    <a:pt x="141" y="519"/>
                  </a:lnTo>
                  <a:lnTo>
                    <a:pt x="147" y="527"/>
                  </a:lnTo>
                  <a:lnTo>
                    <a:pt x="153" y="534"/>
                  </a:lnTo>
                  <a:lnTo>
                    <a:pt x="158" y="540"/>
                  </a:lnTo>
                  <a:lnTo>
                    <a:pt x="164" y="547"/>
                  </a:lnTo>
                  <a:lnTo>
                    <a:pt x="170" y="552"/>
                  </a:lnTo>
                  <a:lnTo>
                    <a:pt x="176" y="556"/>
                  </a:lnTo>
                  <a:lnTo>
                    <a:pt x="183" y="560"/>
                  </a:lnTo>
                  <a:lnTo>
                    <a:pt x="189" y="563"/>
                  </a:lnTo>
                  <a:lnTo>
                    <a:pt x="196" y="566"/>
                  </a:lnTo>
                  <a:lnTo>
                    <a:pt x="209" y="571"/>
                  </a:lnTo>
                  <a:lnTo>
                    <a:pt x="224" y="573"/>
                  </a:lnTo>
                  <a:lnTo>
                    <a:pt x="237" y="575"/>
                  </a:lnTo>
                  <a:lnTo>
                    <a:pt x="250" y="576"/>
                  </a:lnTo>
                  <a:lnTo>
                    <a:pt x="263" y="576"/>
                  </a:lnTo>
                  <a:lnTo>
                    <a:pt x="275" y="576"/>
                  </a:lnTo>
                  <a:lnTo>
                    <a:pt x="287" y="576"/>
                  </a:lnTo>
                  <a:lnTo>
                    <a:pt x="300" y="575"/>
                  </a:lnTo>
                  <a:lnTo>
                    <a:pt x="314" y="573"/>
                  </a:lnTo>
                  <a:lnTo>
                    <a:pt x="328" y="571"/>
                  </a:lnTo>
                  <a:lnTo>
                    <a:pt x="355" y="566"/>
                  </a:lnTo>
                  <a:lnTo>
                    <a:pt x="383" y="561"/>
                  </a:lnTo>
                  <a:lnTo>
                    <a:pt x="406" y="555"/>
                  </a:lnTo>
                  <a:lnTo>
                    <a:pt x="425" y="550"/>
                  </a:lnTo>
                  <a:lnTo>
                    <a:pt x="438" y="546"/>
                  </a:lnTo>
                  <a:lnTo>
                    <a:pt x="442" y="545"/>
                  </a:lnTo>
                  <a:lnTo>
                    <a:pt x="442" y="643"/>
                  </a:lnTo>
                  <a:lnTo>
                    <a:pt x="438" y="644"/>
                  </a:lnTo>
                  <a:lnTo>
                    <a:pt x="428" y="647"/>
                  </a:lnTo>
                  <a:lnTo>
                    <a:pt x="411" y="652"/>
                  </a:lnTo>
                  <a:lnTo>
                    <a:pt x="390" y="658"/>
                  </a:lnTo>
                  <a:lnTo>
                    <a:pt x="364" y="663"/>
                  </a:lnTo>
                  <a:lnTo>
                    <a:pt x="336" y="668"/>
                  </a:lnTo>
                  <a:lnTo>
                    <a:pt x="321" y="670"/>
                  </a:lnTo>
                  <a:lnTo>
                    <a:pt x="306" y="671"/>
                  </a:lnTo>
                  <a:lnTo>
                    <a:pt x="290" y="672"/>
                  </a:lnTo>
                  <a:lnTo>
                    <a:pt x="275" y="673"/>
                  </a:lnTo>
                  <a:lnTo>
                    <a:pt x="251" y="672"/>
                  </a:lnTo>
                  <a:lnTo>
                    <a:pt x="227" y="671"/>
                  </a:lnTo>
                  <a:lnTo>
                    <a:pt x="202" y="668"/>
                  </a:lnTo>
                  <a:lnTo>
                    <a:pt x="178" y="664"/>
                  </a:lnTo>
                  <a:lnTo>
                    <a:pt x="166" y="661"/>
                  </a:lnTo>
                  <a:lnTo>
                    <a:pt x="155" y="658"/>
                  </a:lnTo>
                  <a:lnTo>
                    <a:pt x="143" y="653"/>
                  </a:lnTo>
                  <a:lnTo>
                    <a:pt x="131" y="649"/>
                  </a:lnTo>
                  <a:lnTo>
                    <a:pt x="121" y="643"/>
                  </a:lnTo>
                  <a:lnTo>
                    <a:pt x="110" y="637"/>
                  </a:lnTo>
                  <a:lnTo>
                    <a:pt x="100" y="630"/>
                  </a:lnTo>
                  <a:lnTo>
                    <a:pt x="90" y="621"/>
                  </a:lnTo>
                  <a:lnTo>
                    <a:pt x="80" y="612"/>
                  </a:lnTo>
                  <a:lnTo>
                    <a:pt x="71" y="602"/>
                  </a:lnTo>
                  <a:lnTo>
                    <a:pt x="61" y="591"/>
                  </a:lnTo>
                  <a:lnTo>
                    <a:pt x="53" y="580"/>
                  </a:lnTo>
                  <a:lnTo>
                    <a:pt x="45" y="567"/>
                  </a:lnTo>
                  <a:lnTo>
                    <a:pt x="38" y="553"/>
                  </a:lnTo>
                  <a:lnTo>
                    <a:pt x="31" y="536"/>
                  </a:lnTo>
                  <a:lnTo>
                    <a:pt x="25" y="520"/>
                  </a:lnTo>
                  <a:lnTo>
                    <a:pt x="19" y="502"/>
                  </a:lnTo>
                  <a:lnTo>
                    <a:pt x="14" y="483"/>
                  </a:lnTo>
                  <a:lnTo>
                    <a:pt x="10" y="463"/>
                  </a:lnTo>
                  <a:lnTo>
                    <a:pt x="6" y="440"/>
                  </a:lnTo>
                  <a:lnTo>
                    <a:pt x="4" y="417"/>
                  </a:lnTo>
                  <a:lnTo>
                    <a:pt x="2" y="392"/>
                  </a:lnTo>
                  <a:lnTo>
                    <a:pt x="0" y="365"/>
                  </a:lnTo>
                  <a:lnTo>
                    <a:pt x="0" y="337"/>
                  </a:lnTo>
                  <a:lnTo>
                    <a:pt x="0" y="312"/>
                  </a:lnTo>
                  <a:lnTo>
                    <a:pt x="1" y="287"/>
                  </a:lnTo>
                  <a:lnTo>
                    <a:pt x="3" y="265"/>
                  </a:lnTo>
                  <a:lnTo>
                    <a:pt x="5" y="244"/>
                  </a:lnTo>
                  <a:lnTo>
                    <a:pt x="8" y="224"/>
                  </a:lnTo>
                  <a:lnTo>
                    <a:pt x="12" y="204"/>
                  </a:lnTo>
                  <a:lnTo>
                    <a:pt x="16" y="186"/>
                  </a:lnTo>
                  <a:lnTo>
                    <a:pt x="20" y="169"/>
                  </a:lnTo>
                  <a:lnTo>
                    <a:pt x="26" y="153"/>
                  </a:lnTo>
                  <a:lnTo>
                    <a:pt x="31" y="138"/>
                  </a:lnTo>
                  <a:lnTo>
                    <a:pt x="37" y="123"/>
                  </a:lnTo>
                  <a:lnTo>
                    <a:pt x="44" y="110"/>
                  </a:lnTo>
                  <a:lnTo>
                    <a:pt x="51" y="98"/>
                  </a:lnTo>
                  <a:lnTo>
                    <a:pt x="59" y="86"/>
                  </a:lnTo>
                  <a:lnTo>
                    <a:pt x="68" y="76"/>
                  </a:lnTo>
                  <a:lnTo>
                    <a:pt x="76" y="66"/>
                  </a:lnTo>
                  <a:lnTo>
                    <a:pt x="85" y="57"/>
                  </a:lnTo>
                  <a:lnTo>
                    <a:pt x="94" y="48"/>
                  </a:lnTo>
                  <a:lnTo>
                    <a:pt x="103" y="41"/>
                  </a:lnTo>
                  <a:lnTo>
                    <a:pt x="112" y="34"/>
                  </a:lnTo>
                  <a:lnTo>
                    <a:pt x="122" y="28"/>
                  </a:lnTo>
                  <a:lnTo>
                    <a:pt x="132" y="23"/>
                  </a:lnTo>
                  <a:lnTo>
                    <a:pt x="143" y="18"/>
                  </a:lnTo>
                  <a:lnTo>
                    <a:pt x="154" y="14"/>
                  </a:lnTo>
                  <a:lnTo>
                    <a:pt x="165" y="11"/>
                  </a:lnTo>
                  <a:lnTo>
                    <a:pt x="176" y="8"/>
                  </a:lnTo>
                  <a:lnTo>
                    <a:pt x="187" y="5"/>
                  </a:lnTo>
                  <a:lnTo>
                    <a:pt x="198" y="3"/>
                  </a:lnTo>
                  <a:lnTo>
                    <a:pt x="221" y="1"/>
                  </a:lnTo>
                  <a:lnTo>
                    <a:pt x="244" y="0"/>
                  </a:lnTo>
                  <a:lnTo>
                    <a:pt x="266" y="1"/>
                  </a:lnTo>
                  <a:lnTo>
                    <a:pt x="287" y="3"/>
                  </a:lnTo>
                  <a:lnTo>
                    <a:pt x="309" y="7"/>
                  </a:lnTo>
                  <a:lnTo>
                    <a:pt x="330" y="12"/>
                  </a:lnTo>
                  <a:lnTo>
                    <a:pt x="340" y="16"/>
                  </a:lnTo>
                  <a:lnTo>
                    <a:pt x="350" y="20"/>
                  </a:lnTo>
                  <a:lnTo>
                    <a:pt x="360" y="25"/>
                  </a:lnTo>
                  <a:lnTo>
                    <a:pt x="370" y="31"/>
                  </a:lnTo>
                  <a:lnTo>
                    <a:pt x="380" y="37"/>
                  </a:lnTo>
                  <a:lnTo>
                    <a:pt x="390" y="44"/>
                  </a:lnTo>
                  <a:lnTo>
                    <a:pt x="398" y="52"/>
                  </a:lnTo>
                  <a:lnTo>
                    <a:pt x="407" y="61"/>
                  </a:lnTo>
                  <a:lnTo>
                    <a:pt x="415" y="71"/>
                  </a:lnTo>
                  <a:lnTo>
                    <a:pt x="423" y="81"/>
                  </a:lnTo>
                  <a:lnTo>
                    <a:pt x="430" y="92"/>
                  </a:lnTo>
                  <a:lnTo>
                    <a:pt x="437" y="104"/>
                  </a:lnTo>
                  <a:lnTo>
                    <a:pt x="444" y="117"/>
                  </a:lnTo>
                  <a:lnTo>
                    <a:pt x="450" y="131"/>
                  </a:lnTo>
                  <a:lnTo>
                    <a:pt x="456" y="147"/>
                  </a:lnTo>
                  <a:lnTo>
                    <a:pt x="461" y="163"/>
                  </a:lnTo>
                  <a:lnTo>
                    <a:pt x="465" y="181"/>
                  </a:lnTo>
                  <a:lnTo>
                    <a:pt x="469" y="199"/>
                  </a:lnTo>
                  <a:lnTo>
                    <a:pt x="472" y="219"/>
                  </a:lnTo>
                  <a:lnTo>
                    <a:pt x="475" y="240"/>
                  </a:lnTo>
                  <a:lnTo>
                    <a:pt x="476" y="262"/>
                  </a:lnTo>
                  <a:lnTo>
                    <a:pt x="477" y="285"/>
                  </a:lnTo>
                  <a:lnTo>
                    <a:pt x="478" y="311"/>
                  </a:lnTo>
                  <a:lnTo>
                    <a:pt x="477" y="337"/>
                  </a:lnTo>
                  <a:lnTo>
                    <a:pt x="476" y="370"/>
                  </a:lnTo>
                  <a:close/>
                  <a:moveTo>
                    <a:pt x="244" y="83"/>
                  </a:moveTo>
                  <a:lnTo>
                    <a:pt x="230" y="84"/>
                  </a:lnTo>
                  <a:lnTo>
                    <a:pt x="215" y="85"/>
                  </a:lnTo>
                  <a:lnTo>
                    <a:pt x="202" y="88"/>
                  </a:lnTo>
                  <a:lnTo>
                    <a:pt x="190" y="92"/>
                  </a:lnTo>
                  <a:lnTo>
                    <a:pt x="179" y="98"/>
                  </a:lnTo>
                  <a:lnTo>
                    <a:pt x="168" y="105"/>
                  </a:lnTo>
                  <a:lnTo>
                    <a:pt x="158" y="113"/>
                  </a:lnTo>
                  <a:lnTo>
                    <a:pt x="149" y="124"/>
                  </a:lnTo>
                  <a:lnTo>
                    <a:pt x="140" y="138"/>
                  </a:lnTo>
                  <a:lnTo>
                    <a:pt x="133" y="152"/>
                  </a:lnTo>
                  <a:lnTo>
                    <a:pt x="127" y="169"/>
                  </a:lnTo>
                  <a:lnTo>
                    <a:pt x="121" y="189"/>
                  </a:lnTo>
                  <a:lnTo>
                    <a:pt x="117" y="211"/>
                  </a:lnTo>
                  <a:lnTo>
                    <a:pt x="113" y="237"/>
                  </a:lnTo>
                  <a:lnTo>
                    <a:pt x="111" y="264"/>
                  </a:lnTo>
                  <a:lnTo>
                    <a:pt x="110" y="294"/>
                  </a:lnTo>
                  <a:lnTo>
                    <a:pt x="368" y="294"/>
                  </a:lnTo>
                  <a:lnTo>
                    <a:pt x="367" y="262"/>
                  </a:lnTo>
                  <a:lnTo>
                    <a:pt x="365" y="233"/>
                  </a:lnTo>
                  <a:lnTo>
                    <a:pt x="362" y="207"/>
                  </a:lnTo>
                  <a:lnTo>
                    <a:pt x="358" y="184"/>
                  </a:lnTo>
                  <a:lnTo>
                    <a:pt x="352" y="165"/>
                  </a:lnTo>
                  <a:lnTo>
                    <a:pt x="346" y="148"/>
                  </a:lnTo>
                  <a:lnTo>
                    <a:pt x="339" y="132"/>
                  </a:lnTo>
                  <a:lnTo>
                    <a:pt x="331" y="120"/>
                  </a:lnTo>
                  <a:lnTo>
                    <a:pt x="322" y="110"/>
                  </a:lnTo>
                  <a:lnTo>
                    <a:pt x="313" y="102"/>
                  </a:lnTo>
                  <a:lnTo>
                    <a:pt x="303" y="95"/>
                  </a:lnTo>
                  <a:lnTo>
                    <a:pt x="291" y="91"/>
                  </a:lnTo>
                  <a:lnTo>
                    <a:pt x="280" y="87"/>
                  </a:lnTo>
                  <a:lnTo>
                    <a:pt x="268" y="85"/>
                  </a:lnTo>
                  <a:lnTo>
                    <a:pt x="257" y="84"/>
                  </a:lnTo>
                  <a:lnTo>
                    <a:pt x="244" y="8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7" name="Freeform 23"/>
            <p:cNvSpPr>
              <a:spLocks/>
            </p:cNvSpPr>
            <p:nvPr userDrawn="1"/>
          </p:nvSpPr>
          <p:spPr bwMode="auto">
            <a:xfrm>
              <a:off x="4562" y="238"/>
              <a:ext cx="48" cy="67"/>
            </a:xfrm>
            <a:custGeom>
              <a:avLst/>
              <a:gdLst>
                <a:gd name="T0" fmla="*/ 375 w 477"/>
                <a:gd name="T1" fmla="*/ 564 h 661"/>
                <a:gd name="T2" fmla="*/ 359 w 477"/>
                <a:gd name="T3" fmla="*/ 579 h 661"/>
                <a:gd name="T4" fmla="*/ 317 w 477"/>
                <a:gd name="T5" fmla="*/ 613 h 661"/>
                <a:gd name="T6" fmla="*/ 288 w 477"/>
                <a:gd name="T7" fmla="*/ 631 h 661"/>
                <a:gd name="T8" fmla="*/ 254 w 477"/>
                <a:gd name="T9" fmla="*/ 646 h 661"/>
                <a:gd name="T10" fmla="*/ 217 w 477"/>
                <a:gd name="T11" fmla="*/ 657 h 661"/>
                <a:gd name="T12" fmla="*/ 197 w 477"/>
                <a:gd name="T13" fmla="*/ 660 h 661"/>
                <a:gd name="T14" fmla="*/ 177 w 477"/>
                <a:gd name="T15" fmla="*/ 661 h 661"/>
                <a:gd name="T16" fmla="*/ 140 w 477"/>
                <a:gd name="T17" fmla="*/ 659 h 661"/>
                <a:gd name="T18" fmla="*/ 105 w 477"/>
                <a:gd name="T19" fmla="*/ 651 h 661"/>
                <a:gd name="T20" fmla="*/ 75 w 477"/>
                <a:gd name="T21" fmla="*/ 639 h 661"/>
                <a:gd name="T22" fmla="*/ 50 w 477"/>
                <a:gd name="T23" fmla="*/ 620 h 661"/>
                <a:gd name="T24" fmla="*/ 38 w 477"/>
                <a:gd name="T25" fmla="*/ 607 h 661"/>
                <a:gd name="T26" fmla="*/ 28 w 477"/>
                <a:gd name="T27" fmla="*/ 594 h 661"/>
                <a:gd name="T28" fmla="*/ 20 w 477"/>
                <a:gd name="T29" fmla="*/ 579 h 661"/>
                <a:gd name="T30" fmla="*/ 13 w 477"/>
                <a:gd name="T31" fmla="*/ 561 h 661"/>
                <a:gd name="T32" fmla="*/ 3 w 477"/>
                <a:gd name="T33" fmla="*/ 520 h 661"/>
                <a:gd name="T34" fmla="*/ 0 w 477"/>
                <a:gd name="T35" fmla="*/ 471 h 661"/>
                <a:gd name="T36" fmla="*/ 110 w 477"/>
                <a:gd name="T37" fmla="*/ 0 h 661"/>
                <a:gd name="T38" fmla="*/ 110 w 477"/>
                <a:gd name="T39" fmla="*/ 461 h 661"/>
                <a:gd name="T40" fmla="*/ 112 w 477"/>
                <a:gd name="T41" fmla="*/ 486 h 661"/>
                <a:gd name="T42" fmla="*/ 116 w 477"/>
                <a:gd name="T43" fmla="*/ 507 h 661"/>
                <a:gd name="T44" fmla="*/ 123 w 477"/>
                <a:gd name="T45" fmla="*/ 525 h 661"/>
                <a:gd name="T46" fmla="*/ 134 w 477"/>
                <a:gd name="T47" fmla="*/ 540 h 661"/>
                <a:gd name="T48" fmla="*/ 148 w 477"/>
                <a:gd name="T49" fmla="*/ 551 h 661"/>
                <a:gd name="T50" fmla="*/ 166 w 477"/>
                <a:gd name="T51" fmla="*/ 558 h 661"/>
                <a:gd name="T52" fmla="*/ 188 w 477"/>
                <a:gd name="T53" fmla="*/ 562 h 661"/>
                <a:gd name="T54" fmla="*/ 217 w 477"/>
                <a:gd name="T55" fmla="*/ 561 h 661"/>
                <a:gd name="T56" fmla="*/ 246 w 477"/>
                <a:gd name="T57" fmla="*/ 556 h 661"/>
                <a:gd name="T58" fmla="*/ 275 w 477"/>
                <a:gd name="T59" fmla="*/ 546 h 661"/>
                <a:gd name="T60" fmla="*/ 302 w 477"/>
                <a:gd name="T61" fmla="*/ 534 h 661"/>
                <a:gd name="T62" fmla="*/ 335 w 477"/>
                <a:gd name="T63" fmla="*/ 515 h 661"/>
                <a:gd name="T64" fmla="*/ 363 w 477"/>
                <a:gd name="T65" fmla="*/ 496 h 661"/>
                <a:gd name="T66" fmla="*/ 367 w 477"/>
                <a:gd name="T67" fmla="*/ 0 h 661"/>
                <a:gd name="T68" fmla="*/ 477 w 477"/>
                <a:gd name="T69" fmla="*/ 64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7" h="661">
                  <a:moveTo>
                    <a:pt x="388" y="649"/>
                  </a:moveTo>
                  <a:lnTo>
                    <a:pt x="375" y="564"/>
                  </a:lnTo>
                  <a:lnTo>
                    <a:pt x="371" y="568"/>
                  </a:lnTo>
                  <a:lnTo>
                    <a:pt x="359" y="579"/>
                  </a:lnTo>
                  <a:lnTo>
                    <a:pt x="340" y="595"/>
                  </a:lnTo>
                  <a:lnTo>
                    <a:pt x="317" y="613"/>
                  </a:lnTo>
                  <a:lnTo>
                    <a:pt x="303" y="622"/>
                  </a:lnTo>
                  <a:lnTo>
                    <a:pt x="288" y="631"/>
                  </a:lnTo>
                  <a:lnTo>
                    <a:pt x="271" y="639"/>
                  </a:lnTo>
                  <a:lnTo>
                    <a:pt x="254" y="646"/>
                  </a:lnTo>
                  <a:lnTo>
                    <a:pt x="236" y="652"/>
                  </a:lnTo>
                  <a:lnTo>
                    <a:pt x="217" y="657"/>
                  </a:lnTo>
                  <a:lnTo>
                    <a:pt x="208" y="658"/>
                  </a:lnTo>
                  <a:lnTo>
                    <a:pt x="197" y="660"/>
                  </a:lnTo>
                  <a:lnTo>
                    <a:pt x="187" y="661"/>
                  </a:lnTo>
                  <a:lnTo>
                    <a:pt x="177" y="661"/>
                  </a:lnTo>
                  <a:lnTo>
                    <a:pt x="158" y="660"/>
                  </a:lnTo>
                  <a:lnTo>
                    <a:pt x="140" y="659"/>
                  </a:lnTo>
                  <a:lnTo>
                    <a:pt x="122" y="656"/>
                  </a:lnTo>
                  <a:lnTo>
                    <a:pt x="105" y="651"/>
                  </a:lnTo>
                  <a:lnTo>
                    <a:pt x="90" y="646"/>
                  </a:lnTo>
                  <a:lnTo>
                    <a:pt x="75" y="639"/>
                  </a:lnTo>
                  <a:lnTo>
                    <a:pt x="62" y="630"/>
                  </a:lnTo>
                  <a:lnTo>
                    <a:pt x="50" y="620"/>
                  </a:lnTo>
                  <a:lnTo>
                    <a:pt x="43" y="615"/>
                  </a:lnTo>
                  <a:lnTo>
                    <a:pt x="38" y="607"/>
                  </a:lnTo>
                  <a:lnTo>
                    <a:pt x="33" y="601"/>
                  </a:lnTo>
                  <a:lnTo>
                    <a:pt x="28" y="594"/>
                  </a:lnTo>
                  <a:lnTo>
                    <a:pt x="24" y="587"/>
                  </a:lnTo>
                  <a:lnTo>
                    <a:pt x="20" y="579"/>
                  </a:lnTo>
                  <a:lnTo>
                    <a:pt x="16" y="570"/>
                  </a:lnTo>
                  <a:lnTo>
                    <a:pt x="13" y="561"/>
                  </a:lnTo>
                  <a:lnTo>
                    <a:pt x="7" y="542"/>
                  </a:lnTo>
                  <a:lnTo>
                    <a:pt x="3" y="520"/>
                  </a:lnTo>
                  <a:lnTo>
                    <a:pt x="1" y="497"/>
                  </a:lnTo>
                  <a:lnTo>
                    <a:pt x="0" y="471"/>
                  </a:lnTo>
                  <a:lnTo>
                    <a:pt x="0" y="0"/>
                  </a:lnTo>
                  <a:lnTo>
                    <a:pt x="110" y="0"/>
                  </a:lnTo>
                  <a:lnTo>
                    <a:pt x="110" y="446"/>
                  </a:lnTo>
                  <a:lnTo>
                    <a:pt x="110" y="461"/>
                  </a:lnTo>
                  <a:lnTo>
                    <a:pt x="110" y="474"/>
                  </a:lnTo>
                  <a:lnTo>
                    <a:pt x="112" y="486"/>
                  </a:lnTo>
                  <a:lnTo>
                    <a:pt x="113" y="497"/>
                  </a:lnTo>
                  <a:lnTo>
                    <a:pt x="116" y="507"/>
                  </a:lnTo>
                  <a:lnTo>
                    <a:pt x="119" y="517"/>
                  </a:lnTo>
                  <a:lnTo>
                    <a:pt x="123" y="525"/>
                  </a:lnTo>
                  <a:lnTo>
                    <a:pt x="129" y="534"/>
                  </a:lnTo>
                  <a:lnTo>
                    <a:pt x="134" y="540"/>
                  </a:lnTo>
                  <a:lnTo>
                    <a:pt x="141" y="546"/>
                  </a:lnTo>
                  <a:lnTo>
                    <a:pt x="148" y="551"/>
                  </a:lnTo>
                  <a:lnTo>
                    <a:pt x="156" y="555"/>
                  </a:lnTo>
                  <a:lnTo>
                    <a:pt x="166" y="558"/>
                  </a:lnTo>
                  <a:lnTo>
                    <a:pt x="176" y="560"/>
                  </a:lnTo>
                  <a:lnTo>
                    <a:pt x="188" y="562"/>
                  </a:lnTo>
                  <a:lnTo>
                    <a:pt x="201" y="562"/>
                  </a:lnTo>
                  <a:lnTo>
                    <a:pt x="217" y="561"/>
                  </a:lnTo>
                  <a:lnTo>
                    <a:pt x="232" y="559"/>
                  </a:lnTo>
                  <a:lnTo>
                    <a:pt x="246" y="556"/>
                  </a:lnTo>
                  <a:lnTo>
                    <a:pt x="261" y="551"/>
                  </a:lnTo>
                  <a:lnTo>
                    <a:pt x="275" y="546"/>
                  </a:lnTo>
                  <a:lnTo>
                    <a:pt x="289" y="541"/>
                  </a:lnTo>
                  <a:lnTo>
                    <a:pt x="302" y="534"/>
                  </a:lnTo>
                  <a:lnTo>
                    <a:pt x="314" y="527"/>
                  </a:lnTo>
                  <a:lnTo>
                    <a:pt x="335" y="515"/>
                  </a:lnTo>
                  <a:lnTo>
                    <a:pt x="352" y="504"/>
                  </a:lnTo>
                  <a:lnTo>
                    <a:pt x="363" y="496"/>
                  </a:lnTo>
                  <a:lnTo>
                    <a:pt x="367" y="493"/>
                  </a:lnTo>
                  <a:lnTo>
                    <a:pt x="367" y="0"/>
                  </a:lnTo>
                  <a:lnTo>
                    <a:pt x="477" y="0"/>
                  </a:lnTo>
                  <a:lnTo>
                    <a:pt x="477" y="649"/>
                  </a:lnTo>
                  <a:lnTo>
                    <a:pt x="388" y="64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8" name="Freeform 24"/>
            <p:cNvSpPr>
              <a:spLocks noEditPoints="1"/>
            </p:cNvSpPr>
            <p:nvPr userDrawn="1"/>
          </p:nvSpPr>
          <p:spPr bwMode="auto">
            <a:xfrm>
              <a:off x="4632" y="214"/>
              <a:ext cx="14" cy="89"/>
            </a:xfrm>
            <a:custGeom>
              <a:avLst/>
              <a:gdLst>
                <a:gd name="T0" fmla="*/ 65 w 145"/>
                <a:gd name="T1" fmla="*/ 146 h 893"/>
                <a:gd name="T2" fmla="*/ 51 w 145"/>
                <a:gd name="T3" fmla="*/ 143 h 893"/>
                <a:gd name="T4" fmla="*/ 37 w 145"/>
                <a:gd name="T5" fmla="*/ 138 h 893"/>
                <a:gd name="T6" fmla="*/ 26 w 145"/>
                <a:gd name="T7" fmla="*/ 130 h 893"/>
                <a:gd name="T8" fmla="*/ 16 w 145"/>
                <a:gd name="T9" fmla="*/ 119 h 893"/>
                <a:gd name="T10" fmla="*/ 9 w 145"/>
                <a:gd name="T11" fmla="*/ 108 h 893"/>
                <a:gd name="T12" fmla="*/ 3 w 145"/>
                <a:gd name="T13" fmla="*/ 95 h 893"/>
                <a:gd name="T14" fmla="*/ 1 w 145"/>
                <a:gd name="T15" fmla="*/ 81 h 893"/>
                <a:gd name="T16" fmla="*/ 1 w 145"/>
                <a:gd name="T17" fmla="*/ 66 h 893"/>
                <a:gd name="T18" fmla="*/ 3 w 145"/>
                <a:gd name="T19" fmla="*/ 52 h 893"/>
                <a:gd name="T20" fmla="*/ 9 w 145"/>
                <a:gd name="T21" fmla="*/ 38 h 893"/>
                <a:gd name="T22" fmla="*/ 16 w 145"/>
                <a:gd name="T23" fmla="*/ 26 h 893"/>
                <a:gd name="T24" fmla="*/ 26 w 145"/>
                <a:gd name="T25" fmla="*/ 16 h 893"/>
                <a:gd name="T26" fmla="*/ 37 w 145"/>
                <a:gd name="T27" fmla="*/ 9 h 893"/>
                <a:gd name="T28" fmla="*/ 51 w 145"/>
                <a:gd name="T29" fmla="*/ 3 h 893"/>
                <a:gd name="T30" fmla="*/ 65 w 145"/>
                <a:gd name="T31" fmla="*/ 0 h 893"/>
                <a:gd name="T32" fmla="*/ 80 w 145"/>
                <a:gd name="T33" fmla="*/ 0 h 893"/>
                <a:gd name="T34" fmla="*/ 94 w 145"/>
                <a:gd name="T35" fmla="*/ 3 h 893"/>
                <a:gd name="T36" fmla="*/ 107 w 145"/>
                <a:gd name="T37" fmla="*/ 9 h 893"/>
                <a:gd name="T38" fmla="*/ 118 w 145"/>
                <a:gd name="T39" fmla="*/ 16 h 893"/>
                <a:gd name="T40" fmla="*/ 129 w 145"/>
                <a:gd name="T41" fmla="*/ 26 h 893"/>
                <a:gd name="T42" fmla="*/ 136 w 145"/>
                <a:gd name="T43" fmla="*/ 38 h 893"/>
                <a:gd name="T44" fmla="*/ 142 w 145"/>
                <a:gd name="T45" fmla="*/ 52 h 893"/>
                <a:gd name="T46" fmla="*/ 144 w 145"/>
                <a:gd name="T47" fmla="*/ 66 h 893"/>
                <a:gd name="T48" fmla="*/ 144 w 145"/>
                <a:gd name="T49" fmla="*/ 81 h 893"/>
                <a:gd name="T50" fmla="*/ 142 w 145"/>
                <a:gd name="T51" fmla="*/ 95 h 893"/>
                <a:gd name="T52" fmla="*/ 136 w 145"/>
                <a:gd name="T53" fmla="*/ 108 h 893"/>
                <a:gd name="T54" fmla="*/ 129 w 145"/>
                <a:gd name="T55" fmla="*/ 119 h 893"/>
                <a:gd name="T56" fmla="*/ 118 w 145"/>
                <a:gd name="T57" fmla="*/ 130 h 893"/>
                <a:gd name="T58" fmla="*/ 107 w 145"/>
                <a:gd name="T59" fmla="*/ 138 h 893"/>
                <a:gd name="T60" fmla="*/ 94 w 145"/>
                <a:gd name="T61" fmla="*/ 143 h 893"/>
                <a:gd name="T62" fmla="*/ 80 w 145"/>
                <a:gd name="T63" fmla="*/ 146 h 893"/>
                <a:gd name="T64" fmla="*/ 17 w 145"/>
                <a:gd name="T65" fmla="*/ 893 h 893"/>
                <a:gd name="T66" fmla="*/ 128 w 145"/>
                <a:gd name="T67" fmla="*/ 244 h 893"/>
                <a:gd name="T68" fmla="*/ 17 w 145"/>
                <a:gd name="T69"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893">
                  <a:moveTo>
                    <a:pt x="72" y="147"/>
                  </a:moveTo>
                  <a:lnTo>
                    <a:pt x="65" y="146"/>
                  </a:lnTo>
                  <a:lnTo>
                    <a:pt x="58" y="145"/>
                  </a:lnTo>
                  <a:lnTo>
                    <a:pt x="51" y="143"/>
                  </a:lnTo>
                  <a:lnTo>
                    <a:pt x="43" y="141"/>
                  </a:lnTo>
                  <a:lnTo>
                    <a:pt x="37" y="138"/>
                  </a:lnTo>
                  <a:lnTo>
                    <a:pt x="31" y="134"/>
                  </a:lnTo>
                  <a:lnTo>
                    <a:pt x="26" y="130"/>
                  </a:lnTo>
                  <a:lnTo>
                    <a:pt x="21" y="124"/>
                  </a:lnTo>
                  <a:lnTo>
                    <a:pt x="16" y="119"/>
                  </a:lnTo>
                  <a:lnTo>
                    <a:pt x="12" y="114"/>
                  </a:lnTo>
                  <a:lnTo>
                    <a:pt x="9" y="108"/>
                  </a:lnTo>
                  <a:lnTo>
                    <a:pt x="6" y="101"/>
                  </a:lnTo>
                  <a:lnTo>
                    <a:pt x="3" y="95"/>
                  </a:lnTo>
                  <a:lnTo>
                    <a:pt x="2" y="88"/>
                  </a:lnTo>
                  <a:lnTo>
                    <a:pt x="1" y="81"/>
                  </a:lnTo>
                  <a:lnTo>
                    <a:pt x="0" y="73"/>
                  </a:lnTo>
                  <a:lnTo>
                    <a:pt x="1" y="66"/>
                  </a:lnTo>
                  <a:lnTo>
                    <a:pt x="2" y="59"/>
                  </a:lnTo>
                  <a:lnTo>
                    <a:pt x="3" y="52"/>
                  </a:lnTo>
                  <a:lnTo>
                    <a:pt x="6" y="45"/>
                  </a:lnTo>
                  <a:lnTo>
                    <a:pt x="9" y="38"/>
                  </a:lnTo>
                  <a:lnTo>
                    <a:pt x="12" y="32"/>
                  </a:lnTo>
                  <a:lnTo>
                    <a:pt x="16" y="26"/>
                  </a:lnTo>
                  <a:lnTo>
                    <a:pt x="21" y="21"/>
                  </a:lnTo>
                  <a:lnTo>
                    <a:pt x="26" y="16"/>
                  </a:lnTo>
                  <a:lnTo>
                    <a:pt x="31" y="12"/>
                  </a:lnTo>
                  <a:lnTo>
                    <a:pt x="37" y="9"/>
                  </a:lnTo>
                  <a:lnTo>
                    <a:pt x="43" y="5"/>
                  </a:lnTo>
                  <a:lnTo>
                    <a:pt x="51" y="3"/>
                  </a:lnTo>
                  <a:lnTo>
                    <a:pt x="58" y="1"/>
                  </a:lnTo>
                  <a:lnTo>
                    <a:pt x="65" y="0"/>
                  </a:lnTo>
                  <a:lnTo>
                    <a:pt x="72" y="0"/>
                  </a:lnTo>
                  <a:lnTo>
                    <a:pt x="80" y="0"/>
                  </a:lnTo>
                  <a:lnTo>
                    <a:pt x="87" y="1"/>
                  </a:lnTo>
                  <a:lnTo>
                    <a:pt x="94" y="3"/>
                  </a:lnTo>
                  <a:lnTo>
                    <a:pt x="100" y="5"/>
                  </a:lnTo>
                  <a:lnTo>
                    <a:pt x="107" y="9"/>
                  </a:lnTo>
                  <a:lnTo>
                    <a:pt x="113" y="12"/>
                  </a:lnTo>
                  <a:lnTo>
                    <a:pt x="118" y="16"/>
                  </a:lnTo>
                  <a:lnTo>
                    <a:pt x="123" y="21"/>
                  </a:lnTo>
                  <a:lnTo>
                    <a:pt x="129" y="26"/>
                  </a:lnTo>
                  <a:lnTo>
                    <a:pt x="133" y="32"/>
                  </a:lnTo>
                  <a:lnTo>
                    <a:pt x="136" y="38"/>
                  </a:lnTo>
                  <a:lnTo>
                    <a:pt x="139" y="45"/>
                  </a:lnTo>
                  <a:lnTo>
                    <a:pt x="142" y="52"/>
                  </a:lnTo>
                  <a:lnTo>
                    <a:pt x="143" y="59"/>
                  </a:lnTo>
                  <a:lnTo>
                    <a:pt x="144" y="66"/>
                  </a:lnTo>
                  <a:lnTo>
                    <a:pt x="145" y="73"/>
                  </a:lnTo>
                  <a:lnTo>
                    <a:pt x="144" y="81"/>
                  </a:lnTo>
                  <a:lnTo>
                    <a:pt x="143" y="88"/>
                  </a:lnTo>
                  <a:lnTo>
                    <a:pt x="142" y="95"/>
                  </a:lnTo>
                  <a:lnTo>
                    <a:pt x="139" y="101"/>
                  </a:lnTo>
                  <a:lnTo>
                    <a:pt x="136" y="108"/>
                  </a:lnTo>
                  <a:lnTo>
                    <a:pt x="133" y="114"/>
                  </a:lnTo>
                  <a:lnTo>
                    <a:pt x="129" y="119"/>
                  </a:lnTo>
                  <a:lnTo>
                    <a:pt x="123" y="124"/>
                  </a:lnTo>
                  <a:lnTo>
                    <a:pt x="118" y="130"/>
                  </a:lnTo>
                  <a:lnTo>
                    <a:pt x="113" y="134"/>
                  </a:lnTo>
                  <a:lnTo>
                    <a:pt x="107" y="138"/>
                  </a:lnTo>
                  <a:lnTo>
                    <a:pt x="100" y="141"/>
                  </a:lnTo>
                  <a:lnTo>
                    <a:pt x="94" y="143"/>
                  </a:lnTo>
                  <a:lnTo>
                    <a:pt x="87" y="145"/>
                  </a:lnTo>
                  <a:lnTo>
                    <a:pt x="80" y="146"/>
                  </a:lnTo>
                  <a:lnTo>
                    <a:pt x="72" y="147"/>
                  </a:lnTo>
                  <a:close/>
                  <a:moveTo>
                    <a:pt x="17" y="893"/>
                  </a:moveTo>
                  <a:lnTo>
                    <a:pt x="17" y="244"/>
                  </a:lnTo>
                  <a:lnTo>
                    <a:pt x="128" y="244"/>
                  </a:lnTo>
                  <a:lnTo>
                    <a:pt x="128" y="893"/>
                  </a:lnTo>
                  <a:lnTo>
                    <a:pt x="17" y="89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9" name="Freeform 25"/>
            <p:cNvSpPr>
              <a:spLocks/>
            </p:cNvSpPr>
            <p:nvPr userDrawn="1"/>
          </p:nvSpPr>
          <p:spPr bwMode="auto">
            <a:xfrm>
              <a:off x="4659" y="219"/>
              <a:ext cx="39" cy="86"/>
            </a:xfrm>
            <a:custGeom>
              <a:avLst/>
              <a:gdLst>
                <a:gd name="T0" fmla="*/ 258 w 392"/>
                <a:gd name="T1" fmla="*/ 856 h 856"/>
                <a:gd name="T2" fmla="*/ 241 w 392"/>
                <a:gd name="T3" fmla="*/ 855 h 856"/>
                <a:gd name="T4" fmla="*/ 224 w 392"/>
                <a:gd name="T5" fmla="*/ 854 h 856"/>
                <a:gd name="T6" fmla="*/ 209 w 392"/>
                <a:gd name="T7" fmla="*/ 852 h 856"/>
                <a:gd name="T8" fmla="*/ 195 w 392"/>
                <a:gd name="T9" fmla="*/ 848 h 856"/>
                <a:gd name="T10" fmla="*/ 182 w 392"/>
                <a:gd name="T11" fmla="*/ 844 h 856"/>
                <a:gd name="T12" fmla="*/ 170 w 392"/>
                <a:gd name="T13" fmla="*/ 838 h 856"/>
                <a:gd name="T14" fmla="*/ 159 w 392"/>
                <a:gd name="T15" fmla="*/ 831 h 856"/>
                <a:gd name="T16" fmla="*/ 149 w 392"/>
                <a:gd name="T17" fmla="*/ 823 h 856"/>
                <a:gd name="T18" fmla="*/ 140 w 392"/>
                <a:gd name="T19" fmla="*/ 813 h 856"/>
                <a:gd name="T20" fmla="*/ 132 w 392"/>
                <a:gd name="T21" fmla="*/ 800 h 856"/>
                <a:gd name="T22" fmla="*/ 126 w 392"/>
                <a:gd name="T23" fmla="*/ 787 h 856"/>
                <a:gd name="T24" fmla="*/ 120 w 392"/>
                <a:gd name="T25" fmla="*/ 772 h 856"/>
                <a:gd name="T26" fmla="*/ 116 w 392"/>
                <a:gd name="T27" fmla="*/ 756 h 856"/>
                <a:gd name="T28" fmla="*/ 113 w 392"/>
                <a:gd name="T29" fmla="*/ 737 h 856"/>
                <a:gd name="T30" fmla="*/ 111 w 392"/>
                <a:gd name="T31" fmla="*/ 716 h 856"/>
                <a:gd name="T32" fmla="*/ 111 w 392"/>
                <a:gd name="T33" fmla="*/ 693 h 856"/>
                <a:gd name="T34" fmla="*/ 111 w 392"/>
                <a:gd name="T35" fmla="*/ 280 h 856"/>
                <a:gd name="T36" fmla="*/ 0 w 392"/>
                <a:gd name="T37" fmla="*/ 280 h 856"/>
                <a:gd name="T38" fmla="*/ 0 w 392"/>
                <a:gd name="T39" fmla="*/ 195 h 856"/>
                <a:gd name="T40" fmla="*/ 111 w 392"/>
                <a:gd name="T41" fmla="*/ 195 h 856"/>
                <a:gd name="T42" fmla="*/ 116 w 392"/>
                <a:gd name="T43" fmla="*/ 48 h 856"/>
                <a:gd name="T44" fmla="*/ 220 w 392"/>
                <a:gd name="T45" fmla="*/ 0 h 856"/>
                <a:gd name="T46" fmla="*/ 220 w 392"/>
                <a:gd name="T47" fmla="*/ 195 h 856"/>
                <a:gd name="T48" fmla="*/ 367 w 392"/>
                <a:gd name="T49" fmla="*/ 195 h 856"/>
                <a:gd name="T50" fmla="*/ 355 w 392"/>
                <a:gd name="T51" fmla="*/ 280 h 856"/>
                <a:gd name="T52" fmla="*/ 220 w 392"/>
                <a:gd name="T53" fmla="*/ 280 h 856"/>
                <a:gd name="T54" fmla="*/ 220 w 392"/>
                <a:gd name="T55" fmla="*/ 697 h 856"/>
                <a:gd name="T56" fmla="*/ 221 w 392"/>
                <a:gd name="T57" fmla="*/ 707 h 856"/>
                <a:gd name="T58" fmla="*/ 221 w 392"/>
                <a:gd name="T59" fmla="*/ 716 h 856"/>
                <a:gd name="T60" fmla="*/ 222 w 392"/>
                <a:gd name="T61" fmla="*/ 724 h 856"/>
                <a:gd name="T62" fmla="*/ 224 w 392"/>
                <a:gd name="T63" fmla="*/ 732 h 856"/>
                <a:gd name="T64" fmla="*/ 226 w 392"/>
                <a:gd name="T65" fmla="*/ 738 h 856"/>
                <a:gd name="T66" fmla="*/ 229 w 392"/>
                <a:gd name="T67" fmla="*/ 743 h 856"/>
                <a:gd name="T68" fmla="*/ 232 w 392"/>
                <a:gd name="T69" fmla="*/ 748 h 856"/>
                <a:gd name="T70" fmla="*/ 235 w 392"/>
                <a:gd name="T71" fmla="*/ 752 h 856"/>
                <a:gd name="T72" fmla="*/ 240 w 392"/>
                <a:gd name="T73" fmla="*/ 755 h 856"/>
                <a:gd name="T74" fmla="*/ 245 w 392"/>
                <a:gd name="T75" fmla="*/ 757 h 856"/>
                <a:gd name="T76" fmla="*/ 250 w 392"/>
                <a:gd name="T77" fmla="*/ 759 h 856"/>
                <a:gd name="T78" fmla="*/ 255 w 392"/>
                <a:gd name="T79" fmla="*/ 761 h 856"/>
                <a:gd name="T80" fmla="*/ 267 w 392"/>
                <a:gd name="T81" fmla="*/ 762 h 856"/>
                <a:gd name="T82" fmla="*/ 282 w 392"/>
                <a:gd name="T83" fmla="*/ 763 h 856"/>
                <a:gd name="T84" fmla="*/ 298 w 392"/>
                <a:gd name="T85" fmla="*/ 762 h 856"/>
                <a:gd name="T86" fmla="*/ 316 w 392"/>
                <a:gd name="T87" fmla="*/ 760 h 856"/>
                <a:gd name="T88" fmla="*/ 335 w 392"/>
                <a:gd name="T89" fmla="*/ 756 h 856"/>
                <a:gd name="T90" fmla="*/ 352 w 392"/>
                <a:gd name="T91" fmla="*/ 752 h 856"/>
                <a:gd name="T92" fmla="*/ 380 w 392"/>
                <a:gd name="T93" fmla="*/ 745 h 856"/>
                <a:gd name="T94" fmla="*/ 392 w 392"/>
                <a:gd name="T95" fmla="*/ 741 h 856"/>
                <a:gd name="T96" fmla="*/ 392 w 392"/>
                <a:gd name="T97" fmla="*/ 834 h 856"/>
                <a:gd name="T98" fmla="*/ 380 w 392"/>
                <a:gd name="T99" fmla="*/ 837 h 856"/>
                <a:gd name="T100" fmla="*/ 351 w 392"/>
                <a:gd name="T101" fmla="*/ 845 h 856"/>
                <a:gd name="T102" fmla="*/ 331 w 392"/>
                <a:gd name="T103" fmla="*/ 849 h 856"/>
                <a:gd name="T104" fmla="*/ 308 w 392"/>
                <a:gd name="T105" fmla="*/ 852 h 856"/>
                <a:gd name="T106" fmla="*/ 283 w 392"/>
                <a:gd name="T107" fmla="*/ 855 h 856"/>
                <a:gd name="T108" fmla="*/ 258 w 392"/>
                <a:gd name="T109" fmla="*/ 856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2" h="856">
                  <a:moveTo>
                    <a:pt x="258" y="856"/>
                  </a:moveTo>
                  <a:lnTo>
                    <a:pt x="241" y="855"/>
                  </a:lnTo>
                  <a:lnTo>
                    <a:pt x="224" y="854"/>
                  </a:lnTo>
                  <a:lnTo>
                    <a:pt x="209" y="852"/>
                  </a:lnTo>
                  <a:lnTo>
                    <a:pt x="195" y="848"/>
                  </a:lnTo>
                  <a:lnTo>
                    <a:pt x="182" y="844"/>
                  </a:lnTo>
                  <a:lnTo>
                    <a:pt x="170" y="838"/>
                  </a:lnTo>
                  <a:lnTo>
                    <a:pt x="159" y="831"/>
                  </a:lnTo>
                  <a:lnTo>
                    <a:pt x="149" y="823"/>
                  </a:lnTo>
                  <a:lnTo>
                    <a:pt x="140" y="813"/>
                  </a:lnTo>
                  <a:lnTo>
                    <a:pt x="132" y="800"/>
                  </a:lnTo>
                  <a:lnTo>
                    <a:pt x="126" y="787"/>
                  </a:lnTo>
                  <a:lnTo>
                    <a:pt x="120" y="772"/>
                  </a:lnTo>
                  <a:lnTo>
                    <a:pt x="116" y="756"/>
                  </a:lnTo>
                  <a:lnTo>
                    <a:pt x="113" y="737"/>
                  </a:lnTo>
                  <a:lnTo>
                    <a:pt x="111" y="716"/>
                  </a:lnTo>
                  <a:lnTo>
                    <a:pt x="111" y="693"/>
                  </a:lnTo>
                  <a:lnTo>
                    <a:pt x="111" y="280"/>
                  </a:lnTo>
                  <a:lnTo>
                    <a:pt x="0" y="280"/>
                  </a:lnTo>
                  <a:lnTo>
                    <a:pt x="0" y="195"/>
                  </a:lnTo>
                  <a:lnTo>
                    <a:pt x="111" y="195"/>
                  </a:lnTo>
                  <a:lnTo>
                    <a:pt x="116" y="48"/>
                  </a:lnTo>
                  <a:lnTo>
                    <a:pt x="220" y="0"/>
                  </a:lnTo>
                  <a:lnTo>
                    <a:pt x="220" y="195"/>
                  </a:lnTo>
                  <a:lnTo>
                    <a:pt x="367" y="195"/>
                  </a:lnTo>
                  <a:lnTo>
                    <a:pt x="355" y="280"/>
                  </a:lnTo>
                  <a:lnTo>
                    <a:pt x="220" y="280"/>
                  </a:lnTo>
                  <a:lnTo>
                    <a:pt x="220" y="697"/>
                  </a:lnTo>
                  <a:lnTo>
                    <a:pt x="221" y="707"/>
                  </a:lnTo>
                  <a:lnTo>
                    <a:pt x="221" y="716"/>
                  </a:lnTo>
                  <a:lnTo>
                    <a:pt x="222" y="724"/>
                  </a:lnTo>
                  <a:lnTo>
                    <a:pt x="224" y="732"/>
                  </a:lnTo>
                  <a:lnTo>
                    <a:pt x="226" y="738"/>
                  </a:lnTo>
                  <a:lnTo>
                    <a:pt x="229" y="743"/>
                  </a:lnTo>
                  <a:lnTo>
                    <a:pt x="232" y="748"/>
                  </a:lnTo>
                  <a:lnTo>
                    <a:pt x="235" y="752"/>
                  </a:lnTo>
                  <a:lnTo>
                    <a:pt x="240" y="755"/>
                  </a:lnTo>
                  <a:lnTo>
                    <a:pt x="245" y="757"/>
                  </a:lnTo>
                  <a:lnTo>
                    <a:pt x="250" y="759"/>
                  </a:lnTo>
                  <a:lnTo>
                    <a:pt x="255" y="761"/>
                  </a:lnTo>
                  <a:lnTo>
                    <a:pt x="267" y="762"/>
                  </a:lnTo>
                  <a:lnTo>
                    <a:pt x="282" y="763"/>
                  </a:lnTo>
                  <a:lnTo>
                    <a:pt x="298" y="762"/>
                  </a:lnTo>
                  <a:lnTo>
                    <a:pt x="316" y="760"/>
                  </a:lnTo>
                  <a:lnTo>
                    <a:pt x="335" y="756"/>
                  </a:lnTo>
                  <a:lnTo>
                    <a:pt x="352" y="752"/>
                  </a:lnTo>
                  <a:lnTo>
                    <a:pt x="380" y="745"/>
                  </a:lnTo>
                  <a:lnTo>
                    <a:pt x="392" y="741"/>
                  </a:lnTo>
                  <a:lnTo>
                    <a:pt x="392" y="834"/>
                  </a:lnTo>
                  <a:lnTo>
                    <a:pt x="380" y="837"/>
                  </a:lnTo>
                  <a:lnTo>
                    <a:pt x="351" y="845"/>
                  </a:lnTo>
                  <a:lnTo>
                    <a:pt x="331" y="849"/>
                  </a:lnTo>
                  <a:lnTo>
                    <a:pt x="308" y="852"/>
                  </a:lnTo>
                  <a:lnTo>
                    <a:pt x="283" y="855"/>
                  </a:lnTo>
                  <a:lnTo>
                    <a:pt x="258" y="85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50" name="Freeform 26"/>
            <p:cNvSpPr>
              <a:spLocks noEditPoints="1"/>
            </p:cNvSpPr>
            <p:nvPr userDrawn="1"/>
          </p:nvSpPr>
          <p:spPr bwMode="auto">
            <a:xfrm>
              <a:off x="4709" y="214"/>
              <a:ext cx="14" cy="89"/>
            </a:xfrm>
            <a:custGeom>
              <a:avLst/>
              <a:gdLst>
                <a:gd name="T0" fmla="*/ 65 w 144"/>
                <a:gd name="T1" fmla="*/ 146 h 893"/>
                <a:gd name="T2" fmla="*/ 51 w 144"/>
                <a:gd name="T3" fmla="*/ 143 h 893"/>
                <a:gd name="T4" fmla="*/ 37 w 144"/>
                <a:gd name="T5" fmla="*/ 138 h 893"/>
                <a:gd name="T6" fmla="*/ 26 w 144"/>
                <a:gd name="T7" fmla="*/ 130 h 893"/>
                <a:gd name="T8" fmla="*/ 16 w 144"/>
                <a:gd name="T9" fmla="*/ 119 h 893"/>
                <a:gd name="T10" fmla="*/ 8 w 144"/>
                <a:gd name="T11" fmla="*/ 108 h 893"/>
                <a:gd name="T12" fmla="*/ 3 w 144"/>
                <a:gd name="T13" fmla="*/ 95 h 893"/>
                <a:gd name="T14" fmla="*/ 0 w 144"/>
                <a:gd name="T15" fmla="*/ 81 h 893"/>
                <a:gd name="T16" fmla="*/ 0 w 144"/>
                <a:gd name="T17" fmla="*/ 66 h 893"/>
                <a:gd name="T18" fmla="*/ 3 w 144"/>
                <a:gd name="T19" fmla="*/ 52 h 893"/>
                <a:gd name="T20" fmla="*/ 8 w 144"/>
                <a:gd name="T21" fmla="*/ 38 h 893"/>
                <a:gd name="T22" fmla="*/ 16 w 144"/>
                <a:gd name="T23" fmla="*/ 26 h 893"/>
                <a:gd name="T24" fmla="*/ 26 w 144"/>
                <a:gd name="T25" fmla="*/ 16 h 893"/>
                <a:gd name="T26" fmla="*/ 37 w 144"/>
                <a:gd name="T27" fmla="*/ 9 h 893"/>
                <a:gd name="T28" fmla="*/ 51 w 144"/>
                <a:gd name="T29" fmla="*/ 3 h 893"/>
                <a:gd name="T30" fmla="*/ 65 w 144"/>
                <a:gd name="T31" fmla="*/ 0 h 893"/>
                <a:gd name="T32" fmla="*/ 80 w 144"/>
                <a:gd name="T33" fmla="*/ 0 h 893"/>
                <a:gd name="T34" fmla="*/ 94 w 144"/>
                <a:gd name="T35" fmla="*/ 3 h 893"/>
                <a:gd name="T36" fmla="*/ 106 w 144"/>
                <a:gd name="T37" fmla="*/ 9 h 893"/>
                <a:gd name="T38" fmla="*/ 118 w 144"/>
                <a:gd name="T39" fmla="*/ 16 h 893"/>
                <a:gd name="T40" fmla="*/ 128 w 144"/>
                <a:gd name="T41" fmla="*/ 26 h 893"/>
                <a:gd name="T42" fmla="*/ 136 w 144"/>
                <a:gd name="T43" fmla="*/ 38 h 893"/>
                <a:gd name="T44" fmla="*/ 141 w 144"/>
                <a:gd name="T45" fmla="*/ 52 h 893"/>
                <a:gd name="T46" fmla="*/ 144 w 144"/>
                <a:gd name="T47" fmla="*/ 66 h 893"/>
                <a:gd name="T48" fmla="*/ 144 w 144"/>
                <a:gd name="T49" fmla="*/ 81 h 893"/>
                <a:gd name="T50" fmla="*/ 141 w 144"/>
                <a:gd name="T51" fmla="*/ 95 h 893"/>
                <a:gd name="T52" fmla="*/ 136 w 144"/>
                <a:gd name="T53" fmla="*/ 108 h 893"/>
                <a:gd name="T54" fmla="*/ 128 w 144"/>
                <a:gd name="T55" fmla="*/ 119 h 893"/>
                <a:gd name="T56" fmla="*/ 118 w 144"/>
                <a:gd name="T57" fmla="*/ 130 h 893"/>
                <a:gd name="T58" fmla="*/ 106 w 144"/>
                <a:gd name="T59" fmla="*/ 138 h 893"/>
                <a:gd name="T60" fmla="*/ 94 w 144"/>
                <a:gd name="T61" fmla="*/ 143 h 893"/>
                <a:gd name="T62" fmla="*/ 80 w 144"/>
                <a:gd name="T63" fmla="*/ 146 h 893"/>
                <a:gd name="T64" fmla="*/ 17 w 144"/>
                <a:gd name="T65" fmla="*/ 893 h 893"/>
                <a:gd name="T66" fmla="*/ 128 w 144"/>
                <a:gd name="T67" fmla="*/ 244 h 893"/>
                <a:gd name="T68" fmla="*/ 17 w 144"/>
                <a:gd name="T69"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893">
                  <a:moveTo>
                    <a:pt x="72" y="147"/>
                  </a:moveTo>
                  <a:lnTo>
                    <a:pt x="65" y="146"/>
                  </a:lnTo>
                  <a:lnTo>
                    <a:pt x="58" y="145"/>
                  </a:lnTo>
                  <a:lnTo>
                    <a:pt x="51" y="143"/>
                  </a:lnTo>
                  <a:lnTo>
                    <a:pt x="43" y="141"/>
                  </a:lnTo>
                  <a:lnTo>
                    <a:pt x="37" y="138"/>
                  </a:lnTo>
                  <a:lnTo>
                    <a:pt x="31" y="134"/>
                  </a:lnTo>
                  <a:lnTo>
                    <a:pt x="26" y="130"/>
                  </a:lnTo>
                  <a:lnTo>
                    <a:pt x="21" y="124"/>
                  </a:lnTo>
                  <a:lnTo>
                    <a:pt x="16" y="119"/>
                  </a:lnTo>
                  <a:lnTo>
                    <a:pt x="12" y="114"/>
                  </a:lnTo>
                  <a:lnTo>
                    <a:pt x="8" y="108"/>
                  </a:lnTo>
                  <a:lnTo>
                    <a:pt x="5" y="101"/>
                  </a:lnTo>
                  <a:lnTo>
                    <a:pt x="3" y="95"/>
                  </a:lnTo>
                  <a:lnTo>
                    <a:pt x="1" y="88"/>
                  </a:lnTo>
                  <a:lnTo>
                    <a:pt x="0" y="81"/>
                  </a:lnTo>
                  <a:lnTo>
                    <a:pt x="0" y="73"/>
                  </a:lnTo>
                  <a:lnTo>
                    <a:pt x="0" y="66"/>
                  </a:lnTo>
                  <a:lnTo>
                    <a:pt x="1" y="59"/>
                  </a:lnTo>
                  <a:lnTo>
                    <a:pt x="3" y="52"/>
                  </a:lnTo>
                  <a:lnTo>
                    <a:pt x="5" y="45"/>
                  </a:lnTo>
                  <a:lnTo>
                    <a:pt x="8" y="38"/>
                  </a:lnTo>
                  <a:lnTo>
                    <a:pt x="12" y="32"/>
                  </a:lnTo>
                  <a:lnTo>
                    <a:pt x="16" y="26"/>
                  </a:lnTo>
                  <a:lnTo>
                    <a:pt x="21" y="21"/>
                  </a:lnTo>
                  <a:lnTo>
                    <a:pt x="26" y="16"/>
                  </a:lnTo>
                  <a:lnTo>
                    <a:pt x="31" y="12"/>
                  </a:lnTo>
                  <a:lnTo>
                    <a:pt x="37" y="9"/>
                  </a:lnTo>
                  <a:lnTo>
                    <a:pt x="43" y="5"/>
                  </a:lnTo>
                  <a:lnTo>
                    <a:pt x="51" y="3"/>
                  </a:lnTo>
                  <a:lnTo>
                    <a:pt x="58" y="1"/>
                  </a:lnTo>
                  <a:lnTo>
                    <a:pt x="65" y="0"/>
                  </a:lnTo>
                  <a:lnTo>
                    <a:pt x="72" y="0"/>
                  </a:lnTo>
                  <a:lnTo>
                    <a:pt x="80" y="0"/>
                  </a:lnTo>
                  <a:lnTo>
                    <a:pt x="87" y="1"/>
                  </a:lnTo>
                  <a:lnTo>
                    <a:pt x="94" y="3"/>
                  </a:lnTo>
                  <a:lnTo>
                    <a:pt x="100" y="5"/>
                  </a:lnTo>
                  <a:lnTo>
                    <a:pt x="106" y="9"/>
                  </a:lnTo>
                  <a:lnTo>
                    <a:pt x="112" y="12"/>
                  </a:lnTo>
                  <a:lnTo>
                    <a:pt x="118" y="16"/>
                  </a:lnTo>
                  <a:lnTo>
                    <a:pt x="123" y="21"/>
                  </a:lnTo>
                  <a:lnTo>
                    <a:pt x="128" y="26"/>
                  </a:lnTo>
                  <a:lnTo>
                    <a:pt x="132" y="32"/>
                  </a:lnTo>
                  <a:lnTo>
                    <a:pt x="136" y="38"/>
                  </a:lnTo>
                  <a:lnTo>
                    <a:pt x="139" y="45"/>
                  </a:lnTo>
                  <a:lnTo>
                    <a:pt x="141" y="52"/>
                  </a:lnTo>
                  <a:lnTo>
                    <a:pt x="143" y="59"/>
                  </a:lnTo>
                  <a:lnTo>
                    <a:pt x="144" y="66"/>
                  </a:lnTo>
                  <a:lnTo>
                    <a:pt x="144" y="73"/>
                  </a:lnTo>
                  <a:lnTo>
                    <a:pt x="144" y="81"/>
                  </a:lnTo>
                  <a:lnTo>
                    <a:pt x="143" y="88"/>
                  </a:lnTo>
                  <a:lnTo>
                    <a:pt x="141" y="95"/>
                  </a:lnTo>
                  <a:lnTo>
                    <a:pt x="139" y="101"/>
                  </a:lnTo>
                  <a:lnTo>
                    <a:pt x="136" y="108"/>
                  </a:lnTo>
                  <a:lnTo>
                    <a:pt x="132" y="114"/>
                  </a:lnTo>
                  <a:lnTo>
                    <a:pt x="128" y="119"/>
                  </a:lnTo>
                  <a:lnTo>
                    <a:pt x="123" y="124"/>
                  </a:lnTo>
                  <a:lnTo>
                    <a:pt x="118" y="130"/>
                  </a:lnTo>
                  <a:lnTo>
                    <a:pt x="112" y="134"/>
                  </a:lnTo>
                  <a:lnTo>
                    <a:pt x="106" y="138"/>
                  </a:lnTo>
                  <a:lnTo>
                    <a:pt x="100" y="141"/>
                  </a:lnTo>
                  <a:lnTo>
                    <a:pt x="94" y="143"/>
                  </a:lnTo>
                  <a:lnTo>
                    <a:pt x="87" y="145"/>
                  </a:lnTo>
                  <a:lnTo>
                    <a:pt x="80" y="146"/>
                  </a:lnTo>
                  <a:lnTo>
                    <a:pt x="72" y="147"/>
                  </a:lnTo>
                  <a:close/>
                  <a:moveTo>
                    <a:pt x="17" y="893"/>
                  </a:moveTo>
                  <a:lnTo>
                    <a:pt x="17" y="244"/>
                  </a:lnTo>
                  <a:lnTo>
                    <a:pt x="128" y="244"/>
                  </a:lnTo>
                  <a:lnTo>
                    <a:pt x="128" y="893"/>
                  </a:lnTo>
                  <a:lnTo>
                    <a:pt x="17" y="89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51" name="Freeform 27"/>
            <p:cNvSpPr>
              <a:spLocks noEditPoints="1"/>
            </p:cNvSpPr>
            <p:nvPr userDrawn="1"/>
          </p:nvSpPr>
          <p:spPr bwMode="auto">
            <a:xfrm>
              <a:off x="4745" y="215"/>
              <a:ext cx="49" cy="90"/>
            </a:xfrm>
            <a:custGeom>
              <a:avLst/>
              <a:gdLst>
                <a:gd name="T0" fmla="*/ 0 w 490"/>
                <a:gd name="T1" fmla="*/ 881 h 893"/>
                <a:gd name="T2" fmla="*/ 0 w 490"/>
                <a:gd name="T3" fmla="*/ 0 h 893"/>
                <a:gd name="T4" fmla="*/ 110 w 490"/>
                <a:gd name="T5" fmla="*/ 0 h 893"/>
                <a:gd name="T6" fmla="*/ 110 w 490"/>
                <a:gd name="T7" fmla="*/ 881 h 893"/>
                <a:gd name="T8" fmla="*/ 0 w 490"/>
                <a:gd name="T9" fmla="*/ 881 h 893"/>
                <a:gd name="T10" fmla="*/ 361 w 490"/>
                <a:gd name="T11" fmla="*/ 893 h 893"/>
                <a:gd name="T12" fmla="*/ 135 w 490"/>
                <a:gd name="T13" fmla="*/ 507 h 893"/>
                <a:gd name="T14" fmla="*/ 329 w 490"/>
                <a:gd name="T15" fmla="*/ 232 h 893"/>
                <a:gd name="T16" fmla="*/ 465 w 490"/>
                <a:gd name="T17" fmla="*/ 232 h 893"/>
                <a:gd name="T18" fmla="*/ 249 w 490"/>
                <a:gd name="T19" fmla="*/ 505 h 893"/>
                <a:gd name="T20" fmla="*/ 490 w 490"/>
                <a:gd name="T21" fmla="*/ 881 h 893"/>
                <a:gd name="T22" fmla="*/ 361 w 490"/>
                <a:gd name="T23"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0" h="893">
                  <a:moveTo>
                    <a:pt x="0" y="881"/>
                  </a:moveTo>
                  <a:lnTo>
                    <a:pt x="0" y="0"/>
                  </a:lnTo>
                  <a:lnTo>
                    <a:pt x="110" y="0"/>
                  </a:lnTo>
                  <a:lnTo>
                    <a:pt x="110" y="881"/>
                  </a:lnTo>
                  <a:lnTo>
                    <a:pt x="0" y="881"/>
                  </a:lnTo>
                  <a:close/>
                  <a:moveTo>
                    <a:pt x="361" y="893"/>
                  </a:moveTo>
                  <a:lnTo>
                    <a:pt x="135" y="507"/>
                  </a:lnTo>
                  <a:lnTo>
                    <a:pt x="329" y="232"/>
                  </a:lnTo>
                  <a:lnTo>
                    <a:pt x="465" y="232"/>
                  </a:lnTo>
                  <a:lnTo>
                    <a:pt x="249" y="505"/>
                  </a:lnTo>
                  <a:lnTo>
                    <a:pt x="490" y="881"/>
                  </a:lnTo>
                  <a:lnTo>
                    <a:pt x="361" y="89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52" name="Freeform 28"/>
            <p:cNvSpPr>
              <a:spLocks noEditPoints="1"/>
            </p:cNvSpPr>
            <p:nvPr userDrawn="1"/>
          </p:nvSpPr>
          <p:spPr bwMode="auto">
            <a:xfrm>
              <a:off x="4801" y="237"/>
              <a:ext cx="53" cy="68"/>
            </a:xfrm>
            <a:custGeom>
              <a:avLst/>
              <a:gdLst>
                <a:gd name="T0" fmla="*/ 197 w 531"/>
                <a:gd name="T1" fmla="*/ 667 h 673"/>
                <a:gd name="T2" fmla="*/ 141 w 531"/>
                <a:gd name="T3" fmla="*/ 650 h 673"/>
                <a:gd name="T4" fmla="*/ 98 w 531"/>
                <a:gd name="T5" fmla="*/ 625 h 673"/>
                <a:gd name="T6" fmla="*/ 61 w 531"/>
                <a:gd name="T7" fmla="*/ 586 h 673"/>
                <a:gd name="T8" fmla="*/ 31 w 531"/>
                <a:gd name="T9" fmla="*/ 531 h 673"/>
                <a:gd name="T10" fmla="*/ 10 w 531"/>
                <a:gd name="T11" fmla="*/ 457 h 673"/>
                <a:gd name="T12" fmla="*/ 0 w 531"/>
                <a:gd name="T13" fmla="*/ 363 h 673"/>
                <a:gd name="T14" fmla="*/ 3 w 531"/>
                <a:gd name="T15" fmla="*/ 261 h 673"/>
                <a:gd name="T16" fmla="*/ 19 w 531"/>
                <a:gd name="T17" fmla="*/ 179 h 673"/>
                <a:gd name="T18" fmla="*/ 45 w 531"/>
                <a:gd name="T19" fmla="*/ 115 h 673"/>
                <a:gd name="T20" fmla="*/ 80 w 531"/>
                <a:gd name="T21" fmla="*/ 69 h 673"/>
                <a:gd name="T22" fmla="*/ 119 w 531"/>
                <a:gd name="T23" fmla="*/ 36 h 673"/>
                <a:gd name="T24" fmla="*/ 164 w 531"/>
                <a:gd name="T25" fmla="*/ 15 h 673"/>
                <a:gd name="T26" fmla="*/ 243 w 531"/>
                <a:gd name="T27" fmla="*/ 1 h 673"/>
                <a:gd name="T28" fmla="*/ 332 w 531"/>
                <a:gd name="T29" fmla="*/ 6 h 673"/>
                <a:gd name="T30" fmla="*/ 389 w 531"/>
                <a:gd name="T31" fmla="*/ 22 h 673"/>
                <a:gd name="T32" fmla="*/ 431 w 531"/>
                <a:gd name="T33" fmla="*/ 48 h 673"/>
                <a:gd name="T34" fmla="*/ 469 w 531"/>
                <a:gd name="T35" fmla="*/ 87 h 673"/>
                <a:gd name="T36" fmla="*/ 499 w 531"/>
                <a:gd name="T37" fmla="*/ 142 h 673"/>
                <a:gd name="T38" fmla="*/ 521 w 531"/>
                <a:gd name="T39" fmla="*/ 214 h 673"/>
                <a:gd name="T40" fmla="*/ 531 w 531"/>
                <a:gd name="T41" fmla="*/ 310 h 673"/>
                <a:gd name="T42" fmla="*/ 527 w 531"/>
                <a:gd name="T43" fmla="*/ 415 h 673"/>
                <a:gd name="T44" fmla="*/ 511 w 531"/>
                <a:gd name="T45" fmla="*/ 499 h 673"/>
                <a:gd name="T46" fmla="*/ 485 w 531"/>
                <a:gd name="T47" fmla="*/ 563 h 673"/>
                <a:gd name="T48" fmla="*/ 451 w 531"/>
                <a:gd name="T49" fmla="*/ 609 h 673"/>
                <a:gd name="T50" fmla="*/ 411 w 531"/>
                <a:gd name="T51" fmla="*/ 641 h 673"/>
                <a:gd name="T52" fmla="*/ 367 w 531"/>
                <a:gd name="T53" fmla="*/ 660 h 673"/>
                <a:gd name="T54" fmla="*/ 287 w 531"/>
                <a:gd name="T55" fmla="*/ 672 h 673"/>
                <a:gd name="T56" fmla="*/ 239 w 531"/>
                <a:gd name="T57" fmla="*/ 86 h 673"/>
                <a:gd name="T58" fmla="*/ 186 w 531"/>
                <a:gd name="T59" fmla="*/ 102 h 673"/>
                <a:gd name="T60" fmla="*/ 162 w 531"/>
                <a:gd name="T61" fmla="*/ 122 h 673"/>
                <a:gd name="T62" fmla="*/ 141 w 531"/>
                <a:gd name="T63" fmla="*/ 154 h 673"/>
                <a:gd name="T64" fmla="*/ 124 w 531"/>
                <a:gd name="T65" fmla="*/ 198 h 673"/>
                <a:gd name="T66" fmla="*/ 113 w 531"/>
                <a:gd name="T67" fmla="*/ 258 h 673"/>
                <a:gd name="T68" fmla="*/ 109 w 531"/>
                <a:gd name="T69" fmla="*/ 337 h 673"/>
                <a:gd name="T70" fmla="*/ 114 w 531"/>
                <a:gd name="T71" fmla="*/ 414 h 673"/>
                <a:gd name="T72" fmla="*/ 126 w 531"/>
                <a:gd name="T73" fmla="*/ 475 h 673"/>
                <a:gd name="T74" fmla="*/ 145 w 531"/>
                <a:gd name="T75" fmla="*/ 518 h 673"/>
                <a:gd name="T76" fmla="*/ 167 w 531"/>
                <a:gd name="T77" fmla="*/ 550 h 673"/>
                <a:gd name="T78" fmla="*/ 191 w 531"/>
                <a:gd name="T79" fmla="*/ 570 h 673"/>
                <a:gd name="T80" fmla="*/ 243 w 531"/>
                <a:gd name="T81" fmla="*/ 586 h 673"/>
                <a:gd name="T82" fmla="*/ 287 w 531"/>
                <a:gd name="T83" fmla="*/ 586 h 673"/>
                <a:gd name="T84" fmla="*/ 338 w 531"/>
                <a:gd name="T85" fmla="*/ 569 h 673"/>
                <a:gd name="T86" fmla="*/ 363 w 531"/>
                <a:gd name="T87" fmla="*/ 549 h 673"/>
                <a:gd name="T88" fmla="*/ 386 w 531"/>
                <a:gd name="T89" fmla="*/ 517 h 673"/>
                <a:gd name="T90" fmla="*/ 404 w 531"/>
                <a:gd name="T91" fmla="*/ 473 h 673"/>
                <a:gd name="T92" fmla="*/ 416 w 531"/>
                <a:gd name="T93" fmla="*/ 413 h 673"/>
                <a:gd name="T94" fmla="*/ 420 w 531"/>
                <a:gd name="T95" fmla="*/ 337 h 673"/>
                <a:gd name="T96" fmla="*/ 416 w 531"/>
                <a:gd name="T97" fmla="*/ 257 h 673"/>
                <a:gd name="T98" fmla="*/ 406 w 531"/>
                <a:gd name="T99" fmla="*/ 196 h 673"/>
                <a:gd name="T100" fmla="*/ 389 w 531"/>
                <a:gd name="T101" fmla="*/ 152 h 673"/>
                <a:gd name="T102" fmla="*/ 368 w 531"/>
                <a:gd name="T103" fmla="*/ 121 h 673"/>
                <a:gd name="T104" fmla="*/ 343 w 531"/>
                <a:gd name="T105" fmla="*/ 101 h 673"/>
                <a:gd name="T106" fmla="*/ 291 w 531"/>
                <a:gd name="T107" fmla="*/ 8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1" h="673">
                  <a:moveTo>
                    <a:pt x="265" y="673"/>
                  </a:moveTo>
                  <a:lnTo>
                    <a:pt x="243" y="672"/>
                  </a:lnTo>
                  <a:lnTo>
                    <a:pt x="221" y="671"/>
                  </a:lnTo>
                  <a:lnTo>
                    <a:pt x="197" y="667"/>
                  </a:lnTo>
                  <a:lnTo>
                    <a:pt x="174" y="662"/>
                  </a:lnTo>
                  <a:lnTo>
                    <a:pt x="163" y="659"/>
                  </a:lnTo>
                  <a:lnTo>
                    <a:pt x="152" y="655"/>
                  </a:lnTo>
                  <a:lnTo>
                    <a:pt x="141" y="650"/>
                  </a:lnTo>
                  <a:lnTo>
                    <a:pt x="129" y="645"/>
                  </a:lnTo>
                  <a:lnTo>
                    <a:pt x="119" y="639"/>
                  </a:lnTo>
                  <a:lnTo>
                    <a:pt x="108" y="632"/>
                  </a:lnTo>
                  <a:lnTo>
                    <a:pt x="98" y="625"/>
                  </a:lnTo>
                  <a:lnTo>
                    <a:pt x="89" y="616"/>
                  </a:lnTo>
                  <a:lnTo>
                    <a:pt x="79" y="607"/>
                  </a:lnTo>
                  <a:lnTo>
                    <a:pt x="70" y="597"/>
                  </a:lnTo>
                  <a:lnTo>
                    <a:pt x="61" y="586"/>
                  </a:lnTo>
                  <a:lnTo>
                    <a:pt x="52" y="574"/>
                  </a:lnTo>
                  <a:lnTo>
                    <a:pt x="44" y="561"/>
                  </a:lnTo>
                  <a:lnTo>
                    <a:pt x="37" y="547"/>
                  </a:lnTo>
                  <a:lnTo>
                    <a:pt x="31" y="531"/>
                  </a:lnTo>
                  <a:lnTo>
                    <a:pt x="24" y="514"/>
                  </a:lnTo>
                  <a:lnTo>
                    <a:pt x="19" y="497"/>
                  </a:lnTo>
                  <a:lnTo>
                    <a:pt x="14" y="478"/>
                  </a:lnTo>
                  <a:lnTo>
                    <a:pt x="10" y="457"/>
                  </a:lnTo>
                  <a:lnTo>
                    <a:pt x="6" y="436"/>
                  </a:lnTo>
                  <a:lnTo>
                    <a:pt x="3" y="414"/>
                  </a:lnTo>
                  <a:lnTo>
                    <a:pt x="1" y="390"/>
                  </a:lnTo>
                  <a:lnTo>
                    <a:pt x="0" y="363"/>
                  </a:lnTo>
                  <a:lnTo>
                    <a:pt x="0" y="337"/>
                  </a:lnTo>
                  <a:lnTo>
                    <a:pt x="0" y="310"/>
                  </a:lnTo>
                  <a:lnTo>
                    <a:pt x="1" y="284"/>
                  </a:lnTo>
                  <a:lnTo>
                    <a:pt x="3" y="261"/>
                  </a:lnTo>
                  <a:lnTo>
                    <a:pt x="6" y="239"/>
                  </a:lnTo>
                  <a:lnTo>
                    <a:pt x="10" y="217"/>
                  </a:lnTo>
                  <a:lnTo>
                    <a:pt x="14" y="197"/>
                  </a:lnTo>
                  <a:lnTo>
                    <a:pt x="19" y="179"/>
                  </a:lnTo>
                  <a:lnTo>
                    <a:pt x="25" y="161"/>
                  </a:lnTo>
                  <a:lnTo>
                    <a:pt x="31" y="145"/>
                  </a:lnTo>
                  <a:lnTo>
                    <a:pt x="37" y="129"/>
                  </a:lnTo>
                  <a:lnTo>
                    <a:pt x="45" y="115"/>
                  </a:lnTo>
                  <a:lnTo>
                    <a:pt x="53" y="102"/>
                  </a:lnTo>
                  <a:lnTo>
                    <a:pt x="62" y="90"/>
                  </a:lnTo>
                  <a:lnTo>
                    <a:pt x="70" y="79"/>
                  </a:lnTo>
                  <a:lnTo>
                    <a:pt x="80" y="69"/>
                  </a:lnTo>
                  <a:lnTo>
                    <a:pt x="89" y="60"/>
                  </a:lnTo>
                  <a:lnTo>
                    <a:pt x="99" y="50"/>
                  </a:lnTo>
                  <a:lnTo>
                    <a:pt x="109" y="43"/>
                  </a:lnTo>
                  <a:lnTo>
                    <a:pt x="119" y="36"/>
                  </a:lnTo>
                  <a:lnTo>
                    <a:pt x="130" y="30"/>
                  </a:lnTo>
                  <a:lnTo>
                    <a:pt x="142" y="24"/>
                  </a:lnTo>
                  <a:lnTo>
                    <a:pt x="153" y="19"/>
                  </a:lnTo>
                  <a:lnTo>
                    <a:pt x="164" y="15"/>
                  </a:lnTo>
                  <a:lnTo>
                    <a:pt x="175" y="12"/>
                  </a:lnTo>
                  <a:lnTo>
                    <a:pt x="197" y="6"/>
                  </a:lnTo>
                  <a:lnTo>
                    <a:pt x="221" y="3"/>
                  </a:lnTo>
                  <a:lnTo>
                    <a:pt x="243" y="1"/>
                  </a:lnTo>
                  <a:lnTo>
                    <a:pt x="265" y="0"/>
                  </a:lnTo>
                  <a:lnTo>
                    <a:pt x="286" y="1"/>
                  </a:lnTo>
                  <a:lnTo>
                    <a:pt x="310" y="2"/>
                  </a:lnTo>
                  <a:lnTo>
                    <a:pt x="332" y="6"/>
                  </a:lnTo>
                  <a:lnTo>
                    <a:pt x="355" y="11"/>
                  </a:lnTo>
                  <a:lnTo>
                    <a:pt x="367" y="14"/>
                  </a:lnTo>
                  <a:lnTo>
                    <a:pt x="378" y="18"/>
                  </a:lnTo>
                  <a:lnTo>
                    <a:pt x="389" y="22"/>
                  </a:lnTo>
                  <a:lnTo>
                    <a:pt x="400" y="28"/>
                  </a:lnTo>
                  <a:lnTo>
                    <a:pt x="410" y="34"/>
                  </a:lnTo>
                  <a:lnTo>
                    <a:pt x="421" y="40"/>
                  </a:lnTo>
                  <a:lnTo>
                    <a:pt x="431" y="48"/>
                  </a:lnTo>
                  <a:lnTo>
                    <a:pt x="440" y="57"/>
                  </a:lnTo>
                  <a:lnTo>
                    <a:pt x="451" y="66"/>
                  </a:lnTo>
                  <a:lnTo>
                    <a:pt x="460" y="76"/>
                  </a:lnTo>
                  <a:lnTo>
                    <a:pt x="469" y="87"/>
                  </a:lnTo>
                  <a:lnTo>
                    <a:pt x="477" y="99"/>
                  </a:lnTo>
                  <a:lnTo>
                    <a:pt x="485" y="112"/>
                  </a:lnTo>
                  <a:lnTo>
                    <a:pt x="492" y="126"/>
                  </a:lnTo>
                  <a:lnTo>
                    <a:pt x="499" y="142"/>
                  </a:lnTo>
                  <a:lnTo>
                    <a:pt x="505" y="158"/>
                  </a:lnTo>
                  <a:lnTo>
                    <a:pt x="510" y="176"/>
                  </a:lnTo>
                  <a:lnTo>
                    <a:pt x="515" y="194"/>
                  </a:lnTo>
                  <a:lnTo>
                    <a:pt x="521" y="214"/>
                  </a:lnTo>
                  <a:lnTo>
                    <a:pt x="524" y="237"/>
                  </a:lnTo>
                  <a:lnTo>
                    <a:pt x="527" y="259"/>
                  </a:lnTo>
                  <a:lnTo>
                    <a:pt x="529" y="283"/>
                  </a:lnTo>
                  <a:lnTo>
                    <a:pt x="531" y="310"/>
                  </a:lnTo>
                  <a:lnTo>
                    <a:pt x="531" y="337"/>
                  </a:lnTo>
                  <a:lnTo>
                    <a:pt x="531" y="364"/>
                  </a:lnTo>
                  <a:lnTo>
                    <a:pt x="529" y="390"/>
                  </a:lnTo>
                  <a:lnTo>
                    <a:pt x="527" y="415"/>
                  </a:lnTo>
                  <a:lnTo>
                    <a:pt x="524" y="438"/>
                  </a:lnTo>
                  <a:lnTo>
                    <a:pt x="521" y="459"/>
                  </a:lnTo>
                  <a:lnTo>
                    <a:pt x="516" y="480"/>
                  </a:lnTo>
                  <a:lnTo>
                    <a:pt x="511" y="499"/>
                  </a:lnTo>
                  <a:lnTo>
                    <a:pt x="505" y="516"/>
                  </a:lnTo>
                  <a:lnTo>
                    <a:pt x="499" y="533"/>
                  </a:lnTo>
                  <a:lnTo>
                    <a:pt x="492" y="549"/>
                  </a:lnTo>
                  <a:lnTo>
                    <a:pt x="485" y="563"/>
                  </a:lnTo>
                  <a:lnTo>
                    <a:pt x="477" y="576"/>
                  </a:lnTo>
                  <a:lnTo>
                    <a:pt x="469" y="588"/>
                  </a:lnTo>
                  <a:lnTo>
                    <a:pt x="460" y="599"/>
                  </a:lnTo>
                  <a:lnTo>
                    <a:pt x="451" y="609"/>
                  </a:lnTo>
                  <a:lnTo>
                    <a:pt x="441" y="618"/>
                  </a:lnTo>
                  <a:lnTo>
                    <a:pt x="431" y="627"/>
                  </a:lnTo>
                  <a:lnTo>
                    <a:pt x="421" y="634"/>
                  </a:lnTo>
                  <a:lnTo>
                    <a:pt x="411" y="641"/>
                  </a:lnTo>
                  <a:lnTo>
                    <a:pt x="400" y="646"/>
                  </a:lnTo>
                  <a:lnTo>
                    <a:pt x="389" y="651"/>
                  </a:lnTo>
                  <a:lnTo>
                    <a:pt x="378" y="656"/>
                  </a:lnTo>
                  <a:lnTo>
                    <a:pt x="367" y="660"/>
                  </a:lnTo>
                  <a:lnTo>
                    <a:pt x="355" y="663"/>
                  </a:lnTo>
                  <a:lnTo>
                    <a:pt x="333" y="668"/>
                  </a:lnTo>
                  <a:lnTo>
                    <a:pt x="310" y="671"/>
                  </a:lnTo>
                  <a:lnTo>
                    <a:pt x="287" y="672"/>
                  </a:lnTo>
                  <a:lnTo>
                    <a:pt x="265" y="673"/>
                  </a:lnTo>
                  <a:close/>
                  <a:moveTo>
                    <a:pt x="265" y="85"/>
                  </a:moveTo>
                  <a:lnTo>
                    <a:pt x="252" y="85"/>
                  </a:lnTo>
                  <a:lnTo>
                    <a:pt x="239" y="86"/>
                  </a:lnTo>
                  <a:lnTo>
                    <a:pt x="226" y="88"/>
                  </a:lnTo>
                  <a:lnTo>
                    <a:pt x="213" y="91"/>
                  </a:lnTo>
                  <a:lnTo>
                    <a:pt x="199" y="96"/>
                  </a:lnTo>
                  <a:lnTo>
                    <a:pt x="186" y="102"/>
                  </a:lnTo>
                  <a:lnTo>
                    <a:pt x="180" y="106"/>
                  </a:lnTo>
                  <a:lnTo>
                    <a:pt x="174" y="111"/>
                  </a:lnTo>
                  <a:lnTo>
                    <a:pt x="168" y="116"/>
                  </a:lnTo>
                  <a:lnTo>
                    <a:pt x="162" y="122"/>
                  </a:lnTo>
                  <a:lnTo>
                    <a:pt x="157" y="129"/>
                  </a:lnTo>
                  <a:lnTo>
                    <a:pt x="151" y="136"/>
                  </a:lnTo>
                  <a:lnTo>
                    <a:pt x="146" y="145"/>
                  </a:lnTo>
                  <a:lnTo>
                    <a:pt x="141" y="154"/>
                  </a:lnTo>
                  <a:lnTo>
                    <a:pt x="137" y="164"/>
                  </a:lnTo>
                  <a:lnTo>
                    <a:pt x="131" y="174"/>
                  </a:lnTo>
                  <a:lnTo>
                    <a:pt x="128" y="185"/>
                  </a:lnTo>
                  <a:lnTo>
                    <a:pt x="124" y="198"/>
                  </a:lnTo>
                  <a:lnTo>
                    <a:pt x="121" y="211"/>
                  </a:lnTo>
                  <a:lnTo>
                    <a:pt x="118" y="226"/>
                  </a:lnTo>
                  <a:lnTo>
                    <a:pt x="115" y="242"/>
                  </a:lnTo>
                  <a:lnTo>
                    <a:pt x="113" y="258"/>
                  </a:lnTo>
                  <a:lnTo>
                    <a:pt x="112" y="276"/>
                  </a:lnTo>
                  <a:lnTo>
                    <a:pt x="110" y="295"/>
                  </a:lnTo>
                  <a:lnTo>
                    <a:pt x="110" y="315"/>
                  </a:lnTo>
                  <a:lnTo>
                    <a:pt x="109" y="337"/>
                  </a:lnTo>
                  <a:lnTo>
                    <a:pt x="110" y="358"/>
                  </a:lnTo>
                  <a:lnTo>
                    <a:pt x="110" y="377"/>
                  </a:lnTo>
                  <a:lnTo>
                    <a:pt x="112" y="397"/>
                  </a:lnTo>
                  <a:lnTo>
                    <a:pt x="114" y="414"/>
                  </a:lnTo>
                  <a:lnTo>
                    <a:pt x="116" y="431"/>
                  </a:lnTo>
                  <a:lnTo>
                    <a:pt x="119" y="446"/>
                  </a:lnTo>
                  <a:lnTo>
                    <a:pt x="122" y="460"/>
                  </a:lnTo>
                  <a:lnTo>
                    <a:pt x="126" y="475"/>
                  </a:lnTo>
                  <a:lnTo>
                    <a:pt x="130" y="487"/>
                  </a:lnTo>
                  <a:lnTo>
                    <a:pt x="135" y="498"/>
                  </a:lnTo>
                  <a:lnTo>
                    <a:pt x="140" y="509"/>
                  </a:lnTo>
                  <a:lnTo>
                    <a:pt x="145" y="518"/>
                  </a:lnTo>
                  <a:lnTo>
                    <a:pt x="150" y="527"/>
                  </a:lnTo>
                  <a:lnTo>
                    <a:pt x="155" y="535"/>
                  </a:lnTo>
                  <a:lnTo>
                    <a:pt x="161" y="542"/>
                  </a:lnTo>
                  <a:lnTo>
                    <a:pt x="167" y="550"/>
                  </a:lnTo>
                  <a:lnTo>
                    <a:pt x="173" y="556"/>
                  </a:lnTo>
                  <a:lnTo>
                    <a:pt x="179" y="561"/>
                  </a:lnTo>
                  <a:lnTo>
                    <a:pt x="185" y="566"/>
                  </a:lnTo>
                  <a:lnTo>
                    <a:pt x="191" y="570"/>
                  </a:lnTo>
                  <a:lnTo>
                    <a:pt x="204" y="576"/>
                  </a:lnTo>
                  <a:lnTo>
                    <a:pt x="218" y="581"/>
                  </a:lnTo>
                  <a:lnTo>
                    <a:pt x="230" y="584"/>
                  </a:lnTo>
                  <a:lnTo>
                    <a:pt x="243" y="586"/>
                  </a:lnTo>
                  <a:lnTo>
                    <a:pt x="254" y="587"/>
                  </a:lnTo>
                  <a:lnTo>
                    <a:pt x="265" y="587"/>
                  </a:lnTo>
                  <a:lnTo>
                    <a:pt x="275" y="587"/>
                  </a:lnTo>
                  <a:lnTo>
                    <a:pt x="287" y="586"/>
                  </a:lnTo>
                  <a:lnTo>
                    <a:pt x="300" y="584"/>
                  </a:lnTo>
                  <a:lnTo>
                    <a:pt x="313" y="580"/>
                  </a:lnTo>
                  <a:lnTo>
                    <a:pt x="325" y="576"/>
                  </a:lnTo>
                  <a:lnTo>
                    <a:pt x="338" y="569"/>
                  </a:lnTo>
                  <a:lnTo>
                    <a:pt x="344" y="565"/>
                  </a:lnTo>
                  <a:lnTo>
                    <a:pt x="351" y="560"/>
                  </a:lnTo>
                  <a:lnTo>
                    <a:pt x="357" y="555"/>
                  </a:lnTo>
                  <a:lnTo>
                    <a:pt x="363" y="549"/>
                  </a:lnTo>
                  <a:lnTo>
                    <a:pt x="370" y="541"/>
                  </a:lnTo>
                  <a:lnTo>
                    <a:pt x="375" y="534"/>
                  </a:lnTo>
                  <a:lnTo>
                    <a:pt x="381" y="526"/>
                  </a:lnTo>
                  <a:lnTo>
                    <a:pt x="386" y="517"/>
                  </a:lnTo>
                  <a:lnTo>
                    <a:pt x="391" y="507"/>
                  </a:lnTo>
                  <a:lnTo>
                    <a:pt x="395" y="497"/>
                  </a:lnTo>
                  <a:lnTo>
                    <a:pt x="400" y="485"/>
                  </a:lnTo>
                  <a:lnTo>
                    <a:pt x="404" y="473"/>
                  </a:lnTo>
                  <a:lnTo>
                    <a:pt x="407" y="459"/>
                  </a:lnTo>
                  <a:lnTo>
                    <a:pt x="411" y="445"/>
                  </a:lnTo>
                  <a:lnTo>
                    <a:pt x="413" y="430"/>
                  </a:lnTo>
                  <a:lnTo>
                    <a:pt x="416" y="413"/>
                  </a:lnTo>
                  <a:lnTo>
                    <a:pt x="418" y="396"/>
                  </a:lnTo>
                  <a:lnTo>
                    <a:pt x="419" y="377"/>
                  </a:lnTo>
                  <a:lnTo>
                    <a:pt x="420" y="357"/>
                  </a:lnTo>
                  <a:lnTo>
                    <a:pt x="420" y="337"/>
                  </a:lnTo>
                  <a:lnTo>
                    <a:pt x="420" y="315"/>
                  </a:lnTo>
                  <a:lnTo>
                    <a:pt x="419" y="294"/>
                  </a:lnTo>
                  <a:lnTo>
                    <a:pt x="418" y="275"/>
                  </a:lnTo>
                  <a:lnTo>
                    <a:pt x="416" y="257"/>
                  </a:lnTo>
                  <a:lnTo>
                    <a:pt x="414" y="241"/>
                  </a:lnTo>
                  <a:lnTo>
                    <a:pt x="412" y="225"/>
                  </a:lnTo>
                  <a:lnTo>
                    <a:pt x="409" y="210"/>
                  </a:lnTo>
                  <a:lnTo>
                    <a:pt x="406" y="196"/>
                  </a:lnTo>
                  <a:lnTo>
                    <a:pt x="402" y="184"/>
                  </a:lnTo>
                  <a:lnTo>
                    <a:pt x="398" y="172"/>
                  </a:lnTo>
                  <a:lnTo>
                    <a:pt x="394" y="162"/>
                  </a:lnTo>
                  <a:lnTo>
                    <a:pt x="389" y="152"/>
                  </a:lnTo>
                  <a:lnTo>
                    <a:pt x="384" y="143"/>
                  </a:lnTo>
                  <a:lnTo>
                    <a:pt x="379" y="134"/>
                  </a:lnTo>
                  <a:lnTo>
                    <a:pt x="374" y="127"/>
                  </a:lnTo>
                  <a:lnTo>
                    <a:pt x="368" y="121"/>
                  </a:lnTo>
                  <a:lnTo>
                    <a:pt x="362" y="115"/>
                  </a:lnTo>
                  <a:lnTo>
                    <a:pt x="356" y="110"/>
                  </a:lnTo>
                  <a:lnTo>
                    <a:pt x="350" y="105"/>
                  </a:lnTo>
                  <a:lnTo>
                    <a:pt x="343" y="101"/>
                  </a:lnTo>
                  <a:lnTo>
                    <a:pt x="331" y="95"/>
                  </a:lnTo>
                  <a:lnTo>
                    <a:pt x="318" y="90"/>
                  </a:lnTo>
                  <a:lnTo>
                    <a:pt x="305" y="87"/>
                  </a:lnTo>
                  <a:lnTo>
                    <a:pt x="291" y="86"/>
                  </a:lnTo>
                  <a:lnTo>
                    <a:pt x="277" y="85"/>
                  </a:lnTo>
                  <a:lnTo>
                    <a:pt x="265" y="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53" name="Freeform 29"/>
            <p:cNvSpPr>
              <a:spLocks/>
            </p:cNvSpPr>
            <p:nvPr userDrawn="1"/>
          </p:nvSpPr>
          <p:spPr bwMode="auto">
            <a:xfrm>
              <a:off x="4873" y="237"/>
              <a:ext cx="50" cy="66"/>
            </a:xfrm>
            <a:custGeom>
              <a:avLst/>
              <a:gdLst>
                <a:gd name="T0" fmla="*/ 391 w 502"/>
                <a:gd name="T1" fmla="*/ 188 h 661"/>
                <a:gd name="T2" fmla="*/ 389 w 502"/>
                <a:gd name="T3" fmla="*/ 160 h 661"/>
                <a:gd name="T4" fmla="*/ 382 w 502"/>
                <a:gd name="T5" fmla="*/ 138 h 661"/>
                <a:gd name="T6" fmla="*/ 371 w 502"/>
                <a:gd name="T7" fmla="*/ 122 h 661"/>
                <a:gd name="T8" fmla="*/ 358 w 502"/>
                <a:gd name="T9" fmla="*/ 111 h 661"/>
                <a:gd name="T10" fmla="*/ 341 w 502"/>
                <a:gd name="T11" fmla="*/ 104 h 661"/>
                <a:gd name="T12" fmla="*/ 324 w 502"/>
                <a:gd name="T13" fmla="*/ 101 h 661"/>
                <a:gd name="T14" fmla="*/ 288 w 502"/>
                <a:gd name="T15" fmla="*/ 99 h 661"/>
                <a:gd name="T16" fmla="*/ 254 w 502"/>
                <a:gd name="T17" fmla="*/ 102 h 661"/>
                <a:gd name="T18" fmla="*/ 222 w 502"/>
                <a:gd name="T19" fmla="*/ 109 h 661"/>
                <a:gd name="T20" fmla="*/ 192 w 502"/>
                <a:gd name="T21" fmla="*/ 119 h 661"/>
                <a:gd name="T22" fmla="*/ 165 w 502"/>
                <a:gd name="T23" fmla="*/ 131 h 661"/>
                <a:gd name="T24" fmla="*/ 125 w 502"/>
                <a:gd name="T25" fmla="*/ 154 h 661"/>
                <a:gd name="T26" fmla="*/ 109 w 502"/>
                <a:gd name="T27" fmla="*/ 164 h 661"/>
                <a:gd name="T28" fmla="*/ 0 w 502"/>
                <a:gd name="T29" fmla="*/ 661 h 661"/>
                <a:gd name="T30" fmla="*/ 82 w 502"/>
                <a:gd name="T31" fmla="*/ 12 h 661"/>
                <a:gd name="T32" fmla="*/ 110 w 502"/>
                <a:gd name="T33" fmla="*/ 88 h 661"/>
                <a:gd name="T34" fmla="*/ 142 w 502"/>
                <a:gd name="T35" fmla="*/ 63 h 661"/>
                <a:gd name="T36" fmla="*/ 183 w 502"/>
                <a:gd name="T37" fmla="*/ 37 h 661"/>
                <a:gd name="T38" fmla="*/ 217 w 502"/>
                <a:gd name="T39" fmla="*/ 21 h 661"/>
                <a:gd name="T40" fmla="*/ 254 w 502"/>
                <a:gd name="T41" fmla="*/ 9 h 661"/>
                <a:gd name="T42" fmla="*/ 295 w 502"/>
                <a:gd name="T43" fmla="*/ 1 h 661"/>
                <a:gd name="T44" fmla="*/ 335 w 502"/>
                <a:gd name="T45" fmla="*/ 1 h 661"/>
                <a:gd name="T46" fmla="*/ 373 w 502"/>
                <a:gd name="T47" fmla="*/ 5 h 661"/>
                <a:gd name="T48" fmla="*/ 406 w 502"/>
                <a:gd name="T49" fmla="*/ 15 h 661"/>
                <a:gd name="T50" fmla="*/ 436 w 502"/>
                <a:gd name="T51" fmla="*/ 30 h 661"/>
                <a:gd name="T52" fmla="*/ 455 w 502"/>
                <a:gd name="T53" fmla="*/ 46 h 661"/>
                <a:gd name="T54" fmla="*/ 466 w 502"/>
                <a:gd name="T55" fmla="*/ 60 h 661"/>
                <a:gd name="T56" fmla="*/ 476 w 502"/>
                <a:gd name="T57" fmla="*/ 75 h 661"/>
                <a:gd name="T58" fmla="*/ 484 w 502"/>
                <a:gd name="T59" fmla="*/ 91 h 661"/>
                <a:gd name="T60" fmla="*/ 493 w 502"/>
                <a:gd name="T61" fmla="*/ 120 h 661"/>
                <a:gd name="T62" fmla="*/ 501 w 502"/>
                <a:gd name="T63" fmla="*/ 167 h 661"/>
                <a:gd name="T64" fmla="*/ 502 w 502"/>
                <a:gd name="T65"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2" h="661">
                  <a:moveTo>
                    <a:pt x="391" y="661"/>
                  </a:moveTo>
                  <a:lnTo>
                    <a:pt x="391" y="188"/>
                  </a:lnTo>
                  <a:lnTo>
                    <a:pt x="391" y="173"/>
                  </a:lnTo>
                  <a:lnTo>
                    <a:pt x="389" y="160"/>
                  </a:lnTo>
                  <a:lnTo>
                    <a:pt x="386" y="148"/>
                  </a:lnTo>
                  <a:lnTo>
                    <a:pt x="382" y="138"/>
                  </a:lnTo>
                  <a:lnTo>
                    <a:pt x="377" y="129"/>
                  </a:lnTo>
                  <a:lnTo>
                    <a:pt x="371" y="122"/>
                  </a:lnTo>
                  <a:lnTo>
                    <a:pt x="365" y="116"/>
                  </a:lnTo>
                  <a:lnTo>
                    <a:pt x="358" y="111"/>
                  </a:lnTo>
                  <a:lnTo>
                    <a:pt x="350" y="107"/>
                  </a:lnTo>
                  <a:lnTo>
                    <a:pt x="341" y="104"/>
                  </a:lnTo>
                  <a:lnTo>
                    <a:pt x="333" y="102"/>
                  </a:lnTo>
                  <a:lnTo>
                    <a:pt x="324" y="101"/>
                  </a:lnTo>
                  <a:lnTo>
                    <a:pt x="306" y="99"/>
                  </a:lnTo>
                  <a:lnTo>
                    <a:pt x="288" y="99"/>
                  </a:lnTo>
                  <a:lnTo>
                    <a:pt x="271" y="100"/>
                  </a:lnTo>
                  <a:lnTo>
                    <a:pt x="254" y="102"/>
                  </a:lnTo>
                  <a:lnTo>
                    <a:pt x="238" y="105"/>
                  </a:lnTo>
                  <a:lnTo>
                    <a:pt x="222" y="109"/>
                  </a:lnTo>
                  <a:lnTo>
                    <a:pt x="207" y="114"/>
                  </a:lnTo>
                  <a:lnTo>
                    <a:pt x="192" y="119"/>
                  </a:lnTo>
                  <a:lnTo>
                    <a:pt x="178" y="125"/>
                  </a:lnTo>
                  <a:lnTo>
                    <a:pt x="165" y="131"/>
                  </a:lnTo>
                  <a:lnTo>
                    <a:pt x="143" y="144"/>
                  </a:lnTo>
                  <a:lnTo>
                    <a:pt x="125" y="154"/>
                  </a:lnTo>
                  <a:lnTo>
                    <a:pt x="114" y="161"/>
                  </a:lnTo>
                  <a:lnTo>
                    <a:pt x="109" y="164"/>
                  </a:lnTo>
                  <a:lnTo>
                    <a:pt x="109" y="661"/>
                  </a:lnTo>
                  <a:lnTo>
                    <a:pt x="0" y="661"/>
                  </a:lnTo>
                  <a:lnTo>
                    <a:pt x="0" y="12"/>
                  </a:lnTo>
                  <a:lnTo>
                    <a:pt x="82" y="12"/>
                  </a:lnTo>
                  <a:lnTo>
                    <a:pt x="106" y="92"/>
                  </a:lnTo>
                  <a:lnTo>
                    <a:pt x="110" y="88"/>
                  </a:lnTo>
                  <a:lnTo>
                    <a:pt x="123" y="78"/>
                  </a:lnTo>
                  <a:lnTo>
                    <a:pt x="142" y="63"/>
                  </a:lnTo>
                  <a:lnTo>
                    <a:pt x="168" y="46"/>
                  </a:lnTo>
                  <a:lnTo>
                    <a:pt x="183" y="37"/>
                  </a:lnTo>
                  <a:lnTo>
                    <a:pt x="200" y="29"/>
                  </a:lnTo>
                  <a:lnTo>
                    <a:pt x="217" y="21"/>
                  </a:lnTo>
                  <a:lnTo>
                    <a:pt x="235" y="14"/>
                  </a:lnTo>
                  <a:lnTo>
                    <a:pt x="254" y="9"/>
                  </a:lnTo>
                  <a:lnTo>
                    <a:pt x="274" y="4"/>
                  </a:lnTo>
                  <a:lnTo>
                    <a:pt x="295" y="1"/>
                  </a:lnTo>
                  <a:lnTo>
                    <a:pt x="315" y="0"/>
                  </a:lnTo>
                  <a:lnTo>
                    <a:pt x="335" y="1"/>
                  </a:lnTo>
                  <a:lnTo>
                    <a:pt x="355" y="2"/>
                  </a:lnTo>
                  <a:lnTo>
                    <a:pt x="373" y="5"/>
                  </a:lnTo>
                  <a:lnTo>
                    <a:pt x="390" y="9"/>
                  </a:lnTo>
                  <a:lnTo>
                    <a:pt x="406" y="15"/>
                  </a:lnTo>
                  <a:lnTo>
                    <a:pt x="422" y="22"/>
                  </a:lnTo>
                  <a:lnTo>
                    <a:pt x="436" y="30"/>
                  </a:lnTo>
                  <a:lnTo>
                    <a:pt x="449" y="40"/>
                  </a:lnTo>
                  <a:lnTo>
                    <a:pt x="455" y="46"/>
                  </a:lnTo>
                  <a:lnTo>
                    <a:pt x="461" y="52"/>
                  </a:lnTo>
                  <a:lnTo>
                    <a:pt x="466" y="60"/>
                  </a:lnTo>
                  <a:lnTo>
                    <a:pt x="471" y="67"/>
                  </a:lnTo>
                  <a:lnTo>
                    <a:pt x="476" y="75"/>
                  </a:lnTo>
                  <a:lnTo>
                    <a:pt x="480" y="83"/>
                  </a:lnTo>
                  <a:lnTo>
                    <a:pt x="484" y="91"/>
                  </a:lnTo>
                  <a:lnTo>
                    <a:pt x="487" y="100"/>
                  </a:lnTo>
                  <a:lnTo>
                    <a:pt x="493" y="120"/>
                  </a:lnTo>
                  <a:lnTo>
                    <a:pt x="497" y="143"/>
                  </a:lnTo>
                  <a:lnTo>
                    <a:pt x="501" y="167"/>
                  </a:lnTo>
                  <a:lnTo>
                    <a:pt x="502" y="193"/>
                  </a:lnTo>
                  <a:lnTo>
                    <a:pt x="502" y="661"/>
                  </a:lnTo>
                  <a:lnTo>
                    <a:pt x="391" y="66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grpSp>
      <p:sp>
        <p:nvSpPr>
          <p:cNvPr id="1026" name="Rectangle 2"/>
          <p:cNvSpPr>
            <a:spLocks noGrp="1" noChangeArrowheads="1"/>
          </p:cNvSpPr>
          <p:nvPr>
            <p:ph type="title"/>
          </p:nvPr>
        </p:nvSpPr>
        <p:spPr bwMode="auto">
          <a:xfrm>
            <a:off x="539750" y="765175"/>
            <a:ext cx="7345363"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Titelmasterformat durch Klicken bearbeiten</a:t>
            </a:r>
          </a:p>
        </p:txBody>
      </p:sp>
      <p:sp>
        <p:nvSpPr>
          <p:cNvPr id="1027" name="Rectangle 3"/>
          <p:cNvSpPr>
            <a:spLocks noGrp="1" noChangeArrowheads="1"/>
          </p:cNvSpPr>
          <p:nvPr>
            <p:ph type="body" idx="1"/>
          </p:nvPr>
        </p:nvSpPr>
        <p:spPr bwMode="auto">
          <a:xfrm>
            <a:off x="539750" y="1773238"/>
            <a:ext cx="7345363"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539750" y="6546850"/>
            <a:ext cx="73771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700"/>
            </a:lvl1pPr>
          </a:lstStyle>
          <a:p>
            <a:r>
              <a:rPr lang="de-DE" altLang="de-DE">
                <a:solidFill>
                  <a:srgbClr val="000000"/>
                </a:solidFill>
              </a:rPr>
              <a:t>Elterninformationsveranstaltung Kindergarteneintritt, 23.01.2020</a:t>
            </a:r>
          </a:p>
        </p:txBody>
      </p:sp>
      <p:sp>
        <p:nvSpPr>
          <p:cNvPr id="1032" name="Line 8"/>
          <p:cNvSpPr>
            <a:spLocks noChangeShapeType="1"/>
          </p:cNvSpPr>
          <p:nvPr/>
        </p:nvSpPr>
        <p:spPr bwMode="auto">
          <a:xfrm>
            <a:off x="539750" y="6453188"/>
            <a:ext cx="7345363"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039" name="Freeform 15"/>
          <p:cNvSpPr>
            <a:spLocks/>
          </p:cNvSpPr>
          <p:nvPr/>
        </p:nvSpPr>
        <p:spPr bwMode="auto">
          <a:xfrm>
            <a:off x="8558213" y="266700"/>
            <a:ext cx="38100" cy="46038"/>
          </a:xfrm>
          <a:custGeom>
            <a:avLst/>
            <a:gdLst>
              <a:gd name="T0" fmla="*/ 72 w 240"/>
              <a:gd name="T1" fmla="*/ 0 h 295"/>
              <a:gd name="T2" fmla="*/ 88 w 240"/>
              <a:gd name="T3" fmla="*/ 14 h 295"/>
              <a:gd name="T4" fmla="*/ 106 w 240"/>
              <a:gd name="T5" fmla="*/ 27 h 295"/>
              <a:gd name="T6" fmla="*/ 123 w 240"/>
              <a:gd name="T7" fmla="*/ 38 h 295"/>
              <a:gd name="T8" fmla="*/ 140 w 240"/>
              <a:gd name="T9" fmla="*/ 48 h 295"/>
              <a:gd name="T10" fmla="*/ 173 w 240"/>
              <a:gd name="T11" fmla="*/ 69 h 295"/>
              <a:gd name="T12" fmla="*/ 207 w 240"/>
              <a:gd name="T13" fmla="*/ 89 h 295"/>
              <a:gd name="T14" fmla="*/ 217 w 240"/>
              <a:gd name="T15" fmla="*/ 98 h 295"/>
              <a:gd name="T16" fmla="*/ 226 w 240"/>
              <a:gd name="T17" fmla="*/ 108 h 295"/>
              <a:gd name="T18" fmla="*/ 232 w 240"/>
              <a:gd name="T19" fmla="*/ 116 h 295"/>
              <a:gd name="T20" fmla="*/ 237 w 240"/>
              <a:gd name="T21" fmla="*/ 124 h 295"/>
              <a:gd name="T22" fmla="*/ 238 w 240"/>
              <a:gd name="T23" fmla="*/ 128 h 295"/>
              <a:gd name="T24" fmla="*/ 239 w 240"/>
              <a:gd name="T25" fmla="*/ 132 h 295"/>
              <a:gd name="T26" fmla="*/ 240 w 240"/>
              <a:gd name="T27" fmla="*/ 137 h 295"/>
              <a:gd name="T28" fmla="*/ 239 w 240"/>
              <a:gd name="T29" fmla="*/ 141 h 295"/>
              <a:gd name="T30" fmla="*/ 238 w 240"/>
              <a:gd name="T31" fmla="*/ 146 h 295"/>
              <a:gd name="T32" fmla="*/ 237 w 240"/>
              <a:gd name="T33" fmla="*/ 151 h 295"/>
              <a:gd name="T34" fmla="*/ 235 w 240"/>
              <a:gd name="T35" fmla="*/ 157 h 295"/>
              <a:gd name="T36" fmla="*/ 232 w 240"/>
              <a:gd name="T37" fmla="*/ 163 h 295"/>
              <a:gd name="T38" fmla="*/ 225 w 240"/>
              <a:gd name="T39" fmla="*/ 171 h 295"/>
              <a:gd name="T40" fmla="*/ 218 w 240"/>
              <a:gd name="T41" fmla="*/ 180 h 295"/>
              <a:gd name="T42" fmla="*/ 213 w 240"/>
              <a:gd name="T43" fmla="*/ 190 h 295"/>
              <a:gd name="T44" fmla="*/ 209 w 240"/>
              <a:gd name="T45" fmla="*/ 198 h 295"/>
              <a:gd name="T46" fmla="*/ 202 w 240"/>
              <a:gd name="T47" fmla="*/ 215 h 295"/>
              <a:gd name="T48" fmla="*/ 197 w 240"/>
              <a:gd name="T49" fmla="*/ 230 h 295"/>
              <a:gd name="T50" fmla="*/ 194 w 240"/>
              <a:gd name="T51" fmla="*/ 252 h 295"/>
              <a:gd name="T52" fmla="*/ 194 w 240"/>
              <a:gd name="T53" fmla="*/ 261 h 295"/>
              <a:gd name="T54" fmla="*/ 194 w 240"/>
              <a:gd name="T55" fmla="*/ 266 h 295"/>
              <a:gd name="T56" fmla="*/ 193 w 240"/>
              <a:gd name="T57" fmla="*/ 272 h 295"/>
              <a:gd name="T58" fmla="*/ 191 w 240"/>
              <a:gd name="T59" fmla="*/ 278 h 295"/>
              <a:gd name="T60" fmla="*/ 188 w 240"/>
              <a:gd name="T61" fmla="*/ 284 h 295"/>
              <a:gd name="T62" fmla="*/ 185 w 240"/>
              <a:gd name="T63" fmla="*/ 287 h 295"/>
              <a:gd name="T64" fmla="*/ 183 w 240"/>
              <a:gd name="T65" fmla="*/ 290 h 295"/>
              <a:gd name="T66" fmla="*/ 180 w 240"/>
              <a:gd name="T67" fmla="*/ 292 h 295"/>
              <a:gd name="T68" fmla="*/ 175 w 240"/>
              <a:gd name="T69" fmla="*/ 294 h 295"/>
              <a:gd name="T70" fmla="*/ 171 w 240"/>
              <a:gd name="T71" fmla="*/ 295 h 295"/>
              <a:gd name="T72" fmla="*/ 167 w 240"/>
              <a:gd name="T73" fmla="*/ 295 h 295"/>
              <a:gd name="T74" fmla="*/ 163 w 240"/>
              <a:gd name="T75" fmla="*/ 295 h 295"/>
              <a:gd name="T76" fmla="*/ 157 w 240"/>
              <a:gd name="T77" fmla="*/ 294 h 295"/>
              <a:gd name="T78" fmla="*/ 147 w 240"/>
              <a:gd name="T79" fmla="*/ 286 h 295"/>
              <a:gd name="T80" fmla="*/ 137 w 240"/>
              <a:gd name="T81" fmla="*/ 277 h 295"/>
              <a:gd name="T82" fmla="*/ 127 w 240"/>
              <a:gd name="T83" fmla="*/ 268 h 295"/>
              <a:gd name="T84" fmla="*/ 117 w 240"/>
              <a:gd name="T85" fmla="*/ 256 h 295"/>
              <a:gd name="T86" fmla="*/ 98 w 240"/>
              <a:gd name="T87" fmla="*/ 234 h 295"/>
              <a:gd name="T88" fmla="*/ 80 w 240"/>
              <a:gd name="T89" fmla="*/ 209 h 295"/>
              <a:gd name="T90" fmla="*/ 62 w 240"/>
              <a:gd name="T91" fmla="*/ 184 h 295"/>
              <a:gd name="T92" fmla="*/ 44 w 240"/>
              <a:gd name="T93" fmla="*/ 158 h 295"/>
              <a:gd name="T94" fmla="*/ 25 w 240"/>
              <a:gd name="T95" fmla="*/ 133 h 295"/>
              <a:gd name="T96" fmla="*/ 5 w 240"/>
              <a:gd name="T97" fmla="*/ 110 h 295"/>
              <a:gd name="T98" fmla="*/ 7 w 240"/>
              <a:gd name="T99" fmla="*/ 101 h 295"/>
              <a:gd name="T100" fmla="*/ 10 w 240"/>
              <a:gd name="T101" fmla="*/ 89 h 295"/>
              <a:gd name="T102" fmla="*/ 12 w 240"/>
              <a:gd name="T103" fmla="*/ 77 h 295"/>
              <a:gd name="T104" fmla="*/ 13 w 240"/>
              <a:gd name="T105" fmla="*/ 64 h 295"/>
              <a:gd name="T106" fmla="*/ 13 w 240"/>
              <a:gd name="T107" fmla="*/ 51 h 295"/>
              <a:gd name="T108" fmla="*/ 11 w 240"/>
              <a:gd name="T109" fmla="*/ 38 h 295"/>
              <a:gd name="T110" fmla="*/ 10 w 240"/>
              <a:gd name="T111" fmla="*/ 32 h 295"/>
              <a:gd name="T112" fmla="*/ 7 w 240"/>
              <a:gd name="T113" fmla="*/ 25 h 295"/>
              <a:gd name="T114" fmla="*/ 4 w 240"/>
              <a:gd name="T115" fmla="*/ 18 h 295"/>
              <a:gd name="T116" fmla="*/ 0 w 240"/>
              <a:gd name="T117" fmla="*/ 13 h 295"/>
              <a:gd name="T118" fmla="*/ 19 w 240"/>
              <a:gd name="T119" fmla="*/ 9 h 295"/>
              <a:gd name="T120" fmla="*/ 37 w 240"/>
              <a:gd name="T121" fmla="*/ 6 h 295"/>
              <a:gd name="T122" fmla="*/ 54 w 240"/>
              <a:gd name="T123" fmla="*/ 3 h 295"/>
              <a:gd name="T124" fmla="*/ 72 w 240"/>
              <a:gd name="T12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72" y="0"/>
                </a:moveTo>
                <a:lnTo>
                  <a:pt x="88" y="14"/>
                </a:lnTo>
                <a:lnTo>
                  <a:pt x="106" y="27"/>
                </a:lnTo>
                <a:lnTo>
                  <a:pt x="123" y="38"/>
                </a:lnTo>
                <a:lnTo>
                  <a:pt x="140" y="48"/>
                </a:lnTo>
                <a:lnTo>
                  <a:pt x="173" y="69"/>
                </a:lnTo>
                <a:lnTo>
                  <a:pt x="207" y="89"/>
                </a:lnTo>
                <a:lnTo>
                  <a:pt x="217" y="98"/>
                </a:lnTo>
                <a:lnTo>
                  <a:pt x="226" y="108"/>
                </a:lnTo>
                <a:lnTo>
                  <a:pt x="232" y="116"/>
                </a:lnTo>
                <a:lnTo>
                  <a:pt x="237" y="124"/>
                </a:lnTo>
                <a:lnTo>
                  <a:pt x="238" y="128"/>
                </a:lnTo>
                <a:lnTo>
                  <a:pt x="239" y="132"/>
                </a:lnTo>
                <a:lnTo>
                  <a:pt x="240" y="137"/>
                </a:lnTo>
                <a:lnTo>
                  <a:pt x="239" y="141"/>
                </a:lnTo>
                <a:lnTo>
                  <a:pt x="238" y="146"/>
                </a:lnTo>
                <a:lnTo>
                  <a:pt x="237" y="151"/>
                </a:lnTo>
                <a:lnTo>
                  <a:pt x="235" y="157"/>
                </a:lnTo>
                <a:lnTo>
                  <a:pt x="232" y="163"/>
                </a:lnTo>
                <a:lnTo>
                  <a:pt x="225" y="171"/>
                </a:lnTo>
                <a:lnTo>
                  <a:pt x="218" y="180"/>
                </a:lnTo>
                <a:lnTo>
                  <a:pt x="213" y="190"/>
                </a:lnTo>
                <a:lnTo>
                  <a:pt x="209" y="198"/>
                </a:lnTo>
                <a:lnTo>
                  <a:pt x="202" y="215"/>
                </a:lnTo>
                <a:lnTo>
                  <a:pt x="197" y="230"/>
                </a:lnTo>
                <a:lnTo>
                  <a:pt x="194" y="252"/>
                </a:lnTo>
                <a:lnTo>
                  <a:pt x="194" y="261"/>
                </a:lnTo>
                <a:lnTo>
                  <a:pt x="194" y="266"/>
                </a:lnTo>
                <a:lnTo>
                  <a:pt x="193" y="272"/>
                </a:lnTo>
                <a:lnTo>
                  <a:pt x="191" y="278"/>
                </a:lnTo>
                <a:lnTo>
                  <a:pt x="188" y="284"/>
                </a:lnTo>
                <a:lnTo>
                  <a:pt x="185" y="287"/>
                </a:lnTo>
                <a:lnTo>
                  <a:pt x="183" y="290"/>
                </a:lnTo>
                <a:lnTo>
                  <a:pt x="180" y="292"/>
                </a:lnTo>
                <a:lnTo>
                  <a:pt x="175" y="294"/>
                </a:lnTo>
                <a:lnTo>
                  <a:pt x="171" y="295"/>
                </a:lnTo>
                <a:lnTo>
                  <a:pt x="167" y="295"/>
                </a:lnTo>
                <a:lnTo>
                  <a:pt x="163" y="295"/>
                </a:lnTo>
                <a:lnTo>
                  <a:pt x="157" y="294"/>
                </a:lnTo>
                <a:lnTo>
                  <a:pt x="147" y="286"/>
                </a:lnTo>
                <a:lnTo>
                  <a:pt x="137" y="277"/>
                </a:lnTo>
                <a:lnTo>
                  <a:pt x="127" y="268"/>
                </a:lnTo>
                <a:lnTo>
                  <a:pt x="117" y="256"/>
                </a:lnTo>
                <a:lnTo>
                  <a:pt x="98" y="234"/>
                </a:lnTo>
                <a:lnTo>
                  <a:pt x="80" y="209"/>
                </a:lnTo>
                <a:lnTo>
                  <a:pt x="62" y="184"/>
                </a:lnTo>
                <a:lnTo>
                  <a:pt x="44" y="158"/>
                </a:lnTo>
                <a:lnTo>
                  <a:pt x="25" y="133"/>
                </a:lnTo>
                <a:lnTo>
                  <a:pt x="5" y="110"/>
                </a:lnTo>
                <a:lnTo>
                  <a:pt x="7" y="101"/>
                </a:lnTo>
                <a:lnTo>
                  <a:pt x="10" y="89"/>
                </a:lnTo>
                <a:lnTo>
                  <a:pt x="12" y="77"/>
                </a:lnTo>
                <a:lnTo>
                  <a:pt x="13" y="64"/>
                </a:lnTo>
                <a:lnTo>
                  <a:pt x="13" y="51"/>
                </a:lnTo>
                <a:lnTo>
                  <a:pt x="11" y="38"/>
                </a:lnTo>
                <a:lnTo>
                  <a:pt x="10" y="32"/>
                </a:lnTo>
                <a:lnTo>
                  <a:pt x="7" y="25"/>
                </a:lnTo>
                <a:lnTo>
                  <a:pt x="4" y="18"/>
                </a:lnTo>
                <a:lnTo>
                  <a:pt x="0" y="13"/>
                </a:lnTo>
                <a:lnTo>
                  <a:pt x="19" y="9"/>
                </a:lnTo>
                <a:lnTo>
                  <a:pt x="37" y="6"/>
                </a:lnTo>
                <a:lnTo>
                  <a:pt x="54" y="3"/>
                </a:lnTo>
                <a:lnTo>
                  <a:pt x="72" y="0"/>
                </a:lnTo>
                <a:close/>
              </a:path>
            </a:pathLst>
          </a:custGeom>
          <a:solidFill>
            <a:srgbClr val="59B5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0" name="Freeform 16"/>
          <p:cNvSpPr>
            <a:spLocks/>
          </p:cNvSpPr>
          <p:nvPr/>
        </p:nvSpPr>
        <p:spPr bwMode="auto">
          <a:xfrm>
            <a:off x="8558213" y="266700"/>
            <a:ext cx="38100" cy="46038"/>
          </a:xfrm>
          <a:custGeom>
            <a:avLst/>
            <a:gdLst>
              <a:gd name="T0" fmla="*/ 5 w 240"/>
              <a:gd name="T1" fmla="*/ 110 h 295"/>
              <a:gd name="T2" fmla="*/ 25 w 240"/>
              <a:gd name="T3" fmla="*/ 133 h 295"/>
              <a:gd name="T4" fmla="*/ 44 w 240"/>
              <a:gd name="T5" fmla="*/ 158 h 295"/>
              <a:gd name="T6" fmla="*/ 62 w 240"/>
              <a:gd name="T7" fmla="*/ 184 h 295"/>
              <a:gd name="T8" fmla="*/ 80 w 240"/>
              <a:gd name="T9" fmla="*/ 209 h 295"/>
              <a:gd name="T10" fmla="*/ 98 w 240"/>
              <a:gd name="T11" fmla="*/ 234 h 295"/>
              <a:gd name="T12" fmla="*/ 117 w 240"/>
              <a:gd name="T13" fmla="*/ 256 h 295"/>
              <a:gd name="T14" fmla="*/ 127 w 240"/>
              <a:gd name="T15" fmla="*/ 268 h 295"/>
              <a:gd name="T16" fmla="*/ 137 w 240"/>
              <a:gd name="T17" fmla="*/ 277 h 295"/>
              <a:gd name="T18" fmla="*/ 147 w 240"/>
              <a:gd name="T19" fmla="*/ 286 h 295"/>
              <a:gd name="T20" fmla="*/ 157 w 240"/>
              <a:gd name="T21" fmla="*/ 294 h 295"/>
              <a:gd name="T22" fmla="*/ 163 w 240"/>
              <a:gd name="T23" fmla="*/ 295 h 295"/>
              <a:gd name="T24" fmla="*/ 167 w 240"/>
              <a:gd name="T25" fmla="*/ 295 h 295"/>
              <a:gd name="T26" fmla="*/ 171 w 240"/>
              <a:gd name="T27" fmla="*/ 295 h 295"/>
              <a:gd name="T28" fmla="*/ 175 w 240"/>
              <a:gd name="T29" fmla="*/ 294 h 295"/>
              <a:gd name="T30" fmla="*/ 180 w 240"/>
              <a:gd name="T31" fmla="*/ 292 h 295"/>
              <a:gd name="T32" fmla="*/ 183 w 240"/>
              <a:gd name="T33" fmla="*/ 290 h 295"/>
              <a:gd name="T34" fmla="*/ 185 w 240"/>
              <a:gd name="T35" fmla="*/ 287 h 295"/>
              <a:gd name="T36" fmla="*/ 188 w 240"/>
              <a:gd name="T37" fmla="*/ 284 h 295"/>
              <a:gd name="T38" fmla="*/ 191 w 240"/>
              <a:gd name="T39" fmla="*/ 278 h 295"/>
              <a:gd name="T40" fmla="*/ 193 w 240"/>
              <a:gd name="T41" fmla="*/ 272 h 295"/>
              <a:gd name="T42" fmla="*/ 194 w 240"/>
              <a:gd name="T43" fmla="*/ 266 h 295"/>
              <a:gd name="T44" fmla="*/ 194 w 240"/>
              <a:gd name="T45" fmla="*/ 261 h 295"/>
              <a:gd name="T46" fmla="*/ 194 w 240"/>
              <a:gd name="T47" fmla="*/ 252 h 295"/>
              <a:gd name="T48" fmla="*/ 197 w 240"/>
              <a:gd name="T49" fmla="*/ 230 h 295"/>
              <a:gd name="T50" fmla="*/ 202 w 240"/>
              <a:gd name="T51" fmla="*/ 215 h 295"/>
              <a:gd name="T52" fmla="*/ 209 w 240"/>
              <a:gd name="T53" fmla="*/ 198 h 295"/>
              <a:gd name="T54" fmla="*/ 213 w 240"/>
              <a:gd name="T55" fmla="*/ 190 h 295"/>
              <a:gd name="T56" fmla="*/ 218 w 240"/>
              <a:gd name="T57" fmla="*/ 180 h 295"/>
              <a:gd name="T58" fmla="*/ 225 w 240"/>
              <a:gd name="T59" fmla="*/ 171 h 295"/>
              <a:gd name="T60" fmla="*/ 232 w 240"/>
              <a:gd name="T61" fmla="*/ 163 h 295"/>
              <a:gd name="T62" fmla="*/ 235 w 240"/>
              <a:gd name="T63" fmla="*/ 157 h 295"/>
              <a:gd name="T64" fmla="*/ 237 w 240"/>
              <a:gd name="T65" fmla="*/ 151 h 295"/>
              <a:gd name="T66" fmla="*/ 238 w 240"/>
              <a:gd name="T67" fmla="*/ 146 h 295"/>
              <a:gd name="T68" fmla="*/ 239 w 240"/>
              <a:gd name="T69" fmla="*/ 141 h 295"/>
              <a:gd name="T70" fmla="*/ 240 w 240"/>
              <a:gd name="T71" fmla="*/ 137 h 295"/>
              <a:gd name="T72" fmla="*/ 239 w 240"/>
              <a:gd name="T73" fmla="*/ 132 h 295"/>
              <a:gd name="T74" fmla="*/ 238 w 240"/>
              <a:gd name="T75" fmla="*/ 128 h 295"/>
              <a:gd name="T76" fmla="*/ 237 w 240"/>
              <a:gd name="T77" fmla="*/ 124 h 295"/>
              <a:gd name="T78" fmla="*/ 232 w 240"/>
              <a:gd name="T79" fmla="*/ 116 h 295"/>
              <a:gd name="T80" fmla="*/ 226 w 240"/>
              <a:gd name="T81" fmla="*/ 108 h 295"/>
              <a:gd name="T82" fmla="*/ 217 w 240"/>
              <a:gd name="T83" fmla="*/ 98 h 295"/>
              <a:gd name="T84" fmla="*/ 207 w 240"/>
              <a:gd name="T85" fmla="*/ 89 h 295"/>
              <a:gd name="T86" fmla="*/ 173 w 240"/>
              <a:gd name="T87" fmla="*/ 69 h 295"/>
              <a:gd name="T88" fmla="*/ 140 w 240"/>
              <a:gd name="T89" fmla="*/ 48 h 295"/>
              <a:gd name="T90" fmla="*/ 123 w 240"/>
              <a:gd name="T91" fmla="*/ 38 h 295"/>
              <a:gd name="T92" fmla="*/ 106 w 240"/>
              <a:gd name="T93" fmla="*/ 27 h 295"/>
              <a:gd name="T94" fmla="*/ 88 w 240"/>
              <a:gd name="T95" fmla="*/ 14 h 295"/>
              <a:gd name="T96" fmla="*/ 72 w 240"/>
              <a:gd name="T97" fmla="*/ 0 h 295"/>
              <a:gd name="T98" fmla="*/ 54 w 240"/>
              <a:gd name="T99" fmla="*/ 3 h 295"/>
              <a:gd name="T100" fmla="*/ 37 w 240"/>
              <a:gd name="T101" fmla="*/ 6 h 295"/>
              <a:gd name="T102" fmla="*/ 19 w 240"/>
              <a:gd name="T103" fmla="*/ 9 h 295"/>
              <a:gd name="T104" fmla="*/ 0 w 240"/>
              <a:gd name="T105" fmla="*/ 13 h 295"/>
              <a:gd name="T106" fmla="*/ 4 w 240"/>
              <a:gd name="T107" fmla="*/ 18 h 295"/>
              <a:gd name="T108" fmla="*/ 7 w 240"/>
              <a:gd name="T109" fmla="*/ 25 h 295"/>
              <a:gd name="T110" fmla="*/ 10 w 240"/>
              <a:gd name="T111" fmla="*/ 32 h 295"/>
              <a:gd name="T112" fmla="*/ 11 w 240"/>
              <a:gd name="T113" fmla="*/ 38 h 295"/>
              <a:gd name="T114" fmla="*/ 13 w 240"/>
              <a:gd name="T115" fmla="*/ 51 h 295"/>
              <a:gd name="T116" fmla="*/ 13 w 240"/>
              <a:gd name="T117" fmla="*/ 64 h 295"/>
              <a:gd name="T118" fmla="*/ 12 w 240"/>
              <a:gd name="T119" fmla="*/ 77 h 295"/>
              <a:gd name="T120" fmla="*/ 10 w 240"/>
              <a:gd name="T121" fmla="*/ 89 h 295"/>
              <a:gd name="T122" fmla="*/ 7 w 240"/>
              <a:gd name="T123" fmla="*/ 101 h 295"/>
              <a:gd name="T124" fmla="*/ 5 w 240"/>
              <a:gd name="T125" fmla="*/ 1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5" y="110"/>
                </a:moveTo>
                <a:lnTo>
                  <a:pt x="25" y="133"/>
                </a:lnTo>
                <a:lnTo>
                  <a:pt x="44" y="158"/>
                </a:lnTo>
                <a:lnTo>
                  <a:pt x="62" y="184"/>
                </a:lnTo>
                <a:lnTo>
                  <a:pt x="80" y="209"/>
                </a:lnTo>
                <a:lnTo>
                  <a:pt x="98" y="234"/>
                </a:lnTo>
                <a:lnTo>
                  <a:pt x="117" y="256"/>
                </a:lnTo>
                <a:lnTo>
                  <a:pt x="127" y="268"/>
                </a:lnTo>
                <a:lnTo>
                  <a:pt x="137" y="277"/>
                </a:lnTo>
                <a:lnTo>
                  <a:pt x="147" y="286"/>
                </a:lnTo>
                <a:lnTo>
                  <a:pt x="157" y="294"/>
                </a:lnTo>
                <a:lnTo>
                  <a:pt x="163" y="295"/>
                </a:lnTo>
                <a:lnTo>
                  <a:pt x="167" y="295"/>
                </a:lnTo>
                <a:lnTo>
                  <a:pt x="171" y="295"/>
                </a:lnTo>
                <a:lnTo>
                  <a:pt x="175" y="294"/>
                </a:lnTo>
                <a:lnTo>
                  <a:pt x="180" y="292"/>
                </a:lnTo>
                <a:lnTo>
                  <a:pt x="183" y="290"/>
                </a:lnTo>
                <a:lnTo>
                  <a:pt x="185" y="287"/>
                </a:lnTo>
                <a:lnTo>
                  <a:pt x="188" y="284"/>
                </a:lnTo>
                <a:lnTo>
                  <a:pt x="191" y="278"/>
                </a:lnTo>
                <a:lnTo>
                  <a:pt x="193" y="272"/>
                </a:lnTo>
                <a:lnTo>
                  <a:pt x="194" y="266"/>
                </a:lnTo>
                <a:lnTo>
                  <a:pt x="194" y="261"/>
                </a:lnTo>
                <a:lnTo>
                  <a:pt x="194" y="252"/>
                </a:lnTo>
                <a:lnTo>
                  <a:pt x="197" y="230"/>
                </a:lnTo>
                <a:lnTo>
                  <a:pt x="202" y="215"/>
                </a:lnTo>
                <a:lnTo>
                  <a:pt x="209" y="198"/>
                </a:lnTo>
                <a:lnTo>
                  <a:pt x="213" y="190"/>
                </a:lnTo>
                <a:lnTo>
                  <a:pt x="218" y="180"/>
                </a:lnTo>
                <a:lnTo>
                  <a:pt x="225" y="171"/>
                </a:lnTo>
                <a:lnTo>
                  <a:pt x="232" y="163"/>
                </a:lnTo>
                <a:lnTo>
                  <a:pt x="235" y="157"/>
                </a:lnTo>
                <a:lnTo>
                  <a:pt x="237" y="151"/>
                </a:lnTo>
                <a:lnTo>
                  <a:pt x="238" y="146"/>
                </a:lnTo>
                <a:lnTo>
                  <a:pt x="239" y="141"/>
                </a:lnTo>
                <a:lnTo>
                  <a:pt x="240" y="137"/>
                </a:lnTo>
                <a:lnTo>
                  <a:pt x="239" y="132"/>
                </a:lnTo>
                <a:lnTo>
                  <a:pt x="238" y="128"/>
                </a:lnTo>
                <a:lnTo>
                  <a:pt x="237" y="124"/>
                </a:lnTo>
                <a:lnTo>
                  <a:pt x="232" y="116"/>
                </a:lnTo>
                <a:lnTo>
                  <a:pt x="226" y="108"/>
                </a:lnTo>
                <a:lnTo>
                  <a:pt x="217" y="98"/>
                </a:lnTo>
                <a:lnTo>
                  <a:pt x="207" y="89"/>
                </a:lnTo>
                <a:lnTo>
                  <a:pt x="173" y="69"/>
                </a:lnTo>
                <a:lnTo>
                  <a:pt x="140" y="48"/>
                </a:lnTo>
                <a:lnTo>
                  <a:pt x="123" y="38"/>
                </a:lnTo>
                <a:lnTo>
                  <a:pt x="106" y="27"/>
                </a:lnTo>
                <a:lnTo>
                  <a:pt x="88" y="14"/>
                </a:lnTo>
                <a:lnTo>
                  <a:pt x="72" y="0"/>
                </a:lnTo>
                <a:lnTo>
                  <a:pt x="54" y="3"/>
                </a:lnTo>
                <a:lnTo>
                  <a:pt x="37" y="6"/>
                </a:lnTo>
                <a:lnTo>
                  <a:pt x="19" y="9"/>
                </a:lnTo>
                <a:lnTo>
                  <a:pt x="0" y="13"/>
                </a:lnTo>
                <a:lnTo>
                  <a:pt x="4" y="18"/>
                </a:lnTo>
                <a:lnTo>
                  <a:pt x="7" y="25"/>
                </a:lnTo>
                <a:lnTo>
                  <a:pt x="10" y="32"/>
                </a:lnTo>
                <a:lnTo>
                  <a:pt x="11" y="38"/>
                </a:lnTo>
                <a:lnTo>
                  <a:pt x="13" y="51"/>
                </a:lnTo>
                <a:lnTo>
                  <a:pt x="13" y="64"/>
                </a:lnTo>
                <a:lnTo>
                  <a:pt x="12" y="77"/>
                </a:lnTo>
                <a:lnTo>
                  <a:pt x="10" y="89"/>
                </a:lnTo>
                <a:lnTo>
                  <a:pt x="7" y="101"/>
                </a:lnTo>
                <a:lnTo>
                  <a:pt x="5"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Tree>
    <p:extLst>
      <p:ext uri="{BB962C8B-B14F-4D97-AF65-F5344CB8AC3E}">
        <p14:creationId xmlns:p14="http://schemas.microsoft.com/office/powerpoint/2010/main" val="34737001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rtl="0" eaLnBrk="1" fontAlgn="base" hangingPunct="1">
        <a:lnSpc>
          <a:spcPts val="2800"/>
        </a:lnSpc>
        <a:spcBef>
          <a:spcPct val="0"/>
        </a:spcBef>
        <a:spcAft>
          <a:spcPct val="0"/>
        </a:spcAft>
        <a:defRPr sz="2400" b="1">
          <a:solidFill>
            <a:schemeClr val="bg2"/>
          </a:solidFill>
          <a:latin typeface="+mj-lt"/>
          <a:ea typeface="+mj-ea"/>
          <a:cs typeface="+mj-cs"/>
        </a:defRPr>
      </a:lvl1pPr>
      <a:lvl2pPr algn="l" rtl="0" eaLnBrk="1" fontAlgn="base" hangingPunct="1">
        <a:lnSpc>
          <a:spcPts val="2800"/>
        </a:lnSpc>
        <a:spcBef>
          <a:spcPct val="0"/>
        </a:spcBef>
        <a:spcAft>
          <a:spcPct val="0"/>
        </a:spcAft>
        <a:defRPr sz="2400" b="1">
          <a:solidFill>
            <a:schemeClr val="bg2"/>
          </a:solidFill>
          <a:latin typeface="Arial" charset="0"/>
        </a:defRPr>
      </a:lvl2pPr>
      <a:lvl3pPr algn="l" rtl="0" eaLnBrk="1" fontAlgn="base" hangingPunct="1">
        <a:lnSpc>
          <a:spcPts val="2800"/>
        </a:lnSpc>
        <a:spcBef>
          <a:spcPct val="0"/>
        </a:spcBef>
        <a:spcAft>
          <a:spcPct val="0"/>
        </a:spcAft>
        <a:defRPr sz="2400" b="1">
          <a:solidFill>
            <a:schemeClr val="bg2"/>
          </a:solidFill>
          <a:latin typeface="Arial" charset="0"/>
        </a:defRPr>
      </a:lvl3pPr>
      <a:lvl4pPr algn="l" rtl="0" eaLnBrk="1" fontAlgn="base" hangingPunct="1">
        <a:lnSpc>
          <a:spcPts val="2800"/>
        </a:lnSpc>
        <a:spcBef>
          <a:spcPct val="0"/>
        </a:spcBef>
        <a:spcAft>
          <a:spcPct val="0"/>
        </a:spcAft>
        <a:defRPr sz="2400" b="1">
          <a:solidFill>
            <a:schemeClr val="bg2"/>
          </a:solidFill>
          <a:latin typeface="Arial" charset="0"/>
        </a:defRPr>
      </a:lvl4pPr>
      <a:lvl5pPr algn="l" rtl="0" eaLnBrk="1" fontAlgn="base" hangingPunct="1">
        <a:lnSpc>
          <a:spcPts val="2800"/>
        </a:lnSpc>
        <a:spcBef>
          <a:spcPct val="0"/>
        </a:spcBef>
        <a:spcAft>
          <a:spcPct val="0"/>
        </a:spcAft>
        <a:defRPr sz="2400" b="1">
          <a:solidFill>
            <a:schemeClr val="bg2"/>
          </a:solidFill>
          <a:latin typeface="Arial" charset="0"/>
        </a:defRPr>
      </a:lvl5pPr>
      <a:lvl6pPr marL="457200" algn="l" rtl="0" eaLnBrk="1" fontAlgn="base" hangingPunct="1">
        <a:lnSpc>
          <a:spcPts val="2800"/>
        </a:lnSpc>
        <a:spcBef>
          <a:spcPct val="0"/>
        </a:spcBef>
        <a:spcAft>
          <a:spcPct val="0"/>
        </a:spcAft>
        <a:defRPr sz="2400" b="1">
          <a:solidFill>
            <a:schemeClr val="bg2"/>
          </a:solidFill>
          <a:latin typeface="Arial" charset="0"/>
        </a:defRPr>
      </a:lvl6pPr>
      <a:lvl7pPr marL="914400" algn="l" rtl="0" eaLnBrk="1" fontAlgn="base" hangingPunct="1">
        <a:lnSpc>
          <a:spcPts val="2800"/>
        </a:lnSpc>
        <a:spcBef>
          <a:spcPct val="0"/>
        </a:spcBef>
        <a:spcAft>
          <a:spcPct val="0"/>
        </a:spcAft>
        <a:defRPr sz="2400" b="1">
          <a:solidFill>
            <a:schemeClr val="bg2"/>
          </a:solidFill>
          <a:latin typeface="Arial" charset="0"/>
        </a:defRPr>
      </a:lvl7pPr>
      <a:lvl8pPr marL="1371600" algn="l" rtl="0" eaLnBrk="1" fontAlgn="base" hangingPunct="1">
        <a:lnSpc>
          <a:spcPts val="2800"/>
        </a:lnSpc>
        <a:spcBef>
          <a:spcPct val="0"/>
        </a:spcBef>
        <a:spcAft>
          <a:spcPct val="0"/>
        </a:spcAft>
        <a:defRPr sz="2400" b="1">
          <a:solidFill>
            <a:schemeClr val="bg2"/>
          </a:solidFill>
          <a:latin typeface="Arial" charset="0"/>
        </a:defRPr>
      </a:lvl8pPr>
      <a:lvl9pPr marL="1828800" algn="l" rtl="0" eaLnBrk="1" fontAlgn="base" hangingPunct="1">
        <a:lnSpc>
          <a:spcPts val="2800"/>
        </a:lnSpc>
        <a:spcBef>
          <a:spcPct val="0"/>
        </a:spcBef>
        <a:spcAft>
          <a:spcPct val="0"/>
        </a:spcAft>
        <a:defRPr sz="2400" b="1">
          <a:solidFill>
            <a:schemeClr val="bg2"/>
          </a:solidFill>
          <a:latin typeface="Arial" charset="0"/>
        </a:defRPr>
      </a:lvl9pPr>
    </p:titleStyle>
    <p:bodyStyle>
      <a:lvl1pPr algn="l" rtl="0" eaLnBrk="1" fontAlgn="base" hangingPunct="1">
        <a:lnSpc>
          <a:spcPts val="2400"/>
        </a:lnSpc>
        <a:spcBef>
          <a:spcPct val="0"/>
        </a:spcBef>
        <a:spcAft>
          <a:spcPct val="0"/>
        </a:spcAft>
        <a:defRPr sz="2000">
          <a:solidFill>
            <a:schemeClr val="tx1"/>
          </a:solidFill>
          <a:latin typeface="+mn-lt"/>
          <a:ea typeface="+mn-ea"/>
          <a:cs typeface="+mn-cs"/>
        </a:defRPr>
      </a:lvl1pPr>
      <a:lvl2pPr marL="714375" indent="-712788" algn="l" rtl="0" eaLnBrk="1" fontAlgn="base" hangingPunct="1">
        <a:lnSpc>
          <a:spcPts val="2400"/>
        </a:lnSpc>
        <a:spcBef>
          <a:spcPct val="0"/>
        </a:spcBef>
        <a:spcAft>
          <a:spcPct val="0"/>
        </a:spcAft>
        <a:buFont typeface="Arial" charset="0"/>
        <a:buChar char="–"/>
        <a:defRPr sz="2000">
          <a:solidFill>
            <a:schemeClr val="tx1"/>
          </a:solidFill>
          <a:latin typeface="+mn-lt"/>
        </a:defRPr>
      </a:lvl2pPr>
      <a:lvl3pPr marL="1435100" indent="-719138" algn="l" rtl="0" eaLnBrk="1" fontAlgn="base" hangingPunct="1">
        <a:lnSpc>
          <a:spcPts val="2400"/>
        </a:lnSpc>
        <a:spcBef>
          <a:spcPct val="0"/>
        </a:spcBef>
        <a:spcAft>
          <a:spcPct val="0"/>
        </a:spcAft>
        <a:buFont typeface="Arial" charset="0"/>
        <a:buChar char="–"/>
        <a:defRPr sz="2000">
          <a:solidFill>
            <a:schemeClr val="tx1"/>
          </a:solidFill>
          <a:latin typeface="+mn-lt"/>
        </a:defRPr>
      </a:lvl3pPr>
      <a:lvl4pPr marL="2149475" indent="-712788" algn="l" rtl="0" eaLnBrk="1" fontAlgn="base" hangingPunct="1">
        <a:lnSpc>
          <a:spcPts val="2400"/>
        </a:lnSpc>
        <a:spcBef>
          <a:spcPct val="0"/>
        </a:spcBef>
        <a:spcAft>
          <a:spcPct val="0"/>
        </a:spcAft>
        <a:buFont typeface="Arial" charset="0"/>
        <a:buChar char="–"/>
        <a:defRPr sz="2000">
          <a:solidFill>
            <a:schemeClr val="tx1"/>
          </a:solidFill>
          <a:latin typeface="+mn-lt"/>
        </a:defRPr>
      </a:lvl4pPr>
      <a:lvl5pPr marL="28733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5pPr>
      <a:lvl6pPr marL="33305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6pPr>
      <a:lvl7pPr marL="37877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7pPr>
      <a:lvl8pPr marL="42449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8pPr>
      <a:lvl9pPr marL="47021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54" name="Group 30"/>
          <p:cNvGrpSpPr>
            <a:grpSpLocks/>
          </p:cNvGrpSpPr>
          <p:nvPr/>
        </p:nvGrpSpPr>
        <p:grpSpPr bwMode="auto">
          <a:xfrm>
            <a:off x="6643688" y="-9525"/>
            <a:ext cx="2500312" cy="1271588"/>
            <a:chOff x="4185" y="-6"/>
            <a:chExt cx="1575" cy="801"/>
          </a:xfrm>
        </p:grpSpPr>
        <p:sp>
          <p:nvSpPr>
            <p:cNvPr id="1037" name="Freeform 13"/>
            <p:cNvSpPr>
              <a:spLocks/>
            </p:cNvSpPr>
            <p:nvPr userDrawn="1"/>
          </p:nvSpPr>
          <p:spPr bwMode="auto">
            <a:xfrm>
              <a:off x="5542" y="299"/>
              <a:ext cx="218" cy="219"/>
            </a:xfrm>
            <a:custGeom>
              <a:avLst/>
              <a:gdLst>
                <a:gd name="T0" fmla="*/ 1830 w 2181"/>
                <a:gd name="T1" fmla="*/ 2015 h 2189"/>
                <a:gd name="T2" fmla="*/ 1415 w 2181"/>
                <a:gd name="T3" fmla="*/ 1835 h 2189"/>
                <a:gd name="T4" fmla="*/ 1066 w 2181"/>
                <a:gd name="T5" fmla="*/ 1671 h 2189"/>
                <a:gd name="T6" fmla="*/ 497 w 2181"/>
                <a:gd name="T7" fmla="*/ 1331 h 2189"/>
                <a:gd name="T8" fmla="*/ 247 w 2181"/>
                <a:gd name="T9" fmla="*/ 1135 h 2189"/>
                <a:gd name="T10" fmla="*/ 113 w 2181"/>
                <a:gd name="T11" fmla="*/ 981 h 2189"/>
                <a:gd name="T12" fmla="*/ 28 w 2181"/>
                <a:gd name="T13" fmla="*/ 806 h 2189"/>
                <a:gd name="T14" fmla="*/ 2 w 2181"/>
                <a:gd name="T15" fmla="*/ 660 h 2189"/>
                <a:gd name="T16" fmla="*/ 26 w 2181"/>
                <a:gd name="T17" fmla="*/ 426 h 2189"/>
                <a:gd name="T18" fmla="*/ 89 w 2181"/>
                <a:gd name="T19" fmla="*/ 262 h 2189"/>
                <a:gd name="T20" fmla="*/ 180 w 2181"/>
                <a:gd name="T21" fmla="*/ 149 h 2189"/>
                <a:gd name="T22" fmla="*/ 271 w 2181"/>
                <a:gd name="T23" fmla="*/ 81 h 2189"/>
                <a:gd name="T24" fmla="*/ 433 w 2181"/>
                <a:gd name="T25" fmla="*/ 21 h 2189"/>
                <a:gd name="T26" fmla="*/ 689 w 2181"/>
                <a:gd name="T27" fmla="*/ 4 h 2189"/>
                <a:gd name="T28" fmla="*/ 864 w 2181"/>
                <a:gd name="T29" fmla="*/ 53 h 2189"/>
                <a:gd name="T30" fmla="*/ 1018 w 2181"/>
                <a:gd name="T31" fmla="*/ 144 h 2189"/>
                <a:gd name="T32" fmla="*/ 1169 w 2181"/>
                <a:gd name="T33" fmla="*/ 284 h 2189"/>
                <a:gd name="T34" fmla="*/ 1351 w 2181"/>
                <a:gd name="T35" fmla="*/ 475 h 2189"/>
                <a:gd name="T36" fmla="*/ 1449 w 2181"/>
                <a:gd name="T37" fmla="*/ 481 h 2189"/>
                <a:gd name="T38" fmla="*/ 1567 w 2181"/>
                <a:gd name="T39" fmla="*/ 542 h 2189"/>
                <a:gd name="T40" fmla="*/ 1658 w 2181"/>
                <a:gd name="T41" fmla="*/ 645 h 2189"/>
                <a:gd name="T42" fmla="*/ 1756 w 2181"/>
                <a:gd name="T43" fmla="*/ 844 h 2189"/>
                <a:gd name="T44" fmla="*/ 1863 w 2181"/>
                <a:gd name="T45" fmla="*/ 1066 h 2189"/>
                <a:gd name="T46" fmla="*/ 1945 w 2181"/>
                <a:gd name="T47" fmla="*/ 1169 h 2189"/>
                <a:gd name="T48" fmla="*/ 1898 w 2181"/>
                <a:gd name="T49" fmla="*/ 1197 h 2189"/>
                <a:gd name="T50" fmla="*/ 1803 w 2181"/>
                <a:gd name="T51" fmla="*/ 1197 h 2189"/>
                <a:gd name="T52" fmla="*/ 1743 w 2181"/>
                <a:gd name="T53" fmla="*/ 1181 h 2189"/>
                <a:gd name="T54" fmla="*/ 1757 w 2181"/>
                <a:gd name="T55" fmla="*/ 1248 h 2189"/>
                <a:gd name="T56" fmla="*/ 1818 w 2181"/>
                <a:gd name="T57" fmla="*/ 1363 h 2189"/>
                <a:gd name="T58" fmla="*/ 1850 w 2181"/>
                <a:gd name="T59" fmla="*/ 1460 h 2189"/>
                <a:gd name="T60" fmla="*/ 1645 w 2181"/>
                <a:gd name="T61" fmla="*/ 1446 h 2189"/>
                <a:gd name="T62" fmla="*/ 1489 w 2181"/>
                <a:gd name="T63" fmla="*/ 1400 h 2189"/>
                <a:gd name="T64" fmla="*/ 1349 w 2181"/>
                <a:gd name="T65" fmla="*/ 1314 h 2189"/>
                <a:gd name="T66" fmla="*/ 1260 w 2181"/>
                <a:gd name="T67" fmla="*/ 1178 h 2189"/>
                <a:gd name="T68" fmla="*/ 1190 w 2181"/>
                <a:gd name="T69" fmla="*/ 1082 h 2189"/>
                <a:gd name="T70" fmla="*/ 1082 w 2181"/>
                <a:gd name="T71" fmla="*/ 1080 h 2189"/>
                <a:gd name="T72" fmla="*/ 993 w 2181"/>
                <a:gd name="T73" fmla="*/ 1044 h 2189"/>
                <a:gd name="T74" fmla="*/ 893 w 2181"/>
                <a:gd name="T75" fmla="*/ 942 h 2189"/>
                <a:gd name="T76" fmla="*/ 823 w 2181"/>
                <a:gd name="T77" fmla="*/ 812 h 2189"/>
                <a:gd name="T78" fmla="*/ 872 w 2181"/>
                <a:gd name="T79" fmla="*/ 781 h 2189"/>
                <a:gd name="T80" fmla="*/ 953 w 2181"/>
                <a:gd name="T81" fmla="*/ 759 h 2189"/>
                <a:gd name="T82" fmla="*/ 1001 w 2181"/>
                <a:gd name="T83" fmla="*/ 705 h 2189"/>
                <a:gd name="T84" fmla="*/ 1007 w 2181"/>
                <a:gd name="T85" fmla="*/ 614 h 2189"/>
                <a:gd name="T86" fmla="*/ 967 w 2181"/>
                <a:gd name="T87" fmla="*/ 509 h 2189"/>
                <a:gd name="T88" fmla="*/ 811 w 2181"/>
                <a:gd name="T89" fmla="*/ 369 h 2189"/>
                <a:gd name="T90" fmla="*/ 698 w 2181"/>
                <a:gd name="T91" fmla="*/ 320 h 2189"/>
                <a:gd name="T92" fmla="*/ 585 w 2181"/>
                <a:gd name="T93" fmla="*/ 308 h 2189"/>
                <a:gd name="T94" fmla="*/ 460 w 2181"/>
                <a:gd name="T95" fmla="*/ 344 h 2189"/>
                <a:gd name="T96" fmla="*/ 376 w 2181"/>
                <a:gd name="T97" fmla="*/ 426 h 2189"/>
                <a:gd name="T98" fmla="*/ 331 w 2181"/>
                <a:gd name="T99" fmla="*/ 538 h 2189"/>
                <a:gd name="T100" fmla="*/ 316 w 2181"/>
                <a:gd name="T101" fmla="*/ 670 h 2189"/>
                <a:gd name="T102" fmla="*/ 356 w 2181"/>
                <a:gd name="T103" fmla="*/ 803 h 2189"/>
                <a:gd name="T104" fmla="*/ 457 w 2181"/>
                <a:gd name="T105" fmla="*/ 940 h 2189"/>
                <a:gd name="T106" fmla="*/ 626 w 2181"/>
                <a:gd name="T107" fmla="*/ 1081 h 2189"/>
                <a:gd name="T108" fmla="*/ 912 w 2181"/>
                <a:gd name="T109" fmla="*/ 1256 h 2189"/>
                <a:gd name="T110" fmla="*/ 1243 w 2181"/>
                <a:gd name="T111" fmla="*/ 1416 h 2189"/>
                <a:gd name="T112" fmla="*/ 1579 w 2181"/>
                <a:gd name="T113" fmla="*/ 1552 h 2189"/>
                <a:gd name="T114" fmla="*/ 2045 w 2181"/>
                <a:gd name="T115" fmla="*/ 1714 h 2189"/>
                <a:gd name="T116" fmla="*/ 2181 w 2181"/>
                <a:gd name="T117" fmla="*/ 2189 h 2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1" h="2189">
                  <a:moveTo>
                    <a:pt x="2181" y="2189"/>
                  </a:moveTo>
                  <a:lnTo>
                    <a:pt x="2131" y="2161"/>
                  </a:lnTo>
                  <a:lnTo>
                    <a:pt x="2079" y="2132"/>
                  </a:lnTo>
                  <a:lnTo>
                    <a:pt x="2022" y="2102"/>
                  </a:lnTo>
                  <a:lnTo>
                    <a:pt x="1962" y="2074"/>
                  </a:lnTo>
                  <a:lnTo>
                    <a:pt x="1898" y="2045"/>
                  </a:lnTo>
                  <a:lnTo>
                    <a:pt x="1830" y="2015"/>
                  </a:lnTo>
                  <a:lnTo>
                    <a:pt x="1759" y="1986"/>
                  </a:lnTo>
                  <a:lnTo>
                    <a:pt x="1683" y="1957"/>
                  </a:lnTo>
                  <a:lnTo>
                    <a:pt x="1626" y="1931"/>
                  </a:lnTo>
                  <a:lnTo>
                    <a:pt x="1572" y="1906"/>
                  </a:lnTo>
                  <a:lnTo>
                    <a:pt x="1518" y="1883"/>
                  </a:lnTo>
                  <a:lnTo>
                    <a:pt x="1467" y="1858"/>
                  </a:lnTo>
                  <a:lnTo>
                    <a:pt x="1415" y="1835"/>
                  </a:lnTo>
                  <a:lnTo>
                    <a:pt x="1364" y="1812"/>
                  </a:lnTo>
                  <a:lnTo>
                    <a:pt x="1315" y="1788"/>
                  </a:lnTo>
                  <a:lnTo>
                    <a:pt x="1265" y="1766"/>
                  </a:lnTo>
                  <a:lnTo>
                    <a:pt x="1216" y="1743"/>
                  </a:lnTo>
                  <a:lnTo>
                    <a:pt x="1166" y="1719"/>
                  </a:lnTo>
                  <a:lnTo>
                    <a:pt x="1116" y="1695"/>
                  </a:lnTo>
                  <a:lnTo>
                    <a:pt x="1066" y="1671"/>
                  </a:lnTo>
                  <a:lnTo>
                    <a:pt x="1015" y="1646"/>
                  </a:lnTo>
                  <a:lnTo>
                    <a:pt x="963" y="1620"/>
                  </a:lnTo>
                  <a:lnTo>
                    <a:pt x="910" y="1594"/>
                  </a:lnTo>
                  <a:lnTo>
                    <a:pt x="856" y="1567"/>
                  </a:lnTo>
                  <a:lnTo>
                    <a:pt x="585" y="1387"/>
                  </a:lnTo>
                  <a:lnTo>
                    <a:pt x="542" y="1360"/>
                  </a:lnTo>
                  <a:lnTo>
                    <a:pt x="497" y="1331"/>
                  </a:lnTo>
                  <a:lnTo>
                    <a:pt x="451" y="1299"/>
                  </a:lnTo>
                  <a:lnTo>
                    <a:pt x="405" y="1266"/>
                  </a:lnTo>
                  <a:lnTo>
                    <a:pt x="358" y="1232"/>
                  </a:lnTo>
                  <a:lnTo>
                    <a:pt x="313" y="1194"/>
                  </a:lnTo>
                  <a:lnTo>
                    <a:pt x="291" y="1175"/>
                  </a:lnTo>
                  <a:lnTo>
                    <a:pt x="268" y="1156"/>
                  </a:lnTo>
                  <a:lnTo>
                    <a:pt x="247" y="1135"/>
                  </a:lnTo>
                  <a:lnTo>
                    <a:pt x="226" y="1115"/>
                  </a:lnTo>
                  <a:lnTo>
                    <a:pt x="205" y="1094"/>
                  </a:lnTo>
                  <a:lnTo>
                    <a:pt x="185" y="1073"/>
                  </a:lnTo>
                  <a:lnTo>
                    <a:pt x="166" y="1050"/>
                  </a:lnTo>
                  <a:lnTo>
                    <a:pt x="148" y="1028"/>
                  </a:lnTo>
                  <a:lnTo>
                    <a:pt x="130" y="1005"/>
                  </a:lnTo>
                  <a:lnTo>
                    <a:pt x="113" y="981"/>
                  </a:lnTo>
                  <a:lnTo>
                    <a:pt x="98" y="958"/>
                  </a:lnTo>
                  <a:lnTo>
                    <a:pt x="84" y="934"/>
                  </a:lnTo>
                  <a:lnTo>
                    <a:pt x="70" y="910"/>
                  </a:lnTo>
                  <a:lnTo>
                    <a:pt x="58" y="884"/>
                  </a:lnTo>
                  <a:lnTo>
                    <a:pt x="46" y="859"/>
                  </a:lnTo>
                  <a:lnTo>
                    <a:pt x="37" y="833"/>
                  </a:lnTo>
                  <a:lnTo>
                    <a:pt x="28" y="806"/>
                  </a:lnTo>
                  <a:lnTo>
                    <a:pt x="22" y="780"/>
                  </a:lnTo>
                  <a:lnTo>
                    <a:pt x="17" y="753"/>
                  </a:lnTo>
                  <a:lnTo>
                    <a:pt x="13" y="724"/>
                  </a:lnTo>
                  <a:lnTo>
                    <a:pt x="9" y="708"/>
                  </a:lnTo>
                  <a:lnTo>
                    <a:pt x="6" y="692"/>
                  </a:lnTo>
                  <a:lnTo>
                    <a:pt x="4" y="676"/>
                  </a:lnTo>
                  <a:lnTo>
                    <a:pt x="2" y="660"/>
                  </a:lnTo>
                  <a:lnTo>
                    <a:pt x="0" y="628"/>
                  </a:lnTo>
                  <a:lnTo>
                    <a:pt x="1" y="596"/>
                  </a:lnTo>
                  <a:lnTo>
                    <a:pt x="2" y="564"/>
                  </a:lnTo>
                  <a:lnTo>
                    <a:pt x="5" y="532"/>
                  </a:lnTo>
                  <a:lnTo>
                    <a:pt x="10" y="499"/>
                  </a:lnTo>
                  <a:lnTo>
                    <a:pt x="15" y="465"/>
                  </a:lnTo>
                  <a:lnTo>
                    <a:pt x="26" y="426"/>
                  </a:lnTo>
                  <a:lnTo>
                    <a:pt x="39" y="384"/>
                  </a:lnTo>
                  <a:lnTo>
                    <a:pt x="46" y="364"/>
                  </a:lnTo>
                  <a:lnTo>
                    <a:pt x="53" y="343"/>
                  </a:lnTo>
                  <a:lnTo>
                    <a:pt x="62" y="321"/>
                  </a:lnTo>
                  <a:lnTo>
                    <a:pt x="70" y="301"/>
                  </a:lnTo>
                  <a:lnTo>
                    <a:pt x="79" y="281"/>
                  </a:lnTo>
                  <a:lnTo>
                    <a:pt x="89" y="262"/>
                  </a:lnTo>
                  <a:lnTo>
                    <a:pt x="100" y="242"/>
                  </a:lnTo>
                  <a:lnTo>
                    <a:pt x="112" y="224"/>
                  </a:lnTo>
                  <a:lnTo>
                    <a:pt x="124" y="207"/>
                  </a:lnTo>
                  <a:lnTo>
                    <a:pt x="139" y="190"/>
                  </a:lnTo>
                  <a:lnTo>
                    <a:pt x="153" y="175"/>
                  </a:lnTo>
                  <a:lnTo>
                    <a:pt x="169" y="160"/>
                  </a:lnTo>
                  <a:lnTo>
                    <a:pt x="180" y="149"/>
                  </a:lnTo>
                  <a:lnTo>
                    <a:pt x="191" y="138"/>
                  </a:lnTo>
                  <a:lnTo>
                    <a:pt x="203" y="128"/>
                  </a:lnTo>
                  <a:lnTo>
                    <a:pt x="216" y="118"/>
                  </a:lnTo>
                  <a:lnTo>
                    <a:pt x="229" y="108"/>
                  </a:lnTo>
                  <a:lnTo>
                    <a:pt x="243" y="99"/>
                  </a:lnTo>
                  <a:lnTo>
                    <a:pt x="256" y="91"/>
                  </a:lnTo>
                  <a:lnTo>
                    <a:pt x="271" y="81"/>
                  </a:lnTo>
                  <a:lnTo>
                    <a:pt x="285" y="73"/>
                  </a:lnTo>
                  <a:lnTo>
                    <a:pt x="301" y="66"/>
                  </a:lnTo>
                  <a:lnTo>
                    <a:pt x="316" y="59"/>
                  </a:lnTo>
                  <a:lnTo>
                    <a:pt x="332" y="52"/>
                  </a:lnTo>
                  <a:lnTo>
                    <a:pt x="365" y="40"/>
                  </a:lnTo>
                  <a:lnTo>
                    <a:pt x="399" y="30"/>
                  </a:lnTo>
                  <a:lnTo>
                    <a:pt x="433" y="21"/>
                  </a:lnTo>
                  <a:lnTo>
                    <a:pt x="469" y="14"/>
                  </a:lnTo>
                  <a:lnTo>
                    <a:pt x="505" y="7"/>
                  </a:lnTo>
                  <a:lnTo>
                    <a:pt x="542" y="3"/>
                  </a:lnTo>
                  <a:lnTo>
                    <a:pt x="578" y="1"/>
                  </a:lnTo>
                  <a:lnTo>
                    <a:pt x="616" y="0"/>
                  </a:lnTo>
                  <a:lnTo>
                    <a:pt x="652" y="1"/>
                  </a:lnTo>
                  <a:lnTo>
                    <a:pt x="689" y="4"/>
                  </a:lnTo>
                  <a:lnTo>
                    <a:pt x="715" y="8"/>
                  </a:lnTo>
                  <a:lnTo>
                    <a:pt x="741" y="14"/>
                  </a:lnTo>
                  <a:lnTo>
                    <a:pt x="767" y="20"/>
                  </a:lnTo>
                  <a:lnTo>
                    <a:pt x="792" y="27"/>
                  </a:lnTo>
                  <a:lnTo>
                    <a:pt x="816" y="35"/>
                  </a:lnTo>
                  <a:lnTo>
                    <a:pt x="841" y="44"/>
                  </a:lnTo>
                  <a:lnTo>
                    <a:pt x="864" y="53"/>
                  </a:lnTo>
                  <a:lnTo>
                    <a:pt x="887" y="64"/>
                  </a:lnTo>
                  <a:lnTo>
                    <a:pt x="911" y="75"/>
                  </a:lnTo>
                  <a:lnTo>
                    <a:pt x="933" y="87"/>
                  </a:lnTo>
                  <a:lnTo>
                    <a:pt x="954" y="101"/>
                  </a:lnTo>
                  <a:lnTo>
                    <a:pt x="975" y="115"/>
                  </a:lnTo>
                  <a:lnTo>
                    <a:pt x="997" y="129"/>
                  </a:lnTo>
                  <a:lnTo>
                    <a:pt x="1018" y="144"/>
                  </a:lnTo>
                  <a:lnTo>
                    <a:pt x="1037" y="160"/>
                  </a:lnTo>
                  <a:lnTo>
                    <a:pt x="1057" y="177"/>
                  </a:lnTo>
                  <a:lnTo>
                    <a:pt x="1077" y="193"/>
                  </a:lnTo>
                  <a:lnTo>
                    <a:pt x="1096" y="211"/>
                  </a:lnTo>
                  <a:lnTo>
                    <a:pt x="1114" y="228"/>
                  </a:lnTo>
                  <a:lnTo>
                    <a:pt x="1133" y="246"/>
                  </a:lnTo>
                  <a:lnTo>
                    <a:pt x="1169" y="284"/>
                  </a:lnTo>
                  <a:lnTo>
                    <a:pt x="1202" y="322"/>
                  </a:lnTo>
                  <a:lnTo>
                    <a:pt x="1236" y="362"/>
                  </a:lnTo>
                  <a:lnTo>
                    <a:pt x="1267" y="401"/>
                  </a:lnTo>
                  <a:lnTo>
                    <a:pt x="1298" y="442"/>
                  </a:lnTo>
                  <a:lnTo>
                    <a:pt x="1327" y="482"/>
                  </a:lnTo>
                  <a:lnTo>
                    <a:pt x="1339" y="478"/>
                  </a:lnTo>
                  <a:lnTo>
                    <a:pt x="1351" y="475"/>
                  </a:lnTo>
                  <a:lnTo>
                    <a:pt x="1363" y="473"/>
                  </a:lnTo>
                  <a:lnTo>
                    <a:pt x="1376" y="472"/>
                  </a:lnTo>
                  <a:lnTo>
                    <a:pt x="1387" y="472"/>
                  </a:lnTo>
                  <a:lnTo>
                    <a:pt x="1398" y="472"/>
                  </a:lnTo>
                  <a:lnTo>
                    <a:pt x="1408" y="473"/>
                  </a:lnTo>
                  <a:lnTo>
                    <a:pt x="1418" y="474"/>
                  </a:lnTo>
                  <a:lnTo>
                    <a:pt x="1449" y="481"/>
                  </a:lnTo>
                  <a:lnTo>
                    <a:pt x="1460" y="485"/>
                  </a:lnTo>
                  <a:lnTo>
                    <a:pt x="1480" y="492"/>
                  </a:lnTo>
                  <a:lnTo>
                    <a:pt x="1499" y="501"/>
                  </a:lnTo>
                  <a:lnTo>
                    <a:pt x="1517" y="510"/>
                  </a:lnTo>
                  <a:lnTo>
                    <a:pt x="1535" y="520"/>
                  </a:lnTo>
                  <a:lnTo>
                    <a:pt x="1552" y="531"/>
                  </a:lnTo>
                  <a:lnTo>
                    <a:pt x="1567" y="542"/>
                  </a:lnTo>
                  <a:lnTo>
                    <a:pt x="1582" y="555"/>
                  </a:lnTo>
                  <a:lnTo>
                    <a:pt x="1596" y="568"/>
                  </a:lnTo>
                  <a:lnTo>
                    <a:pt x="1610" y="583"/>
                  </a:lnTo>
                  <a:lnTo>
                    <a:pt x="1623" y="598"/>
                  </a:lnTo>
                  <a:lnTo>
                    <a:pt x="1635" y="613"/>
                  </a:lnTo>
                  <a:lnTo>
                    <a:pt x="1647" y="629"/>
                  </a:lnTo>
                  <a:lnTo>
                    <a:pt x="1658" y="645"/>
                  </a:lnTo>
                  <a:lnTo>
                    <a:pt x="1668" y="663"/>
                  </a:lnTo>
                  <a:lnTo>
                    <a:pt x="1679" y="680"/>
                  </a:lnTo>
                  <a:lnTo>
                    <a:pt x="1689" y="697"/>
                  </a:lnTo>
                  <a:lnTo>
                    <a:pt x="1707" y="733"/>
                  </a:lnTo>
                  <a:lnTo>
                    <a:pt x="1724" y="770"/>
                  </a:lnTo>
                  <a:lnTo>
                    <a:pt x="1740" y="807"/>
                  </a:lnTo>
                  <a:lnTo>
                    <a:pt x="1756" y="844"/>
                  </a:lnTo>
                  <a:lnTo>
                    <a:pt x="1771" y="881"/>
                  </a:lnTo>
                  <a:lnTo>
                    <a:pt x="1786" y="917"/>
                  </a:lnTo>
                  <a:lnTo>
                    <a:pt x="1801" y="951"/>
                  </a:lnTo>
                  <a:lnTo>
                    <a:pt x="1817" y="984"/>
                  </a:lnTo>
                  <a:lnTo>
                    <a:pt x="1832" y="1010"/>
                  </a:lnTo>
                  <a:lnTo>
                    <a:pt x="1847" y="1037"/>
                  </a:lnTo>
                  <a:lnTo>
                    <a:pt x="1863" y="1066"/>
                  </a:lnTo>
                  <a:lnTo>
                    <a:pt x="1881" y="1093"/>
                  </a:lnTo>
                  <a:lnTo>
                    <a:pt x="1890" y="1107"/>
                  </a:lnTo>
                  <a:lnTo>
                    <a:pt x="1900" y="1120"/>
                  </a:lnTo>
                  <a:lnTo>
                    <a:pt x="1911" y="1133"/>
                  </a:lnTo>
                  <a:lnTo>
                    <a:pt x="1922" y="1146"/>
                  </a:lnTo>
                  <a:lnTo>
                    <a:pt x="1933" y="1158"/>
                  </a:lnTo>
                  <a:lnTo>
                    <a:pt x="1945" y="1169"/>
                  </a:lnTo>
                  <a:lnTo>
                    <a:pt x="1957" y="1180"/>
                  </a:lnTo>
                  <a:lnTo>
                    <a:pt x="1969" y="1190"/>
                  </a:lnTo>
                  <a:lnTo>
                    <a:pt x="1953" y="1188"/>
                  </a:lnTo>
                  <a:lnTo>
                    <a:pt x="1939" y="1188"/>
                  </a:lnTo>
                  <a:lnTo>
                    <a:pt x="1927" y="1189"/>
                  </a:lnTo>
                  <a:lnTo>
                    <a:pt x="1917" y="1191"/>
                  </a:lnTo>
                  <a:lnTo>
                    <a:pt x="1898" y="1197"/>
                  </a:lnTo>
                  <a:lnTo>
                    <a:pt x="1880" y="1203"/>
                  </a:lnTo>
                  <a:lnTo>
                    <a:pt x="1871" y="1205"/>
                  </a:lnTo>
                  <a:lnTo>
                    <a:pt x="1861" y="1207"/>
                  </a:lnTo>
                  <a:lnTo>
                    <a:pt x="1850" y="1207"/>
                  </a:lnTo>
                  <a:lnTo>
                    <a:pt x="1837" y="1205"/>
                  </a:lnTo>
                  <a:lnTo>
                    <a:pt x="1821" y="1202"/>
                  </a:lnTo>
                  <a:lnTo>
                    <a:pt x="1803" y="1197"/>
                  </a:lnTo>
                  <a:lnTo>
                    <a:pt x="1783" y="1189"/>
                  </a:lnTo>
                  <a:lnTo>
                    <a:pt x="1759" y="1178"/>
                  </a:lnTo>
                  <a:lnTo>
                    <a:pt x="1755" y="1177"/>
                  </a:lnTo>
                  <a:lnTo>
                    <a:pt x="1750" y="1177"/>
                  </a:lnTo>
                  <a:lnTo>
                    <a:pt x="1747" y="1178"/>
                  </a:lnTo>
                  <a:lnTo>
                    <a:pt x="1745" y="1179"/>
                  </a:lnTo>
                  <a:lnTo>
                    <a:pt x="1743" y="1181"/>
                  </a:lnTo>
                  <a:lnTo>
                    <a:pt x="1742" y="1184"/>
                  </a:lnTo>
                  <a:lnTo>
                    <a:pt x="1741" y="1187"/>
                  </a:lnTo>
                  <a:lnTo>
                    <a:pt x="1741" y="1190"/>
                  </a:lnTo>
                  <a:lnTo>
                    <a:pt x="1743" y="1205"/>
                  </a:lnTo>
                  <a:lnTo>
                    <a:pt x="1746" y="1218"/>
                  </a:lnTo>
                  <a:lnTo>
                    <a:pt x="1751" y="1234"/>
                  </a:lnTo>
                  <a:lnTo>
                    <a:pt x="1757" y="1248"/>
                  </a:lnTo>
                  <a:lnTo>
                    <a:pt x="1762" y="1262"/>
                  </a:lnTo>
                  <a:lnTo>
                    <a:pt x="1768" y="1277"/>
                  </a:lnTo>
                  <a:lnTo>
                    <a:pt x="1775" y="1291"/>
                  </a:lnTo>
                  <a:lnTo>
                    <a:pt x="1782" y="1305"/>
                  </a:lnTo>
                  <a:lnTo>
                    <a:pt x="1790" y="1320"/>
                  </a:lnTo>
                  <a:lnTo>
                    <a:pt x="1799" y="1334"/>
                  </a:lnTo>
                  <a:lnTo>
                    <a:pt x="1818" y="1363"/>
                  </a:lnTo>
                  <a:lnTo>
                    <a:pt x="1840" y="1393"/>
                  </a:lnTo>
                  <a:lnTo>
                    <a:pt x="1864" y="1422"/>
                  </a:lnTo>
                  <a:lnTo>
                    <a:pt x="1890" y="1453"/>
                  </a:lnTo>
                  <a:lnTo>
                    <a:pt x="1882" y="1455"/>
                  </a:lnTo>
                  <a:lnTo>
                    <a:pt x="1873" y="1457"/>
                  </a:lnTo>
                  <a:lnTo>
                    <a:pt x="1862" y="1458"/>
                  </a:lnTo>
                  <a:lnTo>
                    <a:pt x="1850" y="1460"/>
                  </a:lnTo>
                  <a:lnTo>
                    <a:pt x="1820" y="1461"/>
                  </a:lnTo>
                  <a:lnTo>
                    <a:pt x="1787" y="1461"/>
                  </a:lnTo>
                  <a:lnTo>
                    <a:pt x="1750" y="1460"/>
                  </a:lnTo>
                  <a:lnTo>
                    <a:pt x="1710" y="1456"/>
                  </a:lnTo>
                  <a:lnTo>
                    <a:pt x="1689" y="1453"/>
                  </a:lnTo>
                  <a:lnTo>
                    <a:pt x="1667" y="1450"/>
                  </a:lnTo>
                  <a:lnTo>
                    <a:pt x="1645" y="1446"/>
                  </a:lnTo>
                  <a:lnTo>
                    <a:pt x="1624" y="1442"/>
                  </a:lnTo>
                  <a:lnTo>
                    <a:pt x="1602" y="1437"/>
                  </a:lnTo>
                  <a:lnTo>
                    <a:pt x="1578" y="1431"/>
                  </a:lnTo>
                  <a:lnTo>
                    <a:pt x="1556" y="1424"/>
                  </a:lnTo>
                  <a:lnTo>
                    <a:pt x="1534" y="1417"/>
                  </a:lnTo>
                  <a:lnTo>
                    <a:pt x="1511" y="1409"/>
                  </a:lnTo>
                  <a:lnTo>
                    <a:pt x="1489" y="1400"/>
                  </a:lnTo>
                  <a:lnTo>
                    <a:pt x="1468" y="1391"/>
                  </a:lnTo>
                  <a:lnTo>
                    <a:pt x="1447" y="1379"/>
                  </a:lnTo>
                  <a:lnTo>
                    <a:pt x="1425" y="1368"/>
                  </a:lnTo>
                  <a:lnTo>
                    <a:pt x="1405" y="1356"/>
                  </a:lnTo>
                  <a:lnTo>
                    <a:pt x="1386" y="1343"/>
                  </a:lnTo>
                  <a:lnTo>
                    <a:pt x="1367" y="1329"/>
                  </a:lnTo>
                  <a:lnTo>
                    <a:pt x="1349" y="1314"/>
                  </a:lnTo>
                  <a:lnTo>
                    <a:pt x="1332" y="1297"/>
                  </a:lnTo>
                  <a:lnTo>
                    <a:pt x="1317" y="1280"/>
                  </a:lnTo>
                  <a:lnTo>
                    <a:pt x="1303" y="1262"/>
                  </a:lnTo>
                  <a:lnTo>
                    <a:pt x="1289" y="1242"/>
                  </a:lnTo>
                  <a:lnTo>
                    <a:pt x="1278" y="1220"/>
                  </a:lnTo>
                  <a:lnTo>
                    <a:pt x="1268" y="1199"/>
                  </a:lnTo>
                  <a:lnTo>
                    <a:pt x="1260" y="1178"/>
                  </a:lnTo>
                  <a:lnTo>
                    <a:pt x="1252" y="1156"/>
                  </a:lnTo>
                  <a:lnTo>
                    <a:pt x="1246" y="1131"/>
                  </a:lnTo>
                  <a:lnTo>
                    <a:pt x="1240" y="1107"/>
                  </a:lnTo>
                  <a:lnTo>
                    <a:pt x="1234" y="1082"/>
                  </a:lnTo>
                  <a:lnTo>
                    <a:pt x="1221" y="1081"/>
                  </a:lnTo>
                  <a:lnTo>
                    <a:pt x="1206" y="1081"/>
                  </a:lnTo>
                  <a:lnTo>
                    <a:pt x="1190" y="1082"/>
                  </a:lnTo>
                  <a:lnTo>
                    <a:pt x="1174" y="1083"/>
                  </a:lnTo>
                  <a:lnTo>
                    <a:pt x="1158" y="1085"/>
                  </a:lnTo>
                  <a:lnTo>
                    <a:pt x="1142" y="1085"/>
                  </a:lnTo>
                  <a:lnTo>
                    <a:pt x="1125" y="1086"/>
                  </a:lnTo>
                  <a:lnTo>
                    <a:pt x="1109" y="1085"/>
                  </a:lnTo>
                  <a:lnTo>
                    <a:pt x="1096" y="1083"/>
                  </a:lnTo>
                  <a:lnTo>
                    <a:pt x="1082" y="1080"/>
                  </a:lnTo>
                  <a:lnTo>
                    <a:pt x="1070" y="1077"/>
                  </a:lnTo>
                  <a:lnTo>
                    <a:pt x="1057" y="1073"/>
                  </a:lnTo>
                  <a:lnTo>
                    <a:pt x="1045" y="1069"/>
                  </a:lnTo>
                  <a:lnTo>
                    <a:pt x="1034" y="1065"/>
                  </a:lnTo>
                  <a:lnTo>
                    <a:pt x="1023" y="1060"/>
                  </a:lnTo>
                  <a:lnTo>
                    <a:pt x="1013" y="1055"/>
                  </a:lnTo>
                  <a:lnTo>
                    <a:pt x="993" y="1044"/>
                  </a:lnTo>
                  <a:lnTo>
                    <a:pt x="975" y="1032"/>
                  </a:lnTo>
                  <a:lnTo>
                    <a:pt x="958" y="1019"/>
                  </a:lnTo>
                  <a:lnTo>
                    <a:pt x="943" y="1005"/>
                  </a:lnTo>
                  <a:lnTo>
                    <a:pt x="930" y="990"/>
                  </a:lnTo>
                  <a:lnTo>
                    <a:pt x="917" y="974"/>
                  </a:lnTo>
                  <a:lnTo>
                    <a:pt x="904" y="958"/>
                  </a:lnTo>
                  <a:lnTo>
                    <a:pt x="893" y="942"/>
                  </a:lnTo>
                  <a:lnTo>
                    <a:pt x="873" y="908"/>
                  </a:lnTo>
                  <a:lnTo>
                    <a:pt x="855" y="874"/>
                  </a:lnTo>
                  <a:lnTo>
                    <a:pt x="851" y="863"/>
                  </a:lnTo>
                  <a:lnTo>
                    <a:pt x="845" y="851"/>
                  </a:lnTo>
                  <a:lnTo>
                    <a:pt x="838" y="839"/>
                  </a:lnTo>
                  <a:lnTo>
                    <a:pt x="831" y="826"/>
                  </a:lnTo>
                  <a:lnTo>
                    <a:pt x="823" y="812"/>
                  </a:lnTo>
                  <a:lnTo>
                    <a:pt x="820" y="800"/>
                  </a:lnTo>
                  <a:lnTo>
                    <a:pt x="819" y="795"/>
                  </a:lnTo>
                  <a:lnTo>
                    <a:pt x="819" y="790"/>
                  </a:lnTo>
                  <a:lnTo>
                    <a:pt x="820" y="786"/>
                  </a:lnTo>
                  <a:lnTo>
                    <a:pt x="822" y="782"/>
                  </a:lnTo>
                  <a:lnTo>
                    <a:pt x="847" y="783"/>
                  </a:lnTo>
                  <a:lnTo>
                    <a:pt x="872" y="781"/>
                  </a:lnTo>
                  <a:lnTo>
                    <a:pt x="884" y="780"/>
                  </a:lnTo>
                  <a:lnTo>
                    <a:pt x="896" y="778"/>
                  </a:lnTo>
                  <a:lnTo>
                    <a:pt x="909" y="776"/>
                  </a:lnTo>
                  <a:lnTo>
                    <a:pt x="921" y="772"/>
                  </a:lnTo>
                  <a:lnTo>
                    <a:pt x="932" y="769"/>
                  </a:lnTo>
                  <a:lnTo>
                    <a:pt x="943" y="764"/>
                  </a:lnTo>
                  <a:lnTo>
                    <a:pt x="953" y="759"/>
                  </a:lnTo>
                  <a:lnTo>
                    <a:pt x="963" y="753"/>
                  </a:lnTo>
                  <a:lnTo>
                    <a:pt x="972" y="746"/>
                  </a:lnTo>
                  <a:lnTo>
                    <a:pt x="980" y="738"/>
                  </a:lnTo>
                  <a:lnTo>
                    <a:pt x="989" y="730"/>
                  </a:lnTo>
                  <a:lnTo>
                    <a:pt x="995" y="721"/>
                  </a:lnTo>
                  <a:lnTo>
                    <a:pt x="998" y="714"/>
                  </a:lnTo>
                  <a:lnTo>
                    <a:pt x="1001" y="705"/>
                  </a:lnTo>
                  <a:lnTo>
                    <a:pt x="1004" y="695"/>
                  </a:lnTo>
                  <a:lnTo>
                    <a:pt x="1006" y="684"/>
                  </a:lnTo>
                  <a:lnTo>
                    <a:pt x="1008" y="672"/>
                  </a:lnTo>
                  <a:lnTo>
                    <a:pt x="1009" y="659"/>
                  </a:lnTo>
                  <a:lnTo>
                    <a:pt x="1009" y="644"/>
                  </a:lnTo>
                  <a:lnTo>
                    <a:pt x="1009" y="629"/>
                  </a:lnTo>
                  <a:lnTo>
                    <a:pt x="1007" y="614"/>
                  </a:lnTo>
                  <a:lnTo>
                    <a:pt x="1005" y="599"/>
                  </a:lnTo>
                  <a:lnTo>
                    <a:pt x="1002" y="583"/>
                  </a:lnTo>
                  <a:lnTo>
                    <a:pt x="997" y="567"/>
                  </a:lnTo>
                  <a:lnTo>
                    <a:pt x="992" y="552"/>
                  </a:lnTo>
                  <a:lnTo>
                    <a:pt x="985" y="537"/>
                  </a:lnTo>
                  <a:lnTo>
                    <a:pt x="976" y="522"/>
                  </a:lnTo>
                  <a:lnTo>
                    <a:pt x="967" y="509"/>
                  </a:lnTo>
                  <a:lnTo>
                    <a:pt x="948" y="486"/>
                  </a:lnTo>
                  <a:lnTo>
                    <a:pt x="928" y="465"/>
                  </a:lnTo>
                  <a:lnTo>
                    <a:pt x="907" y="444"/>
                  </a:lnTo>
                  <a:lnTo>
                    <a:pt x="884" y="424"/>
                  </a:lnTo>
                  <a:lnTo>
                    <a:pt x="861" y="404"/>
                  </a:lnTo>
                  <a:lnTo>
                    <a:pt x="837" y="386"/>
                  </a:lnTo>
                  <a:lnTo>
                    <a:pt x="811" y="369"/>
                  </a:lnTo>
                  <a:lnTo>
                    <a:pt x="785" y="354"/>
                  </a:lnTo>
                  <a:lnTo>
                    <a:pt x="771" y="348"/>
                  </a:lnTo>
                  <a:lnTo>
                    <a:pt x="757" y="341"/>
                  </a:lnTo>
                  <a:lnTo>
                    <a:pt x="742" y="335"/>
                  </a:lnTo>
                  <a:lnTo>
                    <a:pt x="728" y="329"/>
                  </a:lnTo>
                  <a:lnTo>
                    <a:pt x="713" y="324"/>
                  </a:lnTo>
                  <a:lnTo>
                    <a:pt x="698" y="320"/>
                  </a:lnTo>
                  <a:lnTo>
                    <a:pt x="683" y="316"/>
                  </a:lnTo>
                  <a:lnTo>
                    <a:pt x="667" y="313"/>
                  </a:lnTo>
                  <a:lnTo>
                    <a:pt x="651" y="311"/>
                  </a:lnTo>
                  <a:lnTo>
                    <a:pt x="635" y="309"/>
                  </a:lnTo>
                  <a:lnTo>
                    <a:pt x="619" y="308"/>
                  </a:lnTo>
                  <a:lnTo>
                    <a:pt x="602" y="308"/>
                  </a:lnTo>
                  <a:lnTo>
                    <a:pt x="585" y="308"/>
                  </a:lnTo>
                  <a:lnTo>
                    <a:pt x="568" y="310"/>
                  </a:lnTo>
                  <a:lnTo>
                    <a:pt x="550" y="312"/>
                  </a:lnTo>
                  <a:lnTo>
                    <a:pt x="533" y="314"/>
                  </a:lnTo>
                  <a:lnTo>
                    <a:pt x="512" y="320"/>
                  </a:lnTo>
                  <a:lnTo>
                    <a:pt x="494" y="327"/>
                  </a:lnTo>
                  <a:lnTo>
                    <a:pt x="476" y="336"/>
                  </a:lnTo>
                  <a:lnTo>
                    <a:pt x="460" y="344"/>
                  </a:lnTo>
                  <a:lnTo>
                    <a:pt x="445" y="354"/>
                  </a:lnTo>
                  <a:lnTo>
                    <a:pt x="430" y="364"/>
                  </a:lnTo>
                  <a:lnTo>
                    <a:pt x="417" y="375"/>
                  </a:lnTo>
                  <a:lnTo>
                    <a:pt x="406" y="386"/>
                  </a:lnTo>
                  <a:lnTo>
                    <a:pt x="395" y="399"/>
                  </a:lnTo>
                  <a:lnTo>
                    <a:pt x="385" y="412"/>
                  </a:lnTo>
                  <a:lnTo>
                    <a:pt x="376" y="426"/>
                  </a:lnTo>
                  <a:lnTo>
                    <a:pt x="368" y="440"/>
                  </a:lnTo>
                  <a:lnTo>
                    <a:pt x="360" y="454"/>
                  </a:lnTo>
                  <a:lnTo>
                    <a:pt x="354" y="469"/>
                  </a:lnTo>
                  <a:lnTo>
                    <a:pt x="349" y="484"/>
                  </a:lnTo>
                  <a:lnTo>
                    <a:pt x="344" y="501"/>
                  </a:lnTo>
                  <a:lnTo>
                    <a:pt x="337" y="519"/>
                  </a:lnTo>
                  <a:lnTo>
                    <a:pt x="331" y="538"/>
                  </a:lnTo>
                  <a:lnTo>
                    <a:pt x="326" y="556"/>
                  </a:lnTo>
                  <a:lnTo>
                    <a:pt x="322" y="575"/>
                  </a:lnTo>
                  <a:lnTo>
                    <a:pt x="319" y="594"/>
                  </a:lnTo>
                  <a:lnTo>
                    <a:pt x="316" y="613"/>
                  </a:lnTo>
                  <a:lnTo>
                    <a:pt x="315" y="631"/>
                  </a:lnTo>
                  <a:lnTo>
                    <a:pt x="315" y="650"/>
                  </a:lnTo>
                  <a:lnTo>
                    <a:pt x="316" y="670"/>
                  </a:lnTo>
                  <a:lnTo>
                    <a:pt x="319" y="688"/>
                  </a:lnTo>
                  <a:lnTo>
                    <a:pt x="322" y="707"/>
                  </a:lnTo>
                  <a:lnTo>
                    <a:pt x="326" y="726"/>
                  </a:lnTo>
                  <a:lnTo>
                    <a:pt x="332" y="746"/>
                  </a:lnTo>
                  <a:lnTo>
                    <a:pt x="339" y="765"/>
                  </a:lnTo>
                  <a:lnTo>
                    <a:pt x="346" y="784"/>
                  </a:lnTo>
                  <a:lnTo>
                    <a:pt x="356" y="803"/>
                  </a:lnTo>
                  <a:lnTo>
                    <a:pt x="367" y="823"/>
                  </a:lnTo>
                  <a:lnTo>
                    <a:pt x="379" y="842"/>
                  </a:lnTo>
                  <a:lnTo>
                    <a:pt x="391" y="861"/>
                  </a:lnTo>
                  <a:lnTo>
                    <a:pt x="406" y="880"/>
                  </a:lnTo>
                  <a:lnTo>
                    <a:pt x="421" y="900"/>
                  </a:lnTo>
                  <a:lnTo>
                    <a:pt x="438" y="920"/>
                  </a:lnTo>
                  <a:lnTo>
                    <a:pt x="457" y="940"/>
                  </a:lnTo>
                  <a:lnTo>
                    <a:pt x="477" y="959"/>
                  </a:lnTo>
                  <a:lnTo>
                    <a:pt x="498" y="979"/>
                  </a:lnTo>
                  <a:lnTo>
                    <a:pt x="521" y="1000"/>
                  </a:lnTo>
                  <a:lnTo>
                    <a:pt x="545" y="1020"/>
                  </a:lnTo>
                  <a:lnTo>
                    <a:pt x="570" y="1040"/>
                  </a:lnTo>
                  <a:lnTo>
                    <a:pt x="598" y="1060"/>
                  </a:lnTo>
                  <a:lnTo>
                    <a:pt x="626" y="1081"/>
                  </a:lnTo>
                  <a:lnTo>
                    <a:pt x="656" y="1101"/>
                  </a:lnTo>
                  <a:lnTo>
                    <a:pt x="688" y="1121"/>
                  </a:lnTo>
                  <a:lnTo>
                    <a:pt x="732" y="1151"/>
                  </a:lnTo>
                  <a:lnTo>
                    <a:pt x="778" y="1178"/>
                  </a:lnTo>
                  <a:lnTo>
                    <a:pt x="822" y="1205"/>
                  </a:lnTo>
                  <a:lnTo>
                    <a:pt x="867" y="1231"/>
                  </a:lnTo>
                  <a:lnTo>
                    <a:pt x="912" y="1256"/>
                  </a:lnTo>
                  <a:lnTo>
                    <a:pt x="957" y="1280"/>
                  </a:lnTo>
                  <a:lnTo>
                    <a:pt x="1003" y="1304"/>
                  </a:lnTo>
                  <a:lnTo>
                    <a:pt x="1049" y="1328"/>
                  </a:lnTo>
                  <a:lnTo>
                    <a:pt x="1096" y="1350"/>
                  </a:lnTo>
                  <a:lnTo>
                    <a:pt x="1144" y="1372"/>
                  </a:lnTo>
                  <a:lnTo>
                    <a:pt x="1193" y="1395"/>
                  </a:lnTo>
                  <a:lnTo>
                    <a:pt x="1243" y="1416"/>
                  </a:lnTo>
                  <a:lnTo>
                    <a:pt x="1295" y="1438"/>
                  </a:lnTo>
                  <a:lnTo>
                    <a:pt x="1347" y="1459"/>
                  </a:lnTo>
                  <a:lnTo>
                    <a:pt x="1401" y="1481"/>
                  </a:lnTo>
                  <a:lnTo>
                    <a:pt x="1458" y="1502"/>
                  </a:lnTo>
                  <a:lnTo>
                    <a:pt x="1497" y="1519"/>
                  </a:lnTo>
                  <a:lnTo>
                    <a:pt x="1538" y="1535"/>
                  </a:lnTo>
                  <a:lnTo>
                    <a:pt x="1579" y="1552"/>
                  </a:lnTo>
                  <a:lnTo>
                    <a:pt x="1621" y="1567"/>
                  </a:lnTo>
                  <a:lnTo>
                    <a:pt x="1707" y="1595"/>
                  </a:lnTo>
                  <a:lnTo>
                    <a:pt x="1793" y="1623"/>
                  </a:lnTo>
                  <a:lnTo>
                    <a:pt x="1879" y="1652"/>
                  </a:lnTo>
                  <a:lnTo>
                    <a:pt x="1963" y="1682"/>
                  </a:lnTo>
                  <a:lnTo>
                    <a:pt x="2005" y="1697"/>
                  </a:lnTo>
                  <a:lnTo>
                    <a:pt x="2045" y="1714"/>
                  </a:lnTo>
                  <a:lnTo>
                    <a:pt x="2085" y="1730"/>
                  </a:lnTo>
                  <a:lnTo>
                    <a:pt x="2123" y="1748"/>
                  </a:lnTo>
                  <a:lnTo>
                    <a:pt x="2137" y="1753"/>
                  </a:lnTo>
                  <a:lnTo>
                    <a:pt x="2153" y="1759"/>
                  </a:lnTo>
                  <a:lnTo>
                    <a:pt x="2167" y="1765"/>
                  </a:lnTo>
                  <a:lnTo>
                    <a:pt x="2181" y="1770"/>
                  </a:lnTo>
                  <a:lnTo>
                    <a:pt x="2181" y="218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38" name="Freeform 14"/>
            <p:cNvSpPr>
              <a:spLocks/>
            </p:cNvSpPr>
            <p:nvPr userDrawn="1"/>
          </p:nvSpPr>
          <p:spPr bwMode="auto">
            <a:xfrm>
              <a:off x="5044" y="-6"/>
              <a:ext cx="716" cy="801"/>
            </a:xfrm>
            <a:custGeom>
              <a:avLst/>
              <a:gdLst>
                <a:gd name="T0" fmla="*/ 1304 w 7158"/>
                <a:gd name="T1" fmla="*/ 141 h 8006"/>
                <a:gd name="T2" fmla="*/ 1491 w 7158"/>
                <a:gd name="T3" fmla="*/ 571 h 8006"/>
                <a:gd name="T4" fmla="*/ 1257 w 7158"/>
                <a:gd name="T5" fmla="*/ 694 h 8006"/>
                <a:gd name="T6" fmla="*/ 1742 w 7158"/>
                <a:gd name="T7" fmla="*/ 1030 h 8006"/>
                <a:gd name="T8" fmla="*/ 1765 w 7158"/>
                <a:gd name="T9" fmla="*/ 1416 h 8006"/>
                <a:gd name="T10" fmla="*/ 1908 w 7158"/>
                <a:gd name="T11" fmla="*/ 1736 h 8006"/>
                <a:gd name="T12" fmla="*/ 1874 w 7158"/>
                <a:gd name="T13" fmla="*/ 1960 h 8006"/>
                <a:gd name="T14" fmla="*/ 2097 w 7158"/>
                <a:gd name="T15" fmla="*/ 2282 h 8006"/>
                <a:gd name="T16" fmla="*/ 2260 w 7158"/>
                <a:gd name="T17" fmla="*/ 2541 h 8006"/>
                <a:gd name="T18" fmla="*/ 1948 w 7158"/>
                <a:gd name="T19" fmla="*/ 2991 h 8006"/>
                <a:gd name="T20" fmla="*/ 846 w 7158"/>
                <a:gd name="T21" fmla="*/ 2377 h 8006"/>
                <a:gd name="T22" fmla="*/ 582 w 7158"/>
                <a:gd name="T23" fmla="*/ 2440 h 8006"/>
                <a:gd name="T24" fmla="*/ 162 w 7158"/>
                <a:gd name="T25" fmla="*/ 2427 h 8006"/>
                <a:gd name="T26" fmla="*/ 230 w 7158"/>
                <a:gd name="T27" fmla="*/ 2790 h 8006"/>
                <a:gd name="T28" fmla="*/ 149 w 7158"/>
                <a:gd name="T29" fmla="*/ 3084 h 8006"/>
                <a:gd name="T30" fmla="*/ 500 w 7158"/>
                <a:gd name="T31" fmla="*/ 3498 h 8006"/>
                <a:gd name="T32" fmla="*/ 910 w 7158"/>
                <a:gd name="T33" fmla="*/ 3353 h 8006"/>
                <a:gd name="T34" fmla="*/ 1647 w 7158"/>
                <a:gd name="T35" fmla="*/ 3735 h 8006"/>
                <a:gd name="T36" fmla="*/ 2048 w 7158"/>
                <a:gd name="T37" fmla="*/ 3791 h 8006"/>
                <a:gd name="T38" fmla="*/ 2221 w 7158"/>
                <a:gd name="T39" fmla="*/ 3925 h 8006"/>
                <a:gd name="T40" fmla="*/ 2448 w 7158"/>
                <a:gd name="T41" fmla="*/ 4045 h 8006"/>
                <a:gd name="T42" fmla="*/ 2460 w 7158"/>
                <a:gd name="T43" fmla="*/ 4202 h 8006"/>
                <a:gd name="T44" fmla="*/ 2752 w 7158"/>
                <a:gd name="T45" fmla="*/ 4287 h 8006"/>
                <a:gd name="T46" fmla="*/ 3035 w 7158"/>
                <a:gd name="T47" fmla="*/ 4464 h 8006"/>
                <a:gd name="T48" fmla="*/ 3930 w 7158"/>
                <a:gd name="T49" fmla="*/ 4635 h 8006"/>
                <a:gd name="T50" fmla="*/ 3683 w 7158"/>
                <a:gd name="T51" fmla="*/ 5271 h 8006"/>
                <a:gd name="T52" fmla="*/ 3236 w 7158"/>
                <a:gd name="T53" fmla="*/ 4987 h 8006"/>
                <a:gd name="T54" fmla="*/ 2869 w 7158"/>
                <a:gd name="T55" fmla="*/ 4887 h 8006"/>
                <a:gd name="T56" fmla="*/ 2761 w 7158"/>
                <a:gd name="T57" fmla="*/ 5159 h 8006"/>
                <a:gd name="T58" fmla="*/ 2621 w 7158"/>
                <a:gd name="T59" fmla="*/ 5368 h 8006"/>
                <a:gd name="T60" fmla="*/ 2807 w 7158"/>
                <a:gd name="T61" fmla="*/ 5672 h 8006"/>
                <a:gd name="T62" fmla="*/ 3263 w 7158"/>
                <a:gd name="T63" fmla="*/ 5846 h 8006"/>
                <a:gd name="T64" fmla="*/ 3459 w 7158"/>
                <a:gd name="T65" fmla="*/ 6154 h 8006"/>
                <a:gd name="T66" fmla="*/ 4162 w 7158"/>
                <a:gd name="T67" fmla="*/ 5947 h 8006"/>
                <a:gd name="T68" fmla="*/ 4253 w 7158"/>
                <a:gd name="T69" fmla="*/ 6182 h 8006"/>
                <a:gd name="T70" fmla="*/ 4554 w 7158"/>
                <a:gd name="T71" fmla="*/ 6122 h 8006"/>
                <a:gd name="T72" fmla="*/ 4478 w 7158"/>
                <a:gd name="T73" fmla="*/ 5615 h 8006"/>
                <a:gd name="T74" fmla="*/ 5328 w 7158"/>
                <a:gd name="T75" fmla="*/ 6016 h 8006"/>
                <a:gd name="T76" fmla="*/ 5425 w 7158"/>
                <a:gd name="T77" fmla="*/ 7184 h 8006"/>
                <a:gd name="T78" fmla="*/ 4929 w 7158"/>
                <a:gd name="T79" fmla="*/ 6811 h 8006"/>
                <a:gd name="T80" fmla="*/ 4756 w 7158"/>
                <a:gd name="T81" fmla="*/ 6958 h 8006"/>
                <a:gd name="T82" fmla="*/ 4560 w 7158"/>
                <a:gd name="T83" fmla="*/ 7234 h 8006"/>
                <a:gd name="T84" fmla="*/ 4721 w 7158"/>
                <a:gd name="T85" fmla="*/ 7526 h 8006"/>
                <a:gd name="T86" fmla="*/ 4971 w 7158"/>
                <a:gd name="T87" fmla="*/ 7754 h 8006"/>
                <a:gd name="T88" fmla="*/ 5284 w 7158"/>
                <a:gd name="T89" fmla="*/ 7858 h 8006"/>
                <a:gd name="T90" fmla="*/ 5551 w 7158"/>
                <a:gd name="T91" fmla="*/ 7843 h 8006"/>
                <a:gd name="T92" fmla="*/ 6085 w 7158"/>
                <a:gd name="T93" fmla="*/ 7791 h 8006"/>
                <a:gd name="T94" fmla="*/ 6530 w 7158"/>
                <a:gd name="T95" fmla="*/ 7831 h 8006"/>
                <a:gd name="T96" fmla="*/ 6677 w 7158"/>
                <a:gd name="T97" fmla="*/ 7289 h 8006"/>
                <a:gd name="T98" fmla="*/ 6360 w 7158"/>
                <a:gd name="T99" fmla="*/ 6240 h 8006"/>
                <a:gd name="T100" fmla="*/ 6635 w 7158"/>
                <a:gd name="T101" fmla="*/ 5885 h 8006"/>
                <a:gd name="T102" fmla="*/ 4304 w 7158"/>
                <a:gd name="T103" fmla="*/ 3453 h 8006"/>
                <a:gd name="T104" fmla="*/ 4666 w 7158"/>
                <a:gd name="T105" fmla="*/ 2468 h 8006"/>
                <a:gd name="T106" fmla="*/ 4727 w 7158"/>
                <a:gd name="T107" fmla="*/ 1873 h 8006"/>
                <a:gd name="T108" fmla="*/ 4516 w 7158"/>
                <a:gd name="T109" fmla="*/ 1556 h 8006"/>
                <a:gd name="T110" fmla="*/ 3740 w 7158"/>
                <a:gd name="T111" fmla="*/ 1132 h 8006"/>
                <a:gd name="T112" fmla="*/ 3290 w 7158"/>
                <a:gd name="T113" fmla="*/ 1546 h 8006"/>
                <a:gd name="T114" fmla="*/ 3213 w 7158"/>
                <a:gd name="T115" fmla="*/ 996 h 8006"/>
                <a:gd name="T116" fmla="*/ 2964 w 7158"/>
                <a:gd name="T117" fmla="*/ 1588 h 8006"/>
                <a:gd name="T118" fmla="*/ 3355 w 7158"/>
                <a:gd name="T119" fmla="*/ 2105 h 8006"/>
                <a:gd name="T120" fmla="*/ 2266 w 7158"/>
                <a:gd name="T121" fmla="*/ 622 h 8006"/>
                <a:gd name="T122" fmla="*/ 2307 w 7158"/>
                <a:gd name="T123" fmla="*/ 99 h 8006"/>
                <a:gd name="T124" fmla="*/ 1939 w 7158"/>
                <a:gd name="T125" fmla="*/ 3 h 8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58" h="8006">
                  <a:moveTo>
                    <a:pt x="1712" y="131"/>
                  </a:moveTo>
                  <a:lnTo>
                    <a:pt x="1708" y="144"/>
                  </a:lnTo>
                  <a:lnTo>
                    <a:pt x="1705" y="153"/>
                  </a:lnTo>
                  <a:lnTo>
                    <a:pt x="1702" y="156"/>
                  </a:lnTo>
                  <a:lnTo>
                    <a:pt x="1700" y="158"/>
                  </a:lnTo>
                  <a:lnTo>
                    <a:pt x="1698" y="160"/>
                  </a:lnTo>
                  <a:lnTo>
                    <a:pt x="1695" y="161"/>
                  </a:lnTo>
                  <a:lnTo>
                    <a:pt x="1689" y="162"/>
                  </a:lnTo>
                  <a:lnTo>
                    <a:pt x="1683" y="161"/>
                  </a:lnTo>
                  <a:lnTo>
                    <a:pt x="1676" y="158"/>
                  </a:lnTo>
                  <a:lnTo>
                    <a:pt x="1668" y="155"/>
                  </a:lnTo>
                  <a:lnTo>
                    <a:pt x="1660" y="151"/>
                  </a:lnTo>
                  <a:lnTo>
                    <a:pt x="1651" y="147"/>
                  </a:lnTo>
                  <a:lnTo>
                    <a:pt x="1642" y="144"/>
                  </a:lnTo>
                  <a:lnTo>
                    <a:pt x="1632" y="141"/>
                  </a:lnTo>
                  <a:lnTo>
                    <a:pt x="1621" y="140"/>
                  </a:lnTo>
                  <a:lnTo>
                    <a:pt x="1610" y="141"/>
                  </a:lnTo>
                  <a:lnTo>
                    <a:pt x="1605" y="142"/>
                  </a:lnTo>
                  <a:lnTo>
                    <a:pt x="1599" y="143"/>
                  </a:lnTo>
                  <a:lnTo>
                    <a:pt x="1593" y="146"/>
                  </a:lnTo>
                  <a:lnTo>
                    <a:pt x="1588" y="149"/>
                  </a:lnTo>
                  <a:lnTo>
                    <a:pt x="1565" y="133"/>
                  </a:lnTo>
                  <a:lnTo>
                    <a:pt x="1540" y="120"/>
                  </a:lnTo>
                  <a:lnTo>
                    <a:pt x="1528" y="114"/>
                  </a:lnTo>
                  <a:lnTo>
                    <a:pt x="1515" y="108"/>
                  </a:lnTo>
                  <a:lnTo>
                    <a:pt x="1503" y="103"/>
                  </a:lnTo>
                  <a:lnTo>
                    <a:pt x="1490" y="99"/>
                  </a:lnTo>
                  <a:lnTo>
                    <a:pt x="1475" y="95"/>
                  </a:lnTo>
                  <a:lnTo>
                    <a:pt x="1462" y="92"/>
                  </a:lnTo>
                  <a:lnTo>
                    <a:pt x="1448" y="90"/>
                  </a:lnTo>
                  <a:lnTo>
                    <a:pt x="1434" y="89"/>
                  </a:lnTo>
                  <a:lnTo>
                    <a:pt x="1420" y="89"/>
                  </a:lnTo>
                  <a:lnTo>
                    <a:pt x="1406" y="90"/>
                  </a:lnTo>
                  <a:lnTo>
                    <a:pt x="1391" y="93"/>
                  </a:lnTo>
                  <a:lnTo>
                    <a:pt x="1377" y="96"/>
                  </a:lnTo>
                  <a:lnTo>
                    <a:pt x="1363" y="100"/>
                  </a:lnTo>
                  <a:lnTo>
                    <a:pt x="1350" y="104"/>
                  </a:lnTo>
                  <a:lnTo>
                    <a:pt x="1338" y="108"/>
                  </a:lnTo>
                  <a:lnTo>
                    <a:pt x="1326" y="114"/>
                  </a:lnTo>
                  <a:lnTo>
                    <a:pt x="1321" y="117"/>
                  </a:lnTo>
                  <a:lnTo>
                    <a:pt x="1317" y="121"/>
                  </a:lnTo>
                  <a:lnTo>
                    <a:pt x="1313" y="125"/>
                  </a:lnTo>
                  <a:lnTo>
                    <a:pt x="1310" y="129"/>
                  </a:lnTo>
                  <a:lnTo>
                    <a:pt x="1307" y="134"/>
                  </a:lnTo>
                  <a:lnTo>
                    <a:pt x="1304" y="141"/>
                  </a:lnTo>
                  <a:lnTo>
                    <a:pt x="1302" y="147"/>
                  </a:lnTo>
                  <a:lnTo>
                    <a:pt x="1301" y="153"/>
                  </a:lnTo>
                  <a:lnTo>
                    <a:pt x="1301" y="159"/>
                  </a:lnTo>
                  <a:lnTo>
                    <a:pt x="1303" y="165"/>
                  </a:lnTo>
                  <a:lnTo>
                    <a:pt x="1305" y="169"/>
                  </a:lnTo>
                  <a:lnTo>
                    <a:pt x="1308" y="172"/>
                  </a:lnTo>
                  <a:lnTo>
                    <a:pt x="1325" y="187"/>
                  </a:lnTo>
                  <a:lnTo>
                    <a:pt x="1341" y="201"/>
                  </a:lnTo>
                  <a:lnTo>
                    <a:pt x="1356" y="216"/>
                  </a:lnTo>
                  <a:lnTo>
                    <a:pt x="1369" y="233"/>
                  </a:lnTo>
                  <a:lnTo>
                    <a:pt x="1381" y="250"/>
                  </a:lnTo>
                  <a:lnTo>
                    <a:pt x="1392" y="268"/>
                  </a:lnTo>
                  <a:lnTo>
                    <a:pt x="1397" y="278"/>
                  </a:lnTo>
                  <a:lnTo>
                    <a:pt x="1402" y="289"/>
                  </a:lnTo>
                  <a:lnTo>
                    <a:pt x="1407" y="301"/>
                  </a:lnTo>
                  <a:lnTo>
                    <a:pt x="1411" y="312"/>
                  </a:lnTo>
                  <a:lnTo>
                    <a:pt x="1408" y="325"/>
                  </a:lnTo>
                  <a:lnTo>
                    <a:pt x="1404" y="338"/>
                  </a:lnTo>
                  <a:lnTo>
                    <a:pt x="1399" y="350"/>
                  </a:lnTo>
                  <a:lnTo>
                    <a:pt x="1395" y="362"/>
                  </a:lnTo>
                  <a:lnTo>
                    <a:pt x="1391" y="374"/>
                  </a:lnTo>
                  <a:lnTo>
                    <a:pt x="1389" y="388"/>
                  </a:lnTo>
                  <a:lnTo>
                    <a:pt x="1388" y="395"/>
                  </a:lnTo>
                  <a:lnTo>
                    <a:pt x="1388" y="402"/>
                  </a:lnTo>
                  <a:lnTo>
                    <a:pt x="1389" y="410"/>
                  </a:lnTo>
                  <a:lnTo>
                    <a:pt x="1391" y="418"/>
                  </a:lnTo>
                  <a:lnTo>
                    <a:pt x="1396" y="431"/>
                  </a:lnTo>
                  <a:lnTo>
                    <a:pt x="1402" y="443"/>
                  </a:lnTo>
                  <a:lnTo>
                    <a:pt x="1410" y="454"/>
                  </a:lnTo>
                  <a:lnTo>
                    <a:pt x="1417" y="466"/>
                  </a:lnTo>
                  <a:lnTo>
                    <a:pt x="1425" y="477"/>
                  </a:lnTo>
                  <a:lnTo>
                    <a:pt x="1434" y="487"/>
                  </a:lnTo>
                  <a:lnTo>
                    <a:pt x="1443" y="496"/>
                  </a:lnTo>
                  <a:lnTo>
                    <a:pt x="1453" y="505"/>
                  </a:lnTo>
                  <a:lnTo>
                    <a:pt x="1463" y="513"/>
                  </a:lnTo>
                  <a:lnTo>
                    <a:pt x="1473" y="521"/>
                  </a:lnTo>
                  <a:lnTo>
                    <a:pt x="1485" y="528"/>
                  </a:lnTo>
                  <a:lnTo>
                    <a:pt x="1496" y="535"/>
                  </a:lnTo>
                  <a:lnTo>
                    <a:pt x="1520" y="548"/>
                  </a:lnTo>
                  <a:lnTo>
                    <a:pt x="1544" y="558"/>
                  </a:lnTo>
                  <a:lnTo>
                    <a:pt x="1540" y="559"/>
                  </a:lnTo>
                  <a:lnTo>
                    <a:pt x="1531" y="560"/>
                  </a:lnTo>
                  <a:lnTo>
                    <a:pt x="1517" y="563"/>
                  </a:lnTo>
                  <a:lnTo>
                    <a:pt x="1501" y="568"/>
                  </a:lnTo>
                  <a:lnTo>
                    <a:pt x="1491" y="571"/>
                  </a:lnTo>
                  <a:lnTo>
                    <a:pt x="1481" y="576"/>
                  </a:lnTo>
                  <a:lnTo>
                    <a:pt x="1472" y="581"/>
                  </a:lnTo>
                  <a:lnTo>
                    <a:pt x="1462" y="587"/>
                  </a:lnTo>
                  <a:lnTo>
                    <a:pt x="1453" y="594"/>
                  </a:lnTo>
                  <a:lnTo>
                    <a:pt x="1445" y="603"/>
                  </a:lnTo>
                  <a:lnTo>
                    <a:pt x="1437" y="612"/>
                  </a:lnTo>
                  <a:lnTo>
                    <a:pt x="1430" y="624"/>
                  </a:lnTo>
                  <a:lnTo>
                    <a:pt x="1424" y="612"/>
                  </a:lnTo>
                  <a:lnTo>
                    <a:pt x="1419" y="603"/>
                  </a:lnTo>
                  <a:lnTo>
                    <a:pt x="1413" y="595"/>
                  </a:lnTo>
                  <a:lnTo>
                    <a:pt x="1408" y="589"/>
                  </a:lnTo>
                  <a:lnTo>
                    <a:pt x="1400" y="583"/>
                  </a:lnTo>
                  <a:lnTo>
                    <a:pt x="1392" y="578"/>
                  </a:lnTo>
                  <a:lnTo>
                    <a:pt x="1383" y="572"/>
                  </a:lnTo>
                  <a:lnTo>
                    <a:pt x="1371" y="566"/>
                  </a:lnTo>
                  <a:lnTo>
                    <a:pt x="1367" y="565"/>
                  </a:lnTo>
                  <a:lnTo>
                    <a:pt x="1356" y="561"/>
                  </a:lnTo>
                  <a:lnTo>
                    <a:pt x="1343" y="556"/>
                  </a:lnTo>
                  <a:lnTo>
                    <a:pt x="1332" y="549"/>
                  </a:lnTo>
                  <a:lnTo>
                    <a:pt x="1330" y="546"/>
                  </a:lnTo>
                  <a:lnTo>
                    <a:pt x="1327" y="543"/>
                  </a:lnTo>
                  <a:lnTo>
                    <a:pt x="1326" y="539"/>
                  </a:lnTo>
                  <a:lnTo>
                    <a:pt x="1326" y="535"/>
                  </a:lnTo>
                  <a:lnTo>
                    <a:pt x="1325" y="527"/>
                  </a:lnTo>
                  <a:lnTo>
                    <a:pt x="1325" y="518"/>
                  </a:lnTo>
                  <a:lnTo>
                    <a:pt x="1325" y="509"/>
                  </a:lnTo>
                  <a:lnTo>
                    <a:pt x="1323" y="501"/>
                  </a:lnTo>
                  <a:lnTo>
                    <a:pt x="1321" y="497"/>
                  </a:lnTo>
                  <a:lnTo>
                    <a:pt x="1319" y="494"/>
                  </a:lnTo>
                  <a:lnTo>
                    <a:pt x="1317" y="492"/>
                  </a:lnTo>
                  <a:lnTo>
                    <a:pt x="1313" y="490"/>
                  </a:lnTo>
                  <a:lnTo>
                    <a:pt x="1305" y="499"/>
                  </a:lnTo>
                  <a:lnTo>
                    <a:pt x="1298" y="508"/>
                  </a:lnTo>
                  <a:lnTo>
                    <a:pt x="1291" y="517"/>
                  </a:lnTo>
                  <a:lnTo>
                    <a:pt x="1286" y="527"/>
                  </a:lnTo>
                  <a:lnTo>
                    <a:pt x="1280" y="537"/>
                  </a:lnTo>
                  <a:lnTo>
                    <a:pt x="1276" y="548"/>
                  </a:lnTo>
                  <a:lnTo>
                    <a:pt x="1271" y="559"/>
                  </a:lnTo>
                  <a:lnTo>
                    <a:pt x="1268" y="570"/>
                  </a:lnTo>
                  <a:lnTo>
                    <a:pt x="1262" y="592"/>
                  </a:lnTo>
                  <a:lnTo>
                    <a:pt x="1258" y="614"/>
                  </a:lnTo>
                  <a:lnTo>
                    <a:pt x="1255" y="639"/>
                  </a:lnTo>
                  <a:lnTo>
                    <a:pt x="1254" y="662"/>
                  </a:lnTo>
                  <a:lnTo>
                    <a:pt x="1256" y="678"/>
                  </a:lnTo>
                  <a:lnTo>
                    <a:pt x="1257" y="694"/>
                  </a:lnTo>
                  <a:lnTo>
                    <a:pt x="1260" y="711"/>
                  </a:lnTo>
                  <a:lnTo>
                    <a:pt x="1263" y="726"/>
                  </a:lnTo>
                  <a:lnTo>
                    <a:pt x="1266" y="741"/>
                  </a:lnTo>
                  <a:lnTo>
                    <a:pt x="1270" y="756"/>
                  </a:lnTo>
                  <a:lnTo>
                    <a:pt x="1275" y="770"/>
                  </a:lnTo>
                  <a:lnTo>
                    <a:pt x="1280" y="783"/>
                  </a:lnTo>
                  <a:lnTo>
                    <a:pt x="1287" y="797"/>
                  </a:lnTo>
                  <a:lnTo>
                    <a:pt x="1294" y="810"/>
                  </a:lnTo>
                  <a:lnTo>
                    <a:pt x="1303" y="822"/>
                  </a:lnTo>
                  <a:lnTo>
                    <a:pt x="1312" y="834"/>
                  </a:lnTo>
                  <a:lnTo>
                    <a:pt x="1322" y="845"/>
                  </a:lnTo>
                  <a:lnTo>
                    <a:pt x="1335" y="856"/>
                  </a:lnTo>
                  <a:lnTo>
                    <a:pt x="1348" y="866"/>
                  </a:lnTo>
                  <a:lnTo>
                    <a:pt x="1362" y="876"/>
                  </a:lnTo>
                  <a:lnTo>
                    <a:pt x="1364" y="896"/>
                  </a:lnTo>
                  <a:lnTo>
                    <a:pt x="1367" y="914"/>
                  </a:lnTo>
                  <a:lnTo>
                    <a:pt x="1370" y="922"/>
                  </a:lnTo>
                  <a:lnTo>
                    <a:pt x="1372" y="930"/>
                  </a:lnTo>
                  <a:lnTo>
                    <a:pt x="1376" y="937"/>
                  </a:lnTo>
                  <a:lnTo>
                    <a:pt x="1379" y="944"/>
                  </a:lnTo>
                  <a:lnTo>
                    <a:pt x="1388" y="958"/>
                  </a:lnTo>
                  <a:lnTo>
                    <a:pt x="1399" y="971"/>
                  </a:lnTo>
                  <a:lnTo>
                    <a:pt x="1412" y="983"/>
                  </a:lnTo>
                  <a:lnTo>
                    <a:pt x="1427" y="997"/>
                  </a:lnTo>
                  <a:lnTo>
                    <a:pt x="1436" y="1001"/>
                  </a:lnTo>
                  <a:lnTo>
                    <a:pt x="1445" y="1005"/>
                  </a:lnTo>
                  <a:lnTo>
                    <a:pt x="1454" y="1008"/>
                  </a:lnTo>
                  <a:lnTo>
                    <a:pt x="1463" y="1011"/>
                  </a:lnTo>
                  <a:lnTo>
                    <a:pt x="1481" y="1014"/>
                  </a:lnTo>
                  <a:lnTo>
                    <a:pt x="1500" y="1016"/>
                  </a:lnTo>
                  <a:lnTo>
                    <a:pt x="1518" y="1016"/>
                  </a:lnTo>
                  <a:lnTo>
                    <a:pt x="1536" y="1015"/>
                  </a:lnTo>
                  <a:lnTo>
                    <a:pt x="1555" y="1013"/>
                  </a:lnTo>
                  <a:lnTo>
                    <a:pt x="1574" y="1011"/>
                  </a:lnTo>
                  <a:lnTo>
                    <a:pt x="1593" y="1008"/>
                  </a:lnTo>
                  <a:lnTo>
                    <a:pt x="1611" y="1006"/>
                  </a:lnTo>
                  <a:lnTo>
                    <a:pt x="1630" y="1005"/>
                  </a:lnTo>
                  <a:lnTo>
                    <a:pt x="1650" y="1004"/>
                  </a:lnTo>
                  <a:lnTo>
                    <a:pt x="1668" y="1004"/>
                  </a:lnTo>
                  <a:lnTo>
                    <a:pt x="1686" y="1007"/>
                  </a:lnTo>
                  <a:lnTo>
                    <a:pt x="1696" y="1008"/>
                  </a:lnTo>
                  <a:lnTo>
                    <a:pt x="1705" y="1011"/>
                  </a:lnTo>
                  <a:lnTo>
                    <a:pt x="1715" y="1013"/>
                  </a:lnTo>
                  <a:lnTo>
                    <a:pt x="1724" y="1017"/>
                  </a:lnTo>
                  <a:lnTo>
                    <a:pt x="1742" y="1030"/>
                  </a:lnTo>
                  <a:lnTo>
                    <a:pt x="1758" y="1042"/>
                  </a:lnTo>
                  <a:lnTo>
                    <a:pt x="1772" y="1056"/>
                  </a:lnTo>
                  <a:lnTo>
                    <a:pt x="1784" y="1070"/>
                  </a:lnTo>
                  <a:lnTo>
                    <a:pt x="1796" y="1085"/>
                  </a:lnTo>
                  <a:lnTo>
                    <a:pt x="1805" y="1101"/>
                  </a:lnTo>
                  <a:lnTo>
                    <a:pt x="1814" y="1119"/>
                  </a:lnTo>
                  <a:lnTo>
                    <a:pt x="1821" y="1136"/>
                  </a:lnTo>
                  <a:lnTo>
                    <a:pt x="1834" y="1171"/>
                  </a:lnTo>
                  <a:lnTo>
                    <a:pt x="1845" y="1208"/>
                  </a:lnTo>
                  <a:lnTo>
                    <a:pt x="1856" y="1243"/>
                  </a:lnTo>
                  <a:lnTo>
                    <a:pt x="1869" y="1279"/>
                  </a:lnTo>
                  <a:lnTo>
                    <a:pt x="1875" y="1300"/>
                  </a:lnTo>
                  <a:lnTo>
                    <a:pt x="1881" y="1324"/>
                  </a:lnTo>
                  <a:lnTo>
                    <a:pt x="1886" y="1348"/>
                  </a:lnTo>
                  <a:lnTo>
                    <a:pt x="1891" y="1372"/>
                  </a:lnTo>
                  <a:lnTo>
                    <a:pt x="1895" y="1394"/>
                  </a:lnTo>
                  <a:lnTo>
                    <a:pt x="1898" y="1414"/>
                  </a:lnTo>
                  <a:lnTo>
                    <a:pt x="1899" y="1429"/>
                  </a:lnTo>
                  <a:lnTo>
                    <a:pt x="1900" y="1439"/>
                  </a:lnTo>
                  <a:lnTo>
                    <a:pt x="1899" y="1444"/>
                  </a:lnTo>
                  <a:lnTo>
                    <a:pt x="1897" y="1448"/>
                  </a:lnTo>
                  <a:lnTo>
                    <a:pt x="1895" y="1449"/>
                  </a:lnTo>
                  <a:lnTo>
                    <a:pt x="1892" y="1450"/>
                  </a:lnTo>
                  <a:lnTo>
                    <a:pt x="1888" y="1449"/>
                  </a:lnTo>
                  <a:lnTo>
                    <a:pt x="1886" y="1448"/>
                  </a:lnTo>
                  <a:lnTo>
                    <a:pt x="1879" y="1446"/>
                  </a:lnTo>
                  <a:lnTo>
                    <a:pt x="1872" y="1441"/>
                  </a:lnTo>
                  <a:lnTo>
                    <a:pt x="1864" y="1434"/>
                  </a:lnTo>
                  <a:lnTo>
                    <a:pt x="1856" y="1427"/>
                  </a:lnTo>
                  <a:lnTo>
                    <a:pt x="1840" y="1412"/>
                  </a:lnTo>
                  <a:lnTo>
                    <a:pt x="1823" y="1397"/>
                  </a:lnTo>
                  <a:lnTo>
                    <a:pt x="1815" y="1391"/>
                  </a:lnTo>
                  <a:lnTo>
                    <a:pt x="1807" y="1385"/>
                  </a:lnTo>
                  <a:lnTo>
                    <a:pt x="1799" y="1380"/>
                  </a:lnTo>
                  <a:lnTo>
                    <a:pt x="1792" y="1377"/>
                  </a:lnTo>
                  <a:lnTo>
                    <a:pt x="1788" y="1377"/>
                  </a:lnTo>
                  <a:lnTo>
                    <a:pt x="1785" y="1376"/>
                  </a:lnTo>
                  <a:lnTo>
                    <a:pt x="1781" y="1377"/>
                  </a:lnTo>
                  <a:lnTo>
                    <a:pt x="1778" y="1377"/>
                  </a:lnTo>
                  <a:lnTo>
                    <a:pt x="1776" y="1379"/>
                  </a:lnTo>
                  <a:lnTo>
                    <a:pt x="1773" y="1381"/>
                  </a:lnTo>
                  <a:lnTo>
                    <a:pt x="1771" y="1384"/>
                  </a:lnTo>
                  <a:lnTo>
                    <a:pt x="1768" y="1388"/>
                  </a:lnTo>
                  <a:lnTo>
                    <a:pt x="1766" y="1401"/>
                  </a:lnTo>
                  <a:lnTo>
                    <a:pt x="1765" y="1416"/>
                  </a:lnTo>
                  <a:lnTo>
                    <a:pt x="1767" y="1432"/>
                  </a:lnTo>
                  <a:lnTo>
                    <a:pt x="1769" y="1450"/>
                  </a:lnTo>
                  <a:lnTo>
                    <a:pt x="1774" y="1469"/>
                  </a:lnTo>
                  <a:lnTo>
                    <a:pt x="1779" y="1488"/>
                  </a:lnTo>
                  <a:lnTo>
                    <a:pt x="1786" y="1507"/>
                  </a:lnTo>
                  <a:lnTo>
                    <a:pt x="1796" y="1528"/>
                  </a:lnTo>
                  <a:lnTo>
                    <a:pt x="1805" y="1548"/>
                  </a:lnTo>
                  <a:lnTo>
                    <a:pt x="1816" y="1567"/>
                  </a:lnTo>
                  <a:lnTo>
                    <a:pt x="1827" y="1587"/>
                  </a:lnTo>
                  <a:lnTo>
                    <a:pt x="1839" y="1606"/>
                  </a:lnTo>
                  <a:lnTo>
                    <a:pt x="1852" y="1624"/>
                  </a:lnTo>
                  <a:lnTo>
                    <a:pt x="1866" y="1641"/>
                  </a:lnTo>
                  <a:lnTo>
                    <a:pt x="1881" y="1657"/>
                  </a:lnTo>
                  <a:lnTo>
                    <a:pt x="1896" y="1672"/>
                  </a:lnTo>
                  <a:lnTo>
                    <a:pt x="1909" y="1684"/>
                  </a:lnTo>
                  <a:lnTo>
                    <a:pt x="1924" y="1694"/>
                  </a:lnTo>
                  <a:lnTo>
                    <a:pt x="1932" y="1699"/>
                  </a:lnTo>
                  <a:lnTo>
                    <a:pt x="1940" y="1704"/>
                  </a:lnTo>
                  <a:lnTo>
                    <a:pt x="1949" y="1708"/>
                  </a:lnTo>
                  <a:lnTo>
                    <a:pt x="1957" y="1711"/>
                  </a:lnTo>
                  <a:lnTo>
                    <a:pt x="1964" y="1714"/>
                  </a:lnTo>
                  <a:lnTo>
                    <a:pt x="1971" y="1717"/>
                  </a:lnTo>
                  <a:lnTo>
                    <a:pt x="1978" y="1721"/>
                  </a:lnTo>
                  <a:lnTo>
                    <a:pt x="1984" y="1726"/>
                  </a:lnTo>
                  <a:lnTo>
                    <a:pt x="1989" y="1731"/>
                  </a:lnTo>
                  <a:lnTo>
                    <a:pt x="1993" y="1737"/>
                  </a:lnTo>
                  <a:lnTo>
                    <a:pt x="1994" y="1740"/>
                  </a:lnTo>
                  <a:lnTo>
                    <a:pt x="1994" y="1744"/>
                  </a:lnTo>
                  <a:lnTo>
                    <a:pt x="1994" y="1747"/>
                  </a:lnTo>
                  <a:lnTo>
                    <a:pt x="1993" y="1751"/>
                  </a:lnTo>
                  <a:lnTo>
                    <a:pt x="1990" y="1757"/>
                  </a:lnTo>
                  <a:lnTo>
                    <a:pt x="1988" y="1763"/>
                  </a:lnTo>
                  <a:lnTo>
                    <a:pt x="1985" y="1766"/>
                  </a:lnTo>
                  <a:lnTo>
                    <a:pt x="1982" y="1769"/>
                  </a:lnTo>
                  <a:lnTo>
                    <a:pt x="1979" y="1771"/>
                  </a:lnTo>
                  <a:lnTo>
                    <a:pt x="1976" y="1772"/>
                  </a:lnTo>
                  <a:lnTo>
                    <a:pt x="1972" y="1772"/>
                  </a:lnTo>
                  <a:lnTo>
                    <a:pt x="1969" y="1772"/>
                  </a:lnTo>
                  <a:lnTo>
                    <a:pt x="1959" y="1769"/>
                  </a:lnTo>
                  <a:lnTo>
                    <a:pt x="1955" y="1767"/>
                  </a:lnTo>
                  <a:lnTo>
                    <a:pt x="1947" y="1764"/>
                  </a:lnTo>
                  <a:lnTo>
                    <a:pt x="1939" y="1760"/>
                  </a:lnTo>
                  <a:lnTo>
                    <a:pt x="1931" y="1755"/>
                  </a:lnTo>
                  <a:lnTo>
                    <a:pt x="1924" y="1749"/>
                  </a:lnTo>
                  <a:lnTo>
                    <a:pt x="1908" y="1736"/>
                  </a:lnTo>
                  <a:lnTo>
                    <a:pt x="1894" y="1723"/>
                  </a:lnTo>
                  <a:lnTo>
                    <a:pt x="1880" y="1711"/>
                  </a:lnTo>
                  <a:lnTo>
                    <a:pt x="1866" y="1701"/>
                  </a:lnTo>
                  <a:lnTo>
                    <a:pt x="1860" y="1698"/>
                  </a:lnTo>
                  <a:lnTo>
                    <a:pt x="1854" y="1696"/>
                  </a:lnTo>
                  <a:lnTo>
                    <a:pt x="1848" y="1695"/>
                  </a:lnTo>
                  <a:lnTo>
                    <a:pt x="1843" y="1696"/>
                  </a:lnTo>
                  <a:lnTo>
                    <a:pt x="1840" y="1700"/>
                  </a:lnTo>
                  <a:lnTo>
                    <a:pt x="1839" y="1704"/>
                  </a:lnTo>
                  <a:lnTo>
                    <a:pt x="1838" y="1709"/>
                  </a:lnTo>
                  <a:lnTo>
                    <a:pt x="1838" y="1714"/>
                  </a:lnTo>
                  <a:lnTo>
                    <a:pt x="1839" y="1720"/>
                  </a:lnTo>
                  <a:lnTo>
                    <a:pt x="1840" y="1727"/>
                  </a:lnTo>
                  <a:lnTo>
                    <a:pt x="1842" y="1734"/>
                  </a:lnTo>
                  <a:lnTo>
                    <a:pt x="1845" y="1741"/>
                  </a:lnTo>
                  <a:lnTo>
                    <a:pt x="1852" y="1758"/>
                  </a:lnTo>
                  <a:lnTo>
                    <a:pt x="1862" y="1776"/>
                  </a:lnTo>
                  <a:lnTo>
                    <a:pt x="1874" y="1795"/>
                  </a:lnTo>
                  <a:lnTo>
                    <a:pt x="1887" y="1814"/>
                  </a:lnTo>
                  <a:lnTo>
                    <a:pt x="1902" y="1834"/>
                  </a:lnTo>
                  <a:lnTo>
                    <a:pt x="1917" y="1854"/>
                  </a:lnTo>
                  <a:lnTo>
                    <a:pt x="1932" y="1873"/>
                  </a:lnTo>
                  <a:lnTo>
                    <a:pt x="1949" y="1891"/>
                  </a:lnTo>
                  <a:lnTo>
                    <a:pt x="1965" y="1909"/>
                  </a:lnTo>
                  <a:lnTo>
                    <a:pt x="1981" y="1925"/>
                  </a:lnTo>
                  <a:lnTo>
                    <a:pt x="1996" y="1940"/>
                  </a:lnTo>
                  <a:lnTo>
                    <a:pt x="2010" y="1952"/>
                  </a:lnTo>
                  <a:lnTo>
                    <a:pt x="2014" y="1958"/>
                  </a:lnTo>
                  <a:lnTo>
                    <a:pt x="2017" y="1963"/>
                  </a:lnTo>
                  <a:lnTo>
                    <a:pt x="2019" y="1967"/>
                  </a:lnTo>
                  <a:lnTo>
                    <a:pt x="2020" y="1971"/>
                  </a:lnTo>
                  <a:lnTo>
                    <a:pt x="2020" y="1974"/>
                  </a:lnTo>
                  <a:lnTo>
                    <a:pt x="2018" y="1976"/>
                  </a:lnTo>
                  <a:lnTo>
                    <a:pt x="2016" y="1978"/>
                  </a:lnTo>
                  <a:lnTo>
                    <a:pt x="2013" y="1979"/>
                  </a:lnTo>
                  <a:lnTo>
                    <a:pt x="2005" y="1980"/>
                  </a:lnTo>
                  <a:lnTo>
                    <a:pt x="1994" y="1979"/>
                  </a:lnTo>
                  <a:lnTo>
                    <a:pt x="1982" y="1977"/>
                  </a:lnTo>
                  <a:lnTo>
                    <a:pt x="1968" y="1974"/>
                  </a:lnTo>
                  <a:lnTo>
                    <a:pt x="1937" y="1967"/>
                  </a:lnTo>
                  <a:lnTo>
                    <a:pt x="1907" y="1961"/>
                  </a:lnTo>
                  <a:lnTo>
                    <a:pt x="1894" y="1959"/>
                  </a:lnTo>
                  <a:lnTo>
                    <a:pt x="1883" y="1959"/>
                  </a:lnTo>
                  <a:lnTo>
                    <a:pt x="1878" y="1959"/>
                  </a:lnTo>
                  <a:lnTo>
                    <a:pt x="1874" y="1960"/>
                  </a:lnTo>
                  <a:lnTo>
                    <a:pt x="1871" y="1961"/>
                  </a:lnTo>
                  <a:lnTo>
                    <a:pt x="1867" y="1963"/>
                  </a:lnTo>
                  <a:lnTo>
                    <a:pt x="1864" y="1964"/>
                  </a:lnTo>
                  <a:lnTo>
                    <a:pt x="1863" y="1967"/>
                  </a:lnTo>
                  <a:lnTo>
                    <a:pt x="1861" y="1969"/>
                  </a:lnTo>
                  <a:lnTo>
                    <a:pt x="1861" y="1973"/>
                  </a:lnTo>
                  <a:lnTo>
                    <a:pt x="1862" y="1982"/>
                  </a:lnTo>
                  <a:lnTo>
                    <a:pt x="1865" y="1993"/>
                  </a:lnTo>
                  <a:lnTo>
                    <a:pt x="1871" y="2007"/>
                  </a:lnTo>
                  <a:lnTo>
                    <a:pt x="1879" y="2021"/>
                  </a:lnTo>
                  <a:lnTo>
                    <a:pt x="1888" y="2037"/>
                  </a:lnTo>
                  <a:lnTo>
                    <a:pt x="1899" y="2054"/>
                  </a:lnTo>
                  <a:lnTo>
                    <a:pt x="1912" y="2071"/>
                  </a:lnTo>
                  <a:lnTo>
                    <a:pt x="1926" y="2090"/>
                  </a:lnTo>
                  <a:lnTo>
                    <a:pt x="1940" y="2107"/>
                  </a:lnTo>
                  <a:lnTo>
                    <a:pt x="1957" y="2125"/>
                  </a:lnTo>
                  <a:lnTo>
                    <a:pt x="1974" y="2142"/>
                  </a:lnTo>
                  <a:lnTo>
                    <a:pt x="1992" y="2158"/>
                  </a:lnTo>
                  <a:lnTo>
                    <a:pt x="2010" y="2173"/>
                  </a:lnTo>
                  <a:lnTo>
                    <a:pt x="2029" y="2187"/>
                  </a:lnTo>
                  <a:lnTo>
                    <a:pt x="2036" y="2192"/>
                  </a:lnTo>
                  <a:lnTo>
                    <a:pt x="2045" y="2197"/>
                  </a:lnTo>
                  <a:lnTo>
                    <a:pt x="2054" y="2201"/>
                  </a:lnTo>
                  <a:lnTo>
                    <a:pt x="2065" y="2205"/>
                  </a:lnTo>
                  <a:lnTo>
                    <a:pt x="2087" y="2213"/>
                  </a:lnTo>
                  <a:lnTo>
                    <a:pt x="2112" y="2221"/>
                  </a:lnTo>
                  <a:lnTo>
                    <a:pt x="2134" y="2229"/>
                  </a:lnTo>
                  <a:lnTo>
                    <a:pt x="2154" y="2237"/>
                  </a:lnTo>
                  <a:lnTo>
                    <a:pt x="2162" y="2242"/>
                  </a:lnTo>
                  <a:lnTo>
                    <a:pt x="2170" y="2248"/>
                  </a:lnTo>
                  <a:lnTo>
                    <a:pt x="2175" y="2253"/>
                  </a:lnTo>
                  <a:lnTo>
                    <a:pt x="2180" y="2259"/>
                  </a:lnTo>
                  <a:lnTo>
                    <a:pt x="2182" y="2270"/>
                  </a:lnTo>
                  <a:lnTo>
                    <a:pt x="2181" y="2273"/>
                  </a:lnTo>
                  <a:lnTo>
                    <a:pt x="2180" y="2276"/>
                  </a:lnTo>
                  <a:lnTo>
                    <a:pt x="2176" y="2279"/>
                  </a:lnTo>
                  <a:lnTo>
                    <a:pt x="2173" y="2282"/>
                  </a:lnTo>
                  <a:lnTo>
                    <a:pt x="2165" y="2286"/>
                  </a:lnTo>
                  <a:lnTo>
                    <a:pt x="2155" y="2289"/>
                  </a:lnTo>
                  <a:lnTo>
                    <a:pt x="2144" y="2290"/>
                  </a:lnTo>
                  <a:lnTo>
                    <a:pt x="2132" y="2290"/>
                  </a:lnTo>
                  <a:lnTo>
                    <a:pt x="2120" y="2288"/>
                  </a:lnTo>
                  <a:lnTo>
                    <a:pt x="2108" y="2284"/>
                  </a:lnTo>
                  <a:lnTo>
                    <a:pt x="2104" y="2284"/>
                  </a:lnTo>
                  <a:lnTo>
                    <a:pt x="2097" y="2282"/>
                  </a:lnTo>
                  <a:lnTo>
                    <a:pt x="2090" y="2279"/>
                  </a:lnTo>
                  <a:lnTo>
                    <a:pt x="2082" y="2275"/>
                  </a:lnTo>
                  <a:lnTo>
                    <a:pt x="2065" y="2266"/>
                  </a:lnTo>
                  <a:lnTo>
                    <a:pt x="2047" y="2257"/>
                  </a:lnTo>
                  <a:lnTo>
                    <a:pt x="2038" y="2253"/>
                  </a:lnTo>
                  <a:lnTo>
                    <a:pt x="2030" y="2250"/>
                  </a:lnTo>
                  <a:lnTo>
                    <a:pt x="2021" y="2247"/>
                  </a:lnTo>
                  <a:lnTo>
                    <a:pt x="2014" y="2244"/>
                  </a:lnTo>
                  <a:lnTo>
                    <a:pt x="2008" y="2244"/>
                  </a:lnTo>
                  <a:lnTo>
                    <a:pt x="2004" y="2245"/>
                  </a:lnTo>
                  <a:lnTo>
                    <a:pt x="2002" y="2247"/>
                  </a:lnTo>
                  <a:lnTo>
                    <a:pt x="2001" y="2249"/>
                  </a:lnTo>
                  <a:lnTo>
                    <a:pt x="2000" y="2251"/>
                  </a:lnTo>
                  <a:lnTo>
                    <a:pt x="1999" y="2253"/>
                  </a:lnTo>
                  <a:lnTo>
                    <a:pt x="1996" y="2265"/>
                  </a:lnTo>
                  <a:lnTo>
                    <a:pt x="1995" y="2277"/>
                  </a:lnTo>
                  <a:lnTo>
                    <a:pt x="1995" y="2289"/>
                  </a:lnTo>
                  <a:lnTo>
                    <a:pt x="1996" y="2301"/>
                  </a:lnTo>
                  <a:lnTo>
                    <a:pt x="1998" y="2314"/>
                  </a:lnTo>
                  <a:lnTo>
                    <a:pt x="2001" y="2328"/>
                  </a:lnTo>
                  <a:lnTo>
                    <a:pt x="2006" y="2341"/>
                  </a:lnTo>
                  <a:lnTo>
                    <a:pt x="2011" y="2354"/>
                  </a:lnTo>
                  <a:lnTo>
                    <a:pt x="2018" y="2367"/>
                  </a:lnTo>
                  <a:lnTo>
                    <a:pt x="2026" y="2380"/>
                  </a:lnTo>
                  <a:lnTo>
                    <a:pt x="2034" y="2393"/>
                  </a:lnTo>
                  <a:lnTo>
                    <a:pt x="2043" y="2405"/>
                  </a:lnTo>
                  <a:lnTo>
                    <a:pt x="2053" y="2417"/>
                  </a:lnTo>
                  <a:lnTo>
                    <a:pt x="2063" y="2428"/>
                  </a:lnTo>
                  <a:lnTo>
                    <a:pt x="2075" y="2439"/>
                  </a:lnTo>
                  <a:lnTo>
                    <a:pt x="2086" y="2448"/>
                  </a:lnTo>
                  <a:lnTo>
                    <a:pt x="2105" y="2462"/>
                  </a:lnTo>
                  <a:lnTo>
                    <a:pt x="2123" y="2474"/>
                  </a:lnTo>
                  <a:lnTo>
                    <a:pt x="2142" y="2484"/>
                  </a:lnTo>
                  <a:lnTo>
                    <a:pt x="2162" y="2494"/>
                  </a:lnTo>
                  <a:lnTo>
                    <a:pt x="2183" y="2502"/>
                  </a:lnTo>
                  <a:lnTo>
                    <a:pt x="2203" y="2509"/>
                  </a:lnTo>
                  <a:lnTo>
                    <a:pt x="2223" y="2514"/>
                  </a:lnTo>
                  <a:lnTo>
                    <a:pt x="2243" y="2519"/>
                  </a:lnTo>
                  <a:lnTo>
                    <a:pt x="2248" y="2522"/>
                  </a:lnTo>
                  <a:lnTo>
                    <a:pt x="2252" y="2525"/>
                  </a:lnTo>
                  <a:lnTo>
                    <a:pt x="2256" y="2528"/>
                  </a:lnTo>
                  <a:lnTo>
                    <a:pt x="2258" y="2531"/>
                  </a:lnTo>
                  <a:lnTo>
                    <a:pt x="2260" y="2535"/>
                  </a:lnTo>
                  <a:lnTo>
                    <a:pt x="2260" y="2538"/>
                  </a:lnTo>
                  <a:lnTo>
                    <a:pt x="2260" y="2541"/>
                  </a:lnTo>
                  <a:lnTo>
                    <a:pt x="2260" y="2544"/>
                  </a:lnTo>
                  <a:lnTo>
                    <a:pt x="2257" y="2551"/>
                  </a:lnTo>
                  <a:lnTo>
                    <a:pt x="2251" y="2558"/>
                  </a:lnTo>
                  <a:lnTo>
                    <a:pt x="2244" y="2565"/>
                  </a:lnTo>
                  <a:lnTo>
                    <a:pt x="2237" y="2573"/>
                  </a:lnTo>
                  <a:lnTo>
                    <a:pt x="2220" y="2587"/>
                  </a:lnTo>
                  <a:lnTo>
                    <a:pt x="2203" y="2602"/>
                  </a:lnTo>
                  <a:lnTo>
                    <a:pt x="2196" y="2609"/>
                  </a:lnTo>
                  <a:lnTo>
                    <a:pt x="2191" y="2617"/>
                  </a:lnTo>
                  <a:lnTo>
                    <a:pt x="2187" y="2624"/>
                  </a:lnTo>
                  <a:lnTo>
                    <a:pt x="2185" y="2632"/>
                  </a:lnTo>
                  <a:lnTo>
                    <a:pt x="2181" y="2643"/>
                  </a:lnTo>
                  <a:lnTo>
                    <a:pt x="2180" y="2654"/>
                  </a:lnTo>
                  <a:lnTo>
                    <a:pt x="2180" y="2665"/>
                  </a:lnTo>
                  <a:lnTo>
                    <a:pt x="2181" y="2676"/>
                  </a:lnTo>
                  <a:lnTo>
                    <a:pt x="2185" y="2697"/>
                  </a:lnTo>
                  <a:lnTo>
                    <a:pt x="2190" y="2719"/>
                  </a:lnTo>
                  <a:lnTo>
                    <a:pt x="2192" y="2730"/>
                  </a:lnTo>
                  <a:lnTo>
                    <a:pt x="2193" y="2742"/>
                  </a:lnTo>
                  <a:lnTo>
                    <a:pt x="2193" y="2753"/>
                  </a:lnTo>
                  <a:lnTo>
                    <a:pt x="2191" y="2764"/>
                  </a:lnTo>
                  <a:lnTo>
                    <a:pt x="2188" y="2775"/>
                  </a:lnTo>
                  <a:lnTo>
                    <a:pt x="2183" y="2787"/>
                  </a:lnTo>
                  <a:lnTo>
                    <a:pt x="2174" y="2799"/>
                  </a:lnTo>
                  <a:lnTo>
                    <a:pt x="2164" y="2811"/>
                  </a:lnTo>
                  <a:lnTo>
                    <a:pt x="2157" y="2824"/>
                  </a:lnTo>
                  <a:lnTo>
                    <a:pt x="2151" y="2837"/>
                  </a:lnTo>
                  <a:lnTo>
                    <a:pt x="2147" y="2847"/>
                  </a:lnTo>
                  <a:lnTo>
                    <a:pt x="2146" y="2852"/>
                  </a:lnTo>
                  <a:lnTo>
                    <a:pt x="2143" y="2870"/>
                  </a:lnTo>
                  <a:lnTo>
                    <a:pt x="2142" y="2889"/>
                  </a:lnTo>
                  <a:lnTo>
                    <a:pt x="2141" y="2911"/>
                  </a:lnTo>
                  <a:lnTo>
                    <a:pt x="2142" y="2931"/>
                  </a:lnTo>
                  <a:lnTo>
                    <a:pt x="2143" y="2941"/>
                  </a:lnTo>
                  <a:lnTo>
                    <a:pt x="2145" y="2950"/>
                  </a:lnTo>
                  <a:lnTo>
                    <a:pt x="2147" y="2960"/>
                  </a:lnTo>
                  <a:lnTo>
                    <a:pt x="2149" y="2969"/>
                  </a:lnTo>
                  <a:lnTo>
                    <a:pt x="2152" y="2979"/>
                  </a:lnTo>
                  <a:lnTo>
                    <a:pt x="2155" y="2987"/>
                  </a:lnTo>
                  <a:lnTo>
                    <a:pt x="2159" y="2995"/>
                  </a:lnTo>
                  <a:lnTo>
                    <a:pt x="2164" y="3002"/>
                  </a:lnTo>
                  <a:lnTo>
                    <a:pt x="2147" y="3001"/>
                  </a:lnTo>
                  <a:lnTo>
                    <a:pt x="2101" y="2999"/>
                  </a:lnTo>
                  <a:lnTo>
                    <a:pt x="2032" y="2996"/>
                  </a:lnTo>
                  <a:lnTo>
                    <a:pt x="1948" y="2991"/>
                  </a:lnTo>
                  <a:lnTo>
                    <a:pt x="1854" y="2985"/>
                  </a:lnTo>
                  <a:lnTo>
                    <a:pt x="1760" y="2976"/>
                  </a:lnTo>
                  <a:lnTo>
                    <a:pt x="1715" y="2972"/>
                  </a:lnTo>
                  <a:lnTo>
                    <a:pt x="1671" y="2968"/>
                  </a:lnTo>
                  <a:lnTo>
                    <a:pt x="1630" y="2964"/>
                  </a:lnTo>
                  <a:lnTo>
                    <a:pt x="1593" y="2959"/>
                  </a:lnTo>
                  <a:lnTo>
                    <a:pt x="1566" y="2957"/>
                  </a:lnTo>
                  <a:lnTo>
                    <a:pt x="1537" y="2953"/>
                  </a:lnTo>
                  <a:lnTo>
                    <a:pt x="1509" y="2948"/>
                  </a:lnTo>
                  <a:lnTo>
                    <a:pt x="1481" y="2942"/>
                  </a:lnTo>
                  <a:lnTo>
                    <a:pt x="1454" y="2935"/>
                  </a:lnTo>
                  <a:lnTo>
                    <a:pt x="1427" y="2927"/>
                  </a:lnTo>
                  <a:lnTo>
                    <a:pt x="1399" y="2918"/>
                  </a:lnTo>
                  <a:lnTo>
                    <a:pt x="1372" y="2908"/>
                  </a:lnTo>
                  <a:lnTo>
                    <a:pt x="1319" y="2887"/>
                  </a:lnTo>
                  <a:lnTo>
                    <a:pt x="1267" y="2864"/>
                  </a:lnTo>
                  <a:lnTo>
                    <a:pt x="1217" y="2841"/>
                  </a:lnTo>
                  <a:lnTo>
                    <a:pt x="1168" y="2819"/>
                  </a:lnTo>
                  <a:lnTo>
                    <a:pt x="1148" y="2808"/>
                  </a:lnTo>
                  <a:lnTo>
                    <a:pt x="1130" y="2798"/>
                  </a:lnTo>
                  <a:lnTo>
                    <a:pt x="1114" y="2787"/>
                  </a:lnTo>
                  <a:lnTo>
                    <a:pt x="1100" y="2774"/>
                  </a:lnTo>
                  <a:lnTo>
                    <a:pt x="1085" y="2762"/>
                  </a:lnTo>
                  <a:lnTo>
                    <a:pt x="1073" y="2748"/>
                  </a:lnTo>
                  <a:lnTo>
                    <a:pt x="1062" y="2734"/>
                  </a:lnTo>
                  <a:lnTo>
                    <a:pt x="1053" y="2718"/>
                  </a:lnTo>
                  <a:lnTo>
                    <a:pt x="1044" y="2702"/>
                  </a:lnTo>
                  <a:lnTo>
                    <a:pt x="1035" y="2687"/>
                  </a:lnTo>
                  <a:lnTo>
                    <a:pt x="1028" y="2670"/>
                  </a:lnTo>
                  <a:lnTo>
                    <a:pt x="1021" y="2654"/>
                  </a:lnTo>
                  <a:lnTo>
                    <a:pt x="1007" y="2620"/>
                  </a:lnTo>
                  <a:lnTo>
                    <a:pt x="996" y="2586"/>
                  </a:lnTo>
                  <a:lnTo>
                    <a:pt x="984" y="2551"/>
                  </a:lnTo>
                  <a:lnTo>
                    <a:pt x="972" y="2519"/>
                  </a:lnTo>
                  <a:lnTo>
                    <a:pt x="965" y="2503"/>
                  </a:lnTo>
                  <a:lnTo>
                    <a:pt x="958" y="2487"/>
                  </a:lnTo>
                  <a:lnTo>
                    <a:pt x="950" y="2472"/>
                  </a:lnTo>
                  <a:lnTo>
                    <a:pt x="940" y="2457"/>
                  </a:lnTo>
                  <a:lnTo>
                    <a:pt x="930" y="2443"/>
                  </a:lnTo>
                  <a:lnTo>
                    <a:pt x="919" y="2430"/>
                  </a:lnTo>
                  <a:lnTo>
                    <a:pt x="908" y="2418"/>
                  </a:lnTo>
                  <a:lnTo>
                    <a:pt x="895" y="2405"/>
                  </a:lnTo>
                  <a:lnTo>
                    <a:pt x="880" y="2395"/>
                  </a:lnTo>
                  <a:lnTo>
                    <a:pt x="863" y="2385"/>
                  </a:lnTo>
                  <a:lnTo>
                    <a:pt x="846" y="2377"/>
                  </a:lnTo>
                  <a:lnTo>
                    <a:pt x="827" y="2369"/>
                  </a:lnTo>
                  <a:lnTo>
                    <a:pt x="811" y="2341"/>
                  </a:lnTo>
                  <a:lnTo>
                    <a:pt x="796" y="2314"/>
                  </a:lnTo>
                  <a:lnTo>
                    <a:pt x="788" y="2301"/>
                  </a:lnTo>
                  <a:lnTo>
                    <a:pt x="778" y="2289"/>
                  </a:lnTo>
                  <a:lnTo>
                    <a:pt x="770" y="2277"/>
                  </a:lnTo>
                  <a:lnTo>
                    <a:pt x="761" y="2266"/>
                  </a:lnTo>
                  <a:lnTo>
                    <a:pt x="751" y="2255"/>
                  </a:lnTo>
                  <a:lnTo>
                    <a:pt x="741" y="2244"/>
                  </a:lnTo>
                  <a:lnTo>
                    <a:pt x="730" y="2235"/>
                  </a:lnTo>
                  <a:lnTo>
                    <a:pt x="718" y="2226"/>
                  </a:lnTo>
                  <a:lnTo>
                    <a:pt x="704" y="2218"/>
                  </a:lnTo>
                  <a:lnTo>
                    <a:pt x="690" y="2211"/>
                  </a:lnTo>
                  <a:lnTo>
                    <a:pt x="675" y="2204"/>
                  </a:lnTo>
                  <a:lnTo>
                    <a:pt x="658" y="2199"/>
                  </a:lnTo>
                  <a:lnTo>
                    <a:pt x="651" y="2197"/>
                  </a:lnTo>
                  <a:lnTo>
                    <a:pt x="631" y="2195"/>
                  </a:lnTo>
                  <a:lnTo>
                    <a:pt x="619" y="2196"/>
                  </a:lnTo>
                  <a:lnTo>
                    <a:pt x="606" y="2199"/>
                  </a:lnTo>
                  <a:lnTo>
                    <a:pt x="600" y="2201"/>
                  </a:lnTo>
                  <a:lnTo>
                    <a:pt x="594" y="2205"/>
                  </a:lnTo>
                  <a:lnTo>
                    <a:pt x="588" y="2209"/>
                  </a:lnTo>
                  <a:lnTo>
                    <a:pt x="583" y="2213"/>
                  </a:lnTo>
                  <a:lnTo>
                    <a:pt x="580" y="2216"/>
                  </a:lnTo>
                  <a:lnTo>
                    <a:pt x="579" y="2219"/>
                  </a:lnTo>
                  <a:lnTo>
                    <a:pt x="577" y="2223"/>
                  </a:lnTo>
                  <a:lnTo>
                    <a:pt x="577" y="2227"/>
                  </a:lnTo>
                  <a:lnTo>
                    <a:pt x="576" y="2236"/>
                  </a:lnTo>
                  <a:lnTo>
                    <a:pt x="577" y="2248"/>
                  </a:lnTo>
                  <a:lnTo>
                    <a:pt x="583" y="2272"/>
                  </a:lnTo>
                  <a:lnTo>
                    <a:pt x="590" y="2299"/>
                  </a:lnTo>
                  <a:lnTo>
                    <a:pt x="599" y="2326"/>
                  </a:lnTo>
                  <a:lnTo>
                    <a:pt x="605" y="2354"/>
                  </a:lnTo>
                  <a:lnTo>
                    <a:pt x="608" y="2366"/>
                  </a:lnTo>
                  <a:lnTo>
                    <a:pt x="609" y="2377"/>
                  </a:lnTo>
                  <a:lnTo>
                    <a:pt x="609" y="2388"/>
                  </a:lnTo>
                  <a:lnTo>
                    <a:pt x="607" y="2396"/>
                  </a:lnTo>
                  <a:lnTo>
                    <a:pt x="602" y="2398"/>
                  </a:lnTo>
                  <a:lnTo>
                    <a:pt x="598" y="2400"/>
                  </a:lnTo>
                  <a:lnTo>
                    <a:pt x="594" y="2403"/>
                  </a:lnTo>
                  <a:lnTo>
                    <a:pt x="591" y="2406"/>
                  </a:lnTo>
                  <a:lnTo>
                    <a:pt x="587" y="2414"/>
                  </a:lnTo>
                  <a:lnTo>
                    <a:pt x="584" y="2422"/>
                  </a:lnTo>
                  <a:lnTo>
                    <a:pt x="582" y="2431"/>
                  </a:lnTo>
                  <a:lnTo>
                    <a:pt x="582" y="2440"/>
                  </a:lnTo>
                  <a:lnTo>
                    <a:pt x="581" y="2450"/>
                  </a:lnTo>
                  <a:lnTo>
                    <a:pt x="581" y="2460"/>
                  </a:lnTo>
                  <a:lnTo>
                    <a:pt x="581" y="2470"/>
                  </a:lnTo>
                  <a:lnTo>
                    <a:pt x="580" y="2479"/>
                  </a:lnTo>
                  <a:lnTo>
                    <a:pt x="578" y="2488"/>
                  </a:lnTo>
                  <a:lnTo>
                    <a:pt x="575" y="2497"/>
                  </a:lnTo>
                  <a:lnTo>
                    <a:pt x="573" y="2501"/>
                  </a:lnTo>
                  <a:lnTo>
                    <a:pt x="570" y="2505"/>
                  </a:lnTo>
                  <a:lnTo>
                    <a:pt x="567" y="2508"/>
                  </a:lnTo>
                  <a:lnTo>
                    <a:pt x="563" y="2510"/>
                  </a:lnTo>
                  <a:lnTo>
                    <a:pt x="558" y="2513"/>
                  </a:lnTo>
                  <a:lnTo>
                    <a:pt x="552" y="2515"/>
                  </a:lnTo>
                  <a:lnTo>
                    <a:pt x="546" y="2516"/>
                  </a:lnTo>
                  <a:lnTo>
                    <a:pt x="540" y="2517"/>
                  </a:lnTo>
                  <a:lnTo>
                    <a:pt x="529" y="2510"/>
                  </a:lnTo>
                  <a:lnTo>
                    <a:pt x="519" y="2502"/>
                  </a:lnTo>
                  <a:lnTo>
                    <a:pt x="509" y="2493"/>
                  </a:lnTo>
                  <a:lnTo>
                    <a:pt x="500" y="2482"/>
                  </a:lnTo>
                  <a:lnTo>
                    <a:pt x="481" y="2464"/>
                  </a:lnTo>
                  <a:lnTo>
                    <a:pt x="460" y="2448"/>
                  </a:lnTo>
                  <a:lnTo>
                    <a:pt x="450" y="2441"/>
                  </a:lnTo>
                  <a:lnTo>
                    <a:pt x="440" y="2435"/>
                  </a:lnTo>
                  <a:lnTo>
                    <a:pt x="428" y="2432"/>
                  </a:lnTo>
                  <a:lnTo>
                    <a:pt x="417" y="2430"/>
                  </a:lnTo>
                  <a:lnTo>
                    <a:pt x="411" y="2429"/>
                  </a:lnTo>
                  <a:lnTo>
                    <a:pt x="404" y="2430"/>
                  </a:lnTo>
                  <a:lnTo>
                    <a:pt x="397" y="2431"/>
                  </a:lnTo>
                  <a:lnTo>
                    <a:pt x="390" y="2433"/>
                  </a:lnTo>
                  <a:lnTo>
                    <a:pt x="383" y="2435"/>
                  </a:lnTo>
                  <a:lnTo>
                    <a:pt x="376" y="2438"/>
                  </a:lnTo>
                  <a:lnTo>
                    <a:pt x="369" y="2442"/>
                  </a:lnTo>
                  <a:lnTo>
                    <a:pt x="361" y="2446"/>
                  </a:lnTo>
                  <a:lnTo>
                    <a:pt x="347" y="2446"/>
                  </a:lnTo>
                  <a:lnTo>
                    <a:pt x="334" y="2446"/>
                  </a:lnTo>
                  <a:lnTo>
                    <a:pt x="320" y="2444"/>
                  </a:lnTo>
                  <a:lnTo>
                    <a:pt x="307" y="2442"/>
                  </a:lnTo>
                  <a:lnTo>
                    <a:pt x="281" y="2437"/>
                  </a:lnTo>
                  <a:lnTo>
                    <a:pt x="255" y="2431"/>
                  </a:lnTo>
                  <a:lnTo>
                    <a:pt x="241" y="2429"/>
                  </a:lnTo>
                  <a:lnTo>
                    <a:pt x="228" y="2427"/>
                  </a:lnTo>
                  <a:lnTo>
                    <a:pt x="215" y="2425"/>
                  </a:lnTo>
                  <a:lnTo>
                    <a:pt x="202" y="2424"/>
                  </a:lnTo>
                  <a:lnTo>
                    <a:pt x="189" y="2424"/>
                  </a:lnTo>
                  <a:lnTo>
                    <a:pt x="176" y="2425"/>
                  </a:lnTo>
                  <a:lnTo>
                    <a:pt x="162" y="2427"/>
                  </a:lnTo>
                  <a:lnTo>
                    <a:pt x="148" y="2430"/>
                  </a:lnTo>
                  <a:lnTo>
                    <a:pt x="135" y="2435"/>
                  </a:lnTo>
                  <a:lnTo>
                    <a:pt x="121" y="2442"/>
                  </a:lnTo>
                  <a:lnTo>
                    <a:pt x="106" y="2449"/>
                  </a:lnTo>
                  <a:lnTo>
                    <a:pt x="91" y="2458"/>
                  </a:lnTo>
                  <a:lnTo>
                    <a:pt x="78" y="2468"/>
                  </a:lnTo>
                  <a:lnTo>
                    <a:pt x="64" y="2479"/>
                  </a:lnTo>
                  <a:lnTo>
                    <a:pt x="52" y="2491"/>
                  </a:lnTo>
                  <a:lnTo>
                    <a:pt x="40" y="2503"/>
                  </a:lnTo>
                  <a:lnTo>
                    <a:pt x="29" y="2515"/>
                  </a:lnTo>
                  <a:lnTo>
                    <a:pt x="20" y="2526"/>
                  </a:lnTo>
                  <a:lnTo>
                    <a:pt x="12" y="2538"/>
                  </a:lnTo>
                  <a:lnTo>
                    <a:pt x="6" y="2549"/>
                  </a:lnTo>
                  <a:lnTo>
                    <a:pt x="2" y="2560"/>
                  </a:lnTo>
                  <a:lnTo>
                    <a:pt x="0" y="2569"/>
                  </a:lnTo>
                  <a:lnTo>
                    <a:pt x="0" y="2575"/>
                  </a:lnTo>
                  <a:lnTo>
                    <a:pt x="1" y="2579"/>
                  </a:lnTo>
                  <a:lnTo>
                    <a:pt x="2" y="2583"/>
                  </a:lnTo>
                  <a:lnTo>
                    <a:pt x="4" y="2587"/>
                  </a:lnTo>
                  <a:lnTo>
                    <a:pt x="29" y="2590"/>
                  </a:lnTo>
                  <a:lnTo>
                    <a:pt x="53" y="2594"/>
                  </a:lnTo>
                  <a:lnTo>
                    <a:pt x="75" y="2599"/>
                  </a:lnTo>
                  <a:lnTo>
                    <a:pt x="98" y="2606"/>
                  </a:lnTo>
                  <a:lnTo>
                    <a:pt x="119" y="2614"/>
                  </a:lnTo>
                  <a:lnTo>
                    <a:pt x="139" y="2624"/>
                  </a:lnTo>
                  <a:lnTo>
                    <a:pt x="149" y="2629"/>
                  </a:lnTo>
                  <a:lnTo>
                    <a:pt x="158" y="2636"/>
                  </a:lnTo>
                  <a:lnTo>
                    <a:pt x="167" y="2642"/>
                  </a:lnTo>
                  <a:lnTo>
                    <a:pt x="177" y="2649"/>
                  </a:lnTo>
                  <a:lnTo>
                    <a:pt x="173" y="2666"/>
                  </a:lnTo>
                  <a:lnTo>
                    <a:pt x="168" y="2682"/>
                  </a:lnTo>
                  <a:lnTo>
                    <a:pt x="166" y="2690"/>
                  </a:lnTo>
                  <a:lnTo>
                    <a:pt x="166" y="2700"/>
                  </a:lnTo>
                  <a:lnTo>
                    <a:pt x="166" y="2710"/>
                  </a:lnTo>
                  <a:lnTo>
                    <a:pt x="168" y="2723"/>
                  </a:lnTo>
                  <a:lnTo>
                    <a:pt x="169" y="2729"/>
                  </a:lnTo>
                  <a:lnTo>
                    <a:pt x="173" y="2737"/>
                  </a:lnTo>
                  <a:lnTo>
                    <a:pt x="177" y="2743"/>
                  </a:lnTo>
                  <a:lnTo>
                    <a:pt x="181" y="2749"/>
                  </a:lnTo>
                  <a:lnTo>
                    <a:pt x="186" y="2756"/>
                  </a:lnTo>
                  <a:lnTo>
                    <a:pt x="191" y="2761"/>
                  </a:lnTo>
                  <a:lnTo>
                    <a:pt x="197" y="2767"/>
                  </a:lnTo>
                  <a:lnTo>
                    <a:pt x="203" y="2772"/>
                  </a:lnTo>
                  <a:lnTo>
                    <a:pt x="217" y="2782"/>
                  </a:lnTo>
                  <a:lnTo>
                    <a:pt x="230" y="2790"/>
                  </a:lnTo>
                  <a:lnTo>
                    <a:pt x="243" y="2796"/>
                  </a:lnTo>
                  <a:lnTo>
                    <a:pt x="256" y="2800"/>
                  </a:lnTo>
                  <a:lnTo>
                    <a:pt x="252" y="2811"/>
                  </a:lnTo>
                  <a:lnTo>
                    <a:pt x="245" y="2823"/>
                  </a:lnTo>
                  <a:lnTo>
                    <a:pt x="239" y="2832"/>
                  </a:lnTo>
                  <a:lnTo>
                    <a:pt x="231" y="2841"/>
                  </a:lnTo>
                  <a:lnTo>
                    <a:pt x="222" y="2849"/>
                  </a:lnTo>
                  <a:lnTo>
                    <a:pt x="212" y="2856"/>
                  </a:lnTo>
                  <a:lnTo>
                    <a:pt x="201" y="2863"/>
                  </a:lnTo>
                  <a:lnTo>
                    <a:pt x="190" y="2869"/>
                  </a:lnTo>
                  <a:lnTo>
                    <a:pt x="178" y="2875"/>
                  </a:lnTo>
                  <a:lnTo>
                    <a:pt x="165" y="2880"/>
                  </a:lnTo>
                  <a:lnTo>
                    <a:pt x="153" y="2885"/>
                  </a:lnTo>
                  <a:lnTo>
                    <a:pt x="141" y="2889"/>
                  </a:lnTo>
                  <a:lnTo>
                    <a:pt x="117" y="2897"/>
                  </a:lnTo>
                  <a:lnTo>
                    <a:pt x="94" y="2902"/>
                  </a:lnTo>
                  <a:lnTo>
                    <a:pt x="81" y="2906"/>
                  </a:lnTo>
                  <a:lnTo>
                    <a:pt x="70" y="2911"/>
                  </a:lnTo>
                  <a:lnTo>
                    <a:pt x="61" y="2916"/>
                  </a:lnTo>
                  <a:lnTo>
                    <a:pt x="52" y="2923"/>
                  </a:lnTo>
                  <a:lnTo>
                    <a:pt x="44" y="2930"/>
                  </a:lnTo>
                  <a:lnTo>
                    <a:pt x="37" y="2937"/>
                  </a:lnTo>
                  <a:lnTo>
                    <a:pt x="32" y="2943"/>
                  </a:lnTo>
                  <a:lnTo>
                    <a:pt x="28" y="2948"/>
                  </a:lnTo>
                  <a:lnTo>
                    <a:pt x="21" y="2960"/>
                  </a:lnTo>
                  <a:lnTo>
                    <a:pt x="14" y="2972"/>
                  </a:lnTo>
                  <a:lnTo>
                    <a:pt x="8" y="2986"/>
                  </a:lnTo>
                  <a:lnTo>
                    <a:pt x="4" y="2998"/>
                  </a:lnTo>
                  <a:lnTo>
                    <a:pt x="3" y="3005"/>
                  </a:lnTo>
                  <a:lnTo>
                    <a:pt x="2" y="3011"/>
                  </a:lnTo>
                  <a:lnTo>
                    <a:pt x="2" y="3018"/>
                  </a:lnTo>
                  <a:lnTo>
                    <a:pt x="2" y="3024"/>
                  </a:lnTo>
                  <a:lnTo>
                    <a:pt x="3" y="3031"/>
                  </a:lnTo>
                  <a:lnTo>
                    <a:pt x="5" y="3038"/>
                  </a:lnTo>
                  <a:lnTo>
                    <a:pt x="8" y="3044"/>
                  </a:lnTo>
                  <a:lnTo>
                    <a:pt x="12" y="3051"/>
                  </a:lnTo>
                  <a:lnTo>
                    <a:pt x="45" y="3056"/>
                  </a:lnTo>
                  <a:lnTo>
                    <a:pt x="74" y="3062"/>
                  </a:lnTo>
                  <a:lnTo>
                    <a:pt x="103" y="3066"/>
                  </a:lnTo>
                  <a:lnTo>
                    <a:pt x="133" y="3071"/>
                  </a:lnTo>
                  <a:lnTo>
                    <a:pt x="136" y="3072"/>
                  </a:lnTo>
                  <a:lnTo>
                    <a:pt x="139" y="3073"/>
                  </a:lnTo>
                  <a:lnTo>
                    <a:pt x="142" y="3075"/>
                  </a:lnTo>
                  <a:lnTo>
                    <a:pt x="145" y="3078"/>
                  </a:lnTo>
                  <a:lnTo>
                    <a:pt x="149" y="3084"/>
                  </a:lnTo>
                  <a:lnTo>
                    <a:pt x="153" y="3091"/>
                  </a:lnTo>
                  <a:lnTo>
                    <a:pt x="161" y="3110"/>
                  </a:lnTo>
                  <a:lnTo>
                    <a:pt x="169" y="3131"/>
                  </a:lnTo>
                  <a:lnTo>
                    <a:pt x="174" y="3144"/>
                  </a:lnTo>
                  <a:lnTo>
                    <a:pt x="179" y="3155"/>
                  </a:lnTo>
                  <a:lnTo>
                    <a:pt x="185" y="3166"/>
                  </a:lnTo>
                  <a:lnTo>
                    <a:pt x="192" y="3177"/>
                  </a:lnTo>
                  <a:lnTo>
                    <a:pt x="201" y="3187"/>
                  </a:lnTo>
                  <a:lnTo>
                    <a:pt x="210" y="3196"/>
                  </a:lnTo>
                  <a:lnTo>
                    <a:pt x="215" y="3200"/>
                  </a:lnTo>
                  <a:lnTo>
                    <a:pt x="221" y="3204"/>
                  </a:lnTo>
                  <a:lnTo>
                    <a:pt x="227" y="3207"/>
                  </a:lnTo>
                  <a:lnTo>
                    <a:pt x="234" y="3210"/>
                  </a:lnTo>
                  <a:lnTo>
                    <a:pt x="252" y="3215"/>
                  </a:lnTo>
                  <a:lnTo>
                    <a:pt x="270" y="3218"/>
                  </a:lnTo>
                  <a:lnTo>
                    <a:pt x="288" y="3221"/>
                  </a:lnTo>
                  <a:lnTo>
                    <a:pt x="307" y="3221"/>
                  </a:lnTo>
                  <a:lnTo>
                    <a:pt x="327" y="3219"/>
                  </a:lnTo>
                  <a:lnTo>
                    <a:pt x="345" y="3216"/>
                  </a:lnTo>
                  <a:lnTo>
                    <a:pt x="362" y="3213"/>
                  </a:lnTo>
                  <a:lnTo>
                    <a:pt x="377" y="3208"/>
                  </a:lnTo>
                  <a:lnTo>
                    <a:pt x="400" y="3201"/>
                  </a:lnTo>
                  <a:lnTo>
                    <a:pt x="425" y="3195"/>
                  </a:lnTo>
                  <a:lnTo>
                    <a:pt x="436" y="3193"/>
                  </a:lnTo>
                  <a:lnTo>
                    <a:pt x="448" y="3192"/>
                  </a:lnTo>
                  <a:lnTo>
                    <a:pt x="459" y="3192"/>
                  </a:lnTo>
                  <a:lnTo>
                    <a:pt x="469" y="3194"/>
                  </a:lnTo>
                  <a:lnTo>
                    <a:pt x="465" y="3205"/>
                  </a:lnTo>
                  <a:lnTo>
                    <a:pt x="461" y="3218"/>
                  </a:lnTo>
                  <a:lnTo>
                    <a:pt x="459" y="3235"/>
                  </a:lnTo>
                  <a:lnTo>
                    <a:pt x="458" y="3252"/>
                  </a:lnTo>
                  <a:lnTo>
                    <a:pt x="456" y="3286"/>
                  </a:lnTo>
                  <a:lnTo>
                    <a:pt x="455" y="3317"/>
                  </a:lnTo>
                  <a:lnTo>
                    <a:pt x="455" y="3338"/>
                  </a:lnTo>
                  <a:lnTo>
                    <a:pt x="455" y="3361"/>
                  </a:lnTo>
                  <a:lnTo>
                    <a:pt x="455" y="3386"/>
                  </a:lnTo>
                  <a:lnTo>
                    <a:pt x="456" y="3409"/>
                  </a:lnTo>
                  <a:lnTo>
                    <a:pt x="458" y="3421"/>
                  </a:lnTo>
                  <a:lnTo>
                    <a:pt x="460" y="3433"/>
                  </a:lnTo>
                  <a:lnTo>
                    <a:pt x="464" y="3444"/>
                  </a:lnTo>
                  <a:lnTo>
                    <a:pt x="468" y="3456"/>
                  </a:lnTo>
                  <a:lnTo>
                    <a:pt x="474" y="3468"/>
                  </a:lnTo>
                  <a:lnTo>
                    <a:pt x="482" y="3478"/>
                  </a:lnTo>
                  <a:lnTo>
                    <a:pt x="490" y="3489"/>
                  </a:lnTo>
                  <a:lnTo>
                    <a:pt x="500" y="3498"/>
                  </a:lnTo>
                  <a:lnTo>
                    <a:pt x="504" y="3501"/>
                  </a:lnTo>
                  <a:lnTo>
                    <a:pt x="509" y="3502"/>
                  </a:lnTo>
                  <a:lnTo>
                    <a:pt x="513" y="3503"/>
                  </a:lnTo>
                  <a:lnTo>
                    <a:pt x="517" y="3503"/>
                  </a:lnTo>
                  <a:lnTo>
                    <a:pt x="524" y="3502"/>
                  </a:lnTo>
                  <a:lnTo>
                    <a:pt x="531" y="3499"/>
                  </a:lnTo>
                  <a:lnTo>
                    <a:pt x="536" y="3494"/>
                  </a:lnTo>
                  <a:lnTo>
                    <a:pt x="542" y="3488"/>
                  </a:lnTo>
                  <a:lnTo>
                    <a:pt x="546" y="3483"/>
                  </a:lnTo>
                  <a:lnTo>
                    <a:pt x="551" y="3477"/>
                  </a:lnTo>
                  <a:lnTo>
                    <a:pt x="560" y="3471"/>
                  </a:lnTo>
                  <a:lnTo>
                    <a:pt x="568" y="3468"/>
                  </a:lnTo>
                  <a:lnTo>
                    <a:pt x="576" y="3466"/>
                  </a:lnTo>
                  <a:lnTo>
                    <a:pt x="583" y="3465"/>
                  </a:lnTo>
                  <a:lnTo>
                    <a:pt x="591" y="3466"/>
                  </a:lnTo>
                  <a:lnTo>
                    <a:pt x="597" y="3468"/>
                  </a:lnTo>
                  <a:lnTo>
                    <a:pt x="604" y="3471"/>
                  </a:lnTo>
                  <a:lnTo>
                    <a:pt x="611" y="3475"/>
                  </a:lnTo>
                  <a:lnTo>
                    <a:pt x="624" y="3484"/>
                  </a:lnTo>
                  <a:lnTo>
                    <a:pt x="638" y="3494"/>
                  </a:lnTo>
                  <a:lnTo>
                    <a:pt x="645" y="3499"/>
                  </a:lnTo>
                  <a:lnTo>
                    <a:pt x="653" y="3503"/>
                  </a:lnTo>
                  <a:lnTo>
                    <a:pt x="660" y="3507"/>
                  </a:lnTo>
                  <a:lnTo>
                    <a:pt x="668" y="3510"/>
                  </a:lnTo>
                  <a:lnTo>
                    <a:pt x="685" y="3515"/>
                  </a:lnTo>
                  <a:lnTo>
                    <a:pt x="700" y="3517"/>
                  </a:lnTo>
                  <a:lnTo>
                    <a:pt x="715" y="3519"/>
                  </a:lnTo>
                  <a:lnTo>
                    <a:pt x="729" y="3519"/>
                  </a:lnTo>
                  <a:lnTo>
                    <a:pt x="741" y="3518"/>
                  </a:lnTo>
                  <a:lnTo>
                    <a:pt x="752" y="3515"/>
                  </a:lnTo>
                  <a:lnTo>
                    <a:pt x="763" y="3512"/>
                  </a:lnTo>
                  <a:lnTo>
                    <a:pt x="773" y="3508"/>
                  </a:lnTo>
                  <a:lnTo>
                    <a:pt x="782" y="3503"/>
                  </a:lnTo>
                  <a:lnTo>
                    <a:pt x="791" y="3497"/>
                  </a:lnTo>
                  <a:lnTo>
                    <a:pt x="799" y="3490"/>
                  </a:lnTo>
                  <a:lnTo>
                    <a:pt x="807" y="3483"/>
                  </a:lnTo>
                  <a:lnTo>
                    <a:pt x="821" y="3467"/>
                  </a:lnTo>
                  <a:lnTo>
                    <a:pt x="833" y="3449"/>
                  </a:lnTo>
                  <a:lnTo>
                    <a:pt x="845" y="3430"/>
                  </a:lnTo>
                  <a:lnTo>
                    <a:pt x="858" y="3412"/>
                  </a:lnTo>
                  <a:lnTo>
                    <a:pt x="872" y="3393"/>
                  </a:lnTo>
                  <a:lnTo>
                    <a:pt x="886" y="3375"/>
                  </a:lnTo>
                  <a:lnTo>
                    <a:pt x="893" y="3367"/>
                  </a:lnTo>
                  <a:lnTo>
                    <a:pt x="901" y="3360"/>
                  </a:lnTo>
                  <a:lnTo>
                    <a:pt x="910" y="3353"/>
                  </a:lnTo>
                  <a:lnTo>
                    <a:pt x="920" y="3347"/>
                  </a:lnTo>
                  <a:lnTo>
                    <a:pt x="930" y="3341"/>
                  </a:lnTo>
                  <a:lnTo>
                    <a:pt x="941" y="3336"/>
                  </a:lnTo>
                  <a:lnTo>
                    <a:pt x="954" y="3333"/>
                  </a:lnTo>
                  <a:lnTo>
                    <a:pt x="966" y="3330"/>
                  </a:lnTo>
                  <a:lnTo>
                    <a:pt x="984" y="3329"/>
                  </a:lnTo>
                  <a:lnTo>
                    <a:pt x="997" y="3329"/>
                  </a:lnTo>
                  <a:lnTo>
                    <a:pt x="1008" y="3329"/>
                  </a:lnTo>
                  <a:lnTo>
                    <a:pt x="1022" y="3330"/>
                  </a:lnTo>
                  <a:lnTo>
                    <a:pt x="1033" y="3331"/>
                  </a:lnTo>
                  <a:lnTo>
                    <a:pt x="1044" y="3332"/>
                  </a:lnTo>
                  <a:lnTo>
                    <a:pt x="1055" y="3334"/>
                  </a:lnTo>
                  <a:lnTo>
                    <a:pt x="1066" y="3336"/>
                  </a:lnTo>
                  <a:lnTo>
                    <a:pt x="1088" y="3342"/>
                  </a:lnTo>
                  <a:lnTo>
                    <a:pt x="1110" y="3350"/>
                  </a:lnTo>
                  <a:lnTo>
                    <a:pt x="1130" y="3359"/>
                  </a:lnTo>
                  <a:lnTo>
                    <a:pt x="1150" y="3368"/>
                  </a:lnTo>
                  <a:lnTo>
                    <a:pt x="1169" y="3377"/>
                  </a:lnTo>
                  <a:lnTo>
                    <a:pt x="1190" y="3387"/>
                  </a:lnTo>
                  <a:lnTo>
                    <a:pt x="1262" y="3422"/>
                  </a:lnTo>
                  <a:lnTo>
                    <a:pt x="1335" y="3455"/>
                  </a:lnTo>
                  <a:lnTo>
                    <a:pt x="1409" y="3489"/>
                  </a:lnTo>
                  <a:lnTo>
                    <a:pt x="1483" y="3522"/>
                  </a:lnTo>
                  <a:lnTo>
                    <a:pt x="1556" y="3557"/>
                  </a:lnTo>
                  <a:lnTo>
                    <a:pt x="1630" y="3593"/>
                  </a:lnTo>
                  <a:lnTo>
                    <a:pt x="1667" y="3612"/>
                  </a:lnTo>
                  <a:lnTo>
                    <a:pt x="1702" y="3632"/>
                  </a:lnTo>
                  <a:lnTo>
                    <a:pt x="1738" y="3652"/>
                  </a:lnTo>
                  <a:lnTo>
                    <a:pt x="1773" y="3673"/>
                  </a:lnTo>
                  <a:lnTo>
                    <a:pt x="1788" y="3679"/>
                  </a:lnTo>
                  <a:lnTo>
                    <a:pt x="1774" y="3695"/>
                  </a:lnTo>
                  <a:lnTo>
                    <a:pt x="1761" y="3710"/>
                  </a:lnTo>
                  <a:lnTo>
                    <a:pt x="1753" y="3717"/>
                  </a:lnTo>
                  <a:lnTo>
                    <a:pt x="1744" y="3722"/>
                  </a:lnTo>
                  <a:lnTo>
                    <a:pt x="1733" y="3727"/>
                  </a:lnTo>
                  <a:lnTo>
                    <a:pt x="1718" y="3731"/>
                  </a:lnTo>
                  <a:lnTo>
                    <a:pt x="1712" y="3733"/>
                  </a:lnTo>
                  <a:lnTo>
                    <a:pt x="1706" y="3734"/>
                  </a:lnTo>
                  <a:lnTo>
                    <a:pt x="1699" y="3734"/>
                  </a:lnTo>
                  <a:lnTo>
                    <a:pt x="1693" y="3734"/>
                  </a:lnTo>
                  <a:lnTo>
                    <a:pt x="1679" y="3734"/>
                  </a:lnTo>
                  <a:lnTo>
                    <a:pt x="1665" y="3734"/>
                  </a:lnTo>
                  <a:lnTo>
                    <a:pt x="1659" y="3734"/>
                  </a:lnTo>
                  <a:lnTo>
                    <a:pt x="1653" y="3734"/>
                  </a:lnTo>
                  <a:lnTo>
                    <a:pt x="1647" y="3735"/>
                  </a:lnTo>
                  <a:lnTo>
                    <a:pt x="1642" y="3737"/>
                  </a:lnTo>
                  <a:lnTo>
                    <a:pt x="1637" y="3739"/>
                  </a:lnTo>
                  <a:lnTo>
                    <a:pt x="1632" y="3742"/>
                  </a:lnTo>
                  <a:lnTo>
                    <a:pt x="1628" y="3747"/>
                  </a:lnTo>
                  <a:lnTo>
                    <a:pt x="1626" y="3752"/>
                  </a:lnTo>
                  <a:lnTo>
                    <a:pt x="1626" y="3755"/>
                  </a:lnTo>
                  <a:lnTo>
                    <a:pt x="1626" y="3758"/>
                  </a:lnTo>
                  <a:lnTo>
                    <a:pt x="1627" y="3761"/>
                  </a:lnTo>
                  <a:lnTo>
                    <a:pt x="1629" y="3764"/>
                  </a:lnTo>
                  <a:lnTo>
                    <a:pt x="1633" y="3770"/>
                  </a:lnTo>
                  <a:lnTo>
                    <a:pt x="1640" y="3777"/>
                  </a:lnTo>
                  <a:lnTo>
                    <a:pt x="1647" y="3783"/>
                  </a:lnTo>
                  <a:lnTo>
                    <a:pt x="1655" y="3790"/>
                  </a:lnTo>
                  <a:lnTo>
                    <a:pt x="1664" y="3796"/>
                  </a:lnTo>
                  <a:lnTo>
                    <a:pt x="1674" y="3802"/>
                  </a:lnTo>
                  <a:lnTo>
                    <a:pt x="1708" y="3820"/>
                  </a:lnTo>
                  <a:lnTo>
                    <a:pt x="1725" y="3827"/>
                  </a:lnTo>
                  <a:lnTo>
                    <a:pt x="1735" y="3831"/>
                  </a:lnTo>
                  <a:lnTo>
                    <a:pt x="1745" y="3835"/>
                  </a:lnTo>
                  <a:lnTo>
                    <a:pt x="1754" y="3838"/>
                  </a:lnTo>
                  <a:lnTo>
                    <a:pt x="1764" y="3840"/>
                  </a:lnTo>
                  <a:lnTo>
                    <a:pt x="1781" y="3843"/>
                  </a:lnTo>
                  <a:lnTo>
                    <a:pt x="1800" y="3844"/>
                  </a:lnTo>
                  <a:lnTo>
                    <a:pt x="1817" y="3843"/>
                  </a:lnTo>
                  <a:lnTo>
                    <a:pt x="1834" y="3841"/>
                  </a:lnTo>
                  <a:lnTo>
                    <a:pt x="1852" y="3839"/>
                  </a:lnTo>
                  <a:lnTo>
                    <a:pt x="1872" y="3836"/>
                  </a:lnTo>
                  <a:lnTo>
                    <a:pt x="1892" y="3831"/>
                  </a:lnTo>
                  <a:lnTo>
                    <a:pt x="1912" y="3826"/>
                  </a:lnTo>
                  <a:lnTo>
                    <a:pt x="1932" y="3820"/>
                  </a:lnTo>
                  <a:lnTo>
                    <a:pt x="1953" y="3814"/>
                  </a:lnTo>
                  <a:lnTo>
                    <a:pt x="1972" y="3807"/>
                  </a:lnTo>
                  <a:lnTo>
                    <a:pt x="1988" y="3799"/>
                  </a:lnTo>
                  <a:lnTo>
                    <a:pt x="1996" y="3796"/>
                  </a:lnTo>
                  <a:lnTo>
                    <a:pt x="2003" y="3791"/>
                  </a:lnTo>
                  <a:lnTo>
                    <a:pt x="2008" y="3786"/>
                  </a:lnTo>
                  <a:lnTo>
                    <a:pt x="2013" y="3782"/>
                  </a:lnTo>
                  <a:lnTo>
                    <a:pt x="2020" y="3780"/>
                  </a:lnTo>
                  <a:lnTo>
                    <a:pt x="2034" y="3779"/>
                  </a:lnTo>
                  <a:lnTo>
                    <a:pt x="2037" y="3779"/>
                  </a:lnTo>
                  <a:lnTo>
                    <a:pt x="2040" y="3780"/>
                  </a:lnTo>
                  <a:lnTo>
                    <a:pt x="2043" y="3781"/>
                  </a:lnTo>
                  <a:lnTo>
                    <a:pt x="2045" y="3783"/>
                  </a:lnTo>
                  <a:lnTo>
                    <a:pt x="2047" y="3786"/>
                  </a:lnTo>
                  <a:lnTo>
                    <a:pt x="2048" y="3791"/>
                  </a:lnTo>
                  <a:lnTo>
                    <a:pt x="2048" y="3795"/>
                  </a:lnTo>
                  <a:lnTo>
                    <a:pt x="2047" y="3800"/>
                  </a:lnTo>
                  <a:lnTo>
                    <a:pt x="2045" y="3807"/>
                  </a:lnTo>
                  <a:lnTo>
                    <a:pt x="2041" y="3813"/>
                  </a:lnTo>
                  <a:lnTo>
                    <a:pt x="2037" y="3821"/>
                  </a:lnTo>
                  <a:lnTo>
                    <a:pt x="2031" y="3828"/>
                  </a:lnTo>
                  <a:lnTo>
                    <a:pt x="2024" y="3836"/>
                  </a:lnTo>
                  <a:lnTo>
                    <a:pt x="2015" y="3844"/>
                  </a:lnTo>
                  <a:lnTo>
                    <a:pt x="2007" y="3851"/>
                  </a:lnTo>
                  <a:lnTo>
                    <a:pt x="1997" y="3858"/>
                  </a:lnTo>
                  <a:lnTo>
                    <a:pt x="1987" y="3865"/>
                  </a:lnTo>
                  <a:lnTo>
                    <a:pt x="1976" y="3873"/>
                  </a:lnTo>
                  <a:lnTo>
                    <a:pt x="1964" y="3879"/>
                  </a:lnTo>
                  <a:lnTo>
                    <a:pt x="1952" y="3884"/>
                  </a:lnTo>
                  <a:lnTo>
                    <a:pt x="1939" y="3888"/>
                  </a:lnTo>
                  <a:lnTo>
                    <a:pt x="1926" y="3891"/>
                  </a:lnTo>
                  <a:lnTo>
                    <a:pt x="1913" y="3893"/>
                  </a:lnTo>
                  <a:lnTo>
                    <a:pt x="1899" y="3893"/>
                  </a:lnTo>
                  <a:lnTo>
                    <a:pt x="1893" y="3895"/>
                  </a:lnTo>
                  <a:lnTo>
                    <a:pt x="1887" y="3897"/>
                  </a:lnTo>
                  <a:lnTo>
                    <a:pt x="1881" y="3899"/>
                  </a:lnTo>
                  <a:lnTo>
                    <a:pt x="1877" y="3902"/>
                  </a:lnTo>
                  <a:lnTo>
                    <a:pt x="1874" y="3905"/>
                  </a:lnTo>
                  <a:lnTo>
                    <a:pt x="1873" y="3910"/>
                  </a:lnTo>
                  <a:lnTo>
                    <a:pt x="1872" y="3915"/>
                  </a:lnTo>
                  <a:lnTo>
                    <a:pt x="1874" y="3921"/>
                  </a:lnTo>
                  <a:lnTo>
                    <a:pt x="1878" y="3930"/>
                  </a:lnTo>
                  <a:lnTo>
                    <a:pt x="1883" y="3939"/>
                  </a:lnTo>
                  <a:lnTo>
                    <a:pt x="1886" y="3942"/>
                  </a:lnTo>
                  <a:lnTo>
                    <a:pt x="1890" y="3946"/>
                  </a:lnTo>
                  <a:lnTo>
                    <a:pt x="1895" y="3949"/>
                  </a:lnTo>
                  <a:lnTo>
                    <a:pt x="1901" y="3952"/>
                  </a:lnTo>
                  <a:lnTo>
                    <a:pt x="1908" y="3954"/>
                  </a:lnTo>
                  <a:lnTo>
                    <a:pt x="1916" y="3956"/>
                  </a:lnTo>
                  <a:lnTo>
                    <a:pt x="1925" y="3957"/>
                  </a:lnTo>
                  <a:lnTo>
                    <a:pt x="1936" y="3958"/>
                  </a:lnTo>
                  <a:lnTo>
                    <a:pt x="1949" y="3958"/>
                  </a:lnTo>
                  <a:lnTo>
                    <a:pt x="1963" y="3958"/>
                  </a:lnTo>
                  <a:lnTo>
                    <a:pt x="1979" y="3957"/>
                  </a:lnTo>
                  <a:lnTo>
                    <a:pt x="1997" y="3956"/>
                  </a:lnTo>
                  <a:lnTo>
                    <a:pt x="2113" y="3931"/>
                  </a:lnTo>
                  <a:lnTo>
                    <a:pt x="2146" y="3928"/>
                  </a:lnTo>
                  <a:lnTo>
                    <a:pt x="2197" y="3924"/>
                  </a:lnTo>
                  <a:lnTo>
                    <a:pt x="2209" y="3924"/>
                  </a:lnTo>
                  <a:lnTo>
                    <a:pt x="2221" y="3925"/>
                  </a:lnTo>
                  <a:lnTo>
                    <a:pt x="2232" y="3926"/>
                  </a:lnTo>
                  <a:lnTo>
                    <a:pt x="2242" y="3928"/>
                  </a:lnTo>
                  <a:lnTo>
                    <a:pt x="2250" y="3931"/>
                  </a:lnTo>
                  <a:lnTo>
                    <a:pt x="2258" y="3935"/>
                  </a:lnTo>
                  <a:lnTo>
                    <a:pt x="2261" y="3937"/>
                  </a:lnTo>
                  <a:lnTo>
                    <a:pt x="2263" y="3940"/>
                  </a:lnTo>
                  <a:lnTo>
                    <a:pt x="2264" y="3943"/>
                  </a:lnTo>
                  <a:lnTo>
                    <a:pt x="2265" y="3947"/>
                  </a:lnTo>
                  <a:lnTo>
                    <a:pt x="2265" y="3949"/>
                  </a:lnTo>
                  <a:lnTo>
                    <a:pt x="2264" y="3952"/>
                  </a:lnTo>
                  <a:lnTo>
                    <a:pt x="2263" y="3955"/>
                  </a:lnTo>
                  <a:lnTo>
                    <a:pt x="2261" y="3957"/>
                  </a:lnTo>
                  <a:lnTo>
                    <a:pt x="2255" y="3961"/>
                  </a:lnTo>
                  <a:lnTo>
                    <a:pt x="2247" y="3965"/>
                  </a:lnTo>
                  <a:lnTo>
                    <a:pt x="2229" y="3972"/>
                  </a:lnTo>
                  <a:lnTo>
                    <a:pt x="2208" y="3979"/>
                  </a:lnTo>
                  <a:lnTo>
                    <a:pt x="2163" y="3989"/>
                  </a:lnTo>
                  <a:lnTo>
                    <a:pt x="2134" y="3995"/>
                  </a:lnTo>
                  <a:lnTo>
                    <a:pt x="2128" y="3998"/>
                  </a:lnTo>
                  <a:lnTo>
                    <a:pt x="2123" y="4001"/>
                  </a:lnTo>
                  <a:lnTo>
                    <a:pt x="2119" y="4006"/>
                  </a:lnTo>
                  <a:lnTo>
                    <a:pt x="2117" y="4012"/>
                  </a:lnTo>
                  <a:lnTo>
                    <a:pt x="2116" y="4018"/>
                  </a:lnTo>
                  <a:lnTo>
                    <a:pt x="2116" y="4024"/>
                  </a:lnTo>
                  <a:lnTo>
                    <a:pt x="2117" y="4027"/>
                  </a:lnTo>
                  <a:lnTo>
                    <a:pt x="2118" y="4029"/>
                  </a:lnTo>
                  <a:lnTo>
                    <a:pt x="2120" y="4031"/>
                  </a:lnTo>
                  <a:lnTo>
                    <a:pt x="2123" y="4035"/>
                  </a:lnTo>
                  <a:lnTo>
                    <a:pt x="2126" y="4039"/>
                  </a:lnTo>
                  <a:lnTo>
                    <a:pt x="2129" y="4042"/>
                  </a:lnTo>
                  <a:lnTo>
                    <a:pt x="2133" y="4045"/>
                  </a:lnTo>
                  <a:lnTo>
                    <a:pt x="2138" y="4048"/>
                  </a:lnTo>
                  <a:lnTo>
                    <a:pt x="2148" y="4052"/>
                  </a:lnTo>
                  <a:lnTo>
                    <a:pt x="2159" y="4055"/>
                  </a:lnTo>
                  <a:lnTo>
                    <a:pt x="2172" y="4058"/>
                  </a:lnTo>
                  <a:lnTo>
                    <a:pt x="2187" y="4059"/>
                  </a:lnTo>
                  <a:lnTo>
                    <a:pt x="2202" y="4059"/>
                  </a:lnTo>
                  <a:lnTo>
                    <a:pt x="2218" y="4058"/>
                  </a:lnTo>
                  <a:lnTo>
                    <a:pt x="2251" y="4056"/>
                  </a:lnTo>
                  <a:lnTo>
                    <a:pt x="2286" y="4053"/>
                  </a:lnTo>
                  <a:lnTo>
                    <a:pt x="2320" y="4050"/>
                  </a:lnTo>
                  <a:lnTo>
                    <a:pt x="2353" y="4049"/>
                  </a:lnTo>
                  <a:lnTo>
                    <a:pt x="2379" y="4049"/>
                  </a:lnTo>
                  <a:lnTo>
                    <a:pt x="2414" y="4047"/>
                  </a:lnTo>
                  <a:lnTo>
                    <a:pt x="2448" y="4045"/>
                  </a:lnTo>
                  <a:lnTo>
                    <a:pt x="2475" y="4045"/>
                  </a:lnTo>
                  <a:lnTo>
                    <a:pt x="2482" y="4046"/>
                  </a:lnTo>
                  <a:lnTo>
                    <a:pt x="2495" y="4049"/>
                  </a:lnTo>
                  <a:lnTo>
                    <a:pt x="2498" y="4051"/>
                  </a:lnTo>
                  <a:lnTo>
                    <a:pt x="2500" y="4053"/>
                  </a:lnTo>
                  <a:lnTo>
                    <a:pt x="2501" y="4056"/>
                  </a:lnTo>
                  <a:lnTo>
                    <a:pt x="2502" y="4058"/>
                  </a:lnTo>
                  <a:lnTo>
                    <a:pt x="2502" y="4062"/>
                  </a:lnTo>
                  <a:lnTo>
                    <a:pt x="2500" y="4066"/>
                  </a:lnTo>
                  <a:lnTo>
                    <a:pt x="2497" y="4071"/>
                  </a:lnTo>
                  <a:lnTo>
                    <a:pt x="2493" y="4076"/>
                  </a:lnTo>
                  <a:lnTo>
                    <a:pt x="2489" y="4080"/>
                  </a:lnTo>
                  <a:lnTo>
                    <a:pt x="2483" y="4083"/>
                  </a:lnTo>
                  <a:lnTo>
                    <a:pt x="2477" y="4087"/>
                  </a:lnTo>
                  <a:lnTo>
                    <a:pt x="2471" y="4090"/>
                  </a:lnTo>
                  <a:lnTo>
                    <a:pt x="2456" y="4095"/>
                  </a:lnTo>
                  <a:lnTo>
                    <a:pt x="2439" y="4099"/>
                  </a:lnTo>
                  <a:lnTo>
                    <a:pt x="2420" y="4103"/>
                  </a:lnTo>
                  <a:lnTo>
                    <a:pt x="2400" y="4105"/>
                  </a:lnTo>
                  <a:lnTo>
                    <a:pt x="2380" y="4106"/>
                  </a:lnTo>
                  <a:lnTo>
                    <a:pt x="2361" y="4107"/>
                  </a:lnTo>
                  <a:lnTo>
                    <a:pt x="2355" y="4106"/>
                  </a:lnTo>
                  <a:lnTo>
                    <a:pt x="2348" y="4108"/>
                  </a:lnTo>
                  <a:lnTo>
                    <a:pt x="2342" y="4110"/>
                  </a:lnTo>
                  <a:lnTo>
                    <a:pt x="2337" y="4115"/>
                  </a:lnTo>
                  <a:lnTo>
                    <a:pt x="2332" y="4120"/>
                  </a:lnTo>
                  <a:lnTo>
                    <a:pt x="2328" y="4126"/>
                  </a:lnTo>
                  <a:lnTo>
                    <a:pt x="2327" y="4129"/>
                  </a:lnTo>
                  <a:lnTo>
                    <a:pt x="2326" y="4133"/>
                  </a:lnTo>
                  <a:lnTo>
                    <a:pt x="2326" y="4137"/>
                  </a:lnTo>
                  <a:lnTo>
                    <a:pt x="2327" y="4140"/>
                  </a:lnTo>
                  <a:lnTo>
                    <a:pt x="2328" y="4144"/>
                  </a:lnTo>
                  <a:lnTo>
                    <a:pt x="2330" y="4148"/>
                  </a:lnTo>
                  <a:lnTo>
                    <a:pt x="2334" y="4152"/>
                  </a:lnTo>
                  <a:lnTo>
                    <a:pt x="2338" y="4156"/>
                  </a:lnTo>
                  <a:lnTo>
                    <a:pt x="2342" y="4160"/>
                  </a:lnTo>
                  <a:lnTo>
                    <a:pt x="2347" y="4164"/>
                  </a:lnTo>
                  <a:lnTo>
                    <a:pt x="2353" y="4168"/>
                  </a:lnTo>
                  <a:lnTo>
                    <a:pt x="2361" y="4172"/>
                  </a:lnTo>
                  <a:lnTo>
                    <a:pt x="2369" y="4176"/>
                  </a:lnTo>
                  <a:lnTo>
                    <a:pt x="2378" y="4180"/>
                  </a:lnTo>
                  <a:lnTo>
                    <a:pt x="2388" y="4184"/>
                  </a:lnTo>
                  <a:lnTo>
                    <a:pt x="2400" y="4188"/>
                  </a:lnTo>
                  <a:lnTo>
                    <a:pt x="2428" y="4195"/>
                  </a:lnTo>
                  <a:lnTo>
                    <a:pt x="2460" y="4202"/>
                  </a:lnTo>
                  <a:lnTo>
                    <a:pt x="2476" y="4204"/>
                  </a:lnTo>
                  <a:lnTo>
                    <a:pt x="2493" y="4206"/>
                  </a:lnTo>
                  <a:lnTo>
                    <a:pt x="2510" y="4207"/>
                  </a:lnTo>
                  <a:lnTo>
                    <a:pt x="2528" y="4207"/>
                  </a:lnTo>
                  <a:lnTo>
                    <a:pt x="2545" y="4207"/>
                  </a:lnTo>
                  <a:lnTo>
                    <a:pt x="2564" y="4206"/>
                  </a:lnTo>
                  <a:lnTo>
                    <a:pt x="2581" y="4204"/>
                  </a:lnTo>
                  <a:lnTo>
                    <a:pt x="2599" y="4201"/>
                  </a:lnTo>
                  <a:lnTo>
                    <a:pt x="2616" y="4197"/>
                  </a:lnTo>
                  <a:lnTo>
                    <a:pt x="2633" y="4192"/>
                  </a:lnTo>
                  <a:lnTo>
                    <a:pt x="2650" y="4186"/>
                  </a:lnTo>
                  <a:lnTo>
                    <a:pt x="2665" y="4180"/>
                  </a:lnTo>
                  <a:lnTo>
                    <a:pt x="2680" y="4173"/>
                  </a:lnTo>
                  <a:lnTo>
                    <a:pt x="2694" y="4164"/>
                  </a:lnTo>
                  <a:lnTo>
                    <a:pt x="2707" y="4155"/>
                  </a:lnTo>
                  <a:lnTo>
                    <a:pt x="2719" y="4145"/>
                  </a:lnTo>
                  <a:lnTo>
                    <a:pt x="2733" y="4153"/>
                  </a:lnTo>
                  <a:lnTo>
                    <a:pt x="2744" y="4160"/>
                  </a:lnTo>
                  <a:lnTo>
                    <a:pt x="2748" y="4164"/>
                  </a:lnTo>
                  <a:lnTo>
                    <a:pt x="2751" y="4167"/>
                  </a:lnTo>
                  <a:lnTo>
                    <a:pt x="2753" y="4171"/>
                  </a:lnTo>
                  <a:lnTo>
                    <a:pt x="2754" y="4175"/>
                  </a:lnTo>
                  <a:lnTo>
                    <a:pt x="2755" y="4178"/>
                  </a:lnTo>
                  <a:lnTo>
                    <a:pt x="2756" y="4182"/>
                  </a:lnTo>
                  <a:lnTo>
                    <a:pt x="2755" y="4185"/>
                  </a:lnTo>
                  <a:lnTo>
                    <a:pt x="2755" y="4189"/>
                  </a:lnTo>
                  <a:lnTo>
                    <a:pt x="2752" y="4197"/>
                  </a:lnTo>
                  <a:lnTo>
                    <a:pt x="2748" y="4204"/>
                  </a:lnTo>
                  <a:lnTo>
                    <a:pt x="2738" y="4218"/>
                  </a:lnTo>
                  <a:lnTo>
                    <a:pt x="2728" y="4233"/>
                  </a:lnTo>
                  <a:lnTo>
                    <a:pt x="2724" y="4240"/>
                  </a:lnTo>
                  <a:lnTo>
                    <a:pt x="2721" y="4248"/>
                  </a:lnTo>
                  <a:lnTo>
                    <a:pt x="2721" y="4252"/>
                  </a:lnTo>
                  <a:lnTo>
                    <a:pt x="2721" y="4257"/>
                  </a:lnTo>
                  <a:lnTo>
                    <a:pt x="2721" y="4261"/>
                  </a:lnTo>
                  <a:lnTo>
                    <a:pt x="2722" y="4265"/>
                  </a:lnTo>
                  <a:lnTo>
                    <a:pt x="2724" y="4270"/>
                  </a:lnTo>
                  <a:lnTo>
                    <a:pt x="2726" y="4274"/>
                  </a:lnTo>
                  <a:lnTo>
                    <a:pt x="2728" y="4278"/>
                  </a:lnTo>
                  <a:lnTo>
                    <a:pt x="2731" y="4281"/>
                  </a:lnTo>
                  <a:lnTo>
                    <a:pt x="2734" y="4283"/>
                  </a:lnTo>
                  <a:lnTo>
                    <a:pt x="2737" y="4285"/>
                  </a:lnTo>
                  <a:lnTo>
                    <a:pt x="2741" y="4286"/>
                  </a:lnTo>
                  <a:lnTo>
                    <a:pt x="2744" y="4286"/>
                  </a:lnTo>
                  <a:lnTo>
                    <a:pt x="2752" y="4287"/>
                  </a:lnTo>
                  <a:lnTo>
                    <a:pt x="2761" y="4285"/>
                  </a:lnTo>
                  <a:lnTo>
                    <a:pt x="2770" y="4284"/>
                  </a:lnTo>
                  <a:lnTo>
                    <a:pt x="2779" y="4281"/>
                  </a:lnTo>
                  <a:lnTo>
                    <a:pt x="2789" y="4279"/>
                  </a:lnTo>
                  <a:lnTo>
                    <a:pt x="2800" y="4276"/>
                  </a:lnTo>
                  <a:lnTo>
                    <a:pt x="2810" y="4274"/>
                  </a:lnTo>
                  <a:lnTo>
                    <a:pt x="2820" y="4273"/>
                  </a:lnTo>
                  <a:lnTo>
                    <a:pt x="2829" y="4274"/>
                  </a:lnTo>
                  <a:lnTo>
                    <a:pt x="2838" y="4278"/>
                  </a:lnTo>
                  <a:lnTo>
                    <a:pt x="2842" y="4280"/>
                  </a:lnTo>
                  <a:lnTo>
                    <a:pt x="2847" y="4283"/>
                  </a:lnTo>
                  <a:lnTo>
                    <a:pt x="2851" y="4286"/>
                  </a:lnTo>
                  <a:lnTo>
                    <a:pt x="2855" y="4290"/>
                  </a:lnTo>
                  <a:lnTo>
                    <a:pt x="2856" y="4295"/>
                  </a:lnTo>
                  <a:lnTo>
                    <a:pt x="2857" y="4299"/>
                  </a:lnTo>
                  <a:lnTo>
                    <a:pt x="2857" y="4303"/>
                  </a:lnTo>
                  <a:lnTo>
                    <a:pt x="2856" y="4307"/>
                  </a:lnTo>
                  <a:lnTo>
                    <a:pt x="2854" y="4314"/>
                  </a:lnTo>
                  <a:lnTo>
                    <a:pt x="2850" y="4321"/>
                  </a:lnTo>
                  <a:lnTo>
                    <a:pt x="2844" y="4327"/>
                  </a:lnTo>
                  <a:lnTo>
                    <a:pt x="2838" y="4333"/>
                  </a:lnTo>
                  <a:lnTo>
                    <a:pt x="2830" y="4338"/>
                  </a:lnTo>
                  <a:lnTo>
                    <a:pt x="2822" y="4343"/>
                  </a:lnTo>
                  <a:lnTo>
                    <a:pt x="2813" y="4349"/>
                  </a:lnTo>
                  <a:lnTo>
                    <a:pt x="2805" y="4355"/>
                  </a:lnTo>
                  <a:lnTo>
                    <a:pt x="2797" y="4362"/>
                  </a:lnTo>
                  <a:lnTo>
                    <a:pt x="2789" y="4369"/>
                  </a:lnTo>
                  <a:lnTo>
                    <a:pt x="2782" y="4376"/>
                  </a:lnTo>
                  <a:lnTo>
                    <a:pt x="2777" y="4385"/>
                  </a:lnTo>
                  <a:lnTo>
                    <a:pt x="2775" y="4389"/>
                  </a:lnTo>
                  <a:lnTo>
                    <a:pt x="2774" y="4394"/>
                  </a:lnTo>
                  <a:lnTo>
                    <a:pt x="2772" y="4399"/>
                  </a:lnTo>
                  <a:lnTo>
                    <a:pt x="2772" y="4405"/>
                  </a:lnTo>
                  <a:lnTo>
                    <a:pt x="2775" y="4410"/>
                  </a:lnTo>
                  <a:lnTo>
                    <a:pt x="2818" y="4422"/>
                  </a:lnTo>
                  <a:lnTo>
                    <a:pt x="2862" y="4435"/>
                  </a:lnTo>
                  <a:lnTo>
                    <a:pt x="2886" y="4443"/>
                  </a:lnTo>
                  <a:lnTo>
                    <a:pt x="2909" y="4449"/>
                  </a:lnTo>
                  <a:lnTo>
                    <a:pt x="2932" y="4455"/>
                  </a:lnTo>
                  <a:lnTo>
                    <a:pt x="2956" y="4460"/>
                  </a:lnTo>
                  <a:lnTo>
                    <a:pt x="2979" y="4463"/>
                  </a:lnTo>
                  <a:lnTo>
                    <a:pt x="3001" y="4465"/>
                  </a:lnTo>
                  <a:lnTo>
                    <a:pt x="3012" y="4465"/>
                  </a:lnTo>
                  <a:lnTo>
                    <a:pt x="3023" y="4465"/>
                  </a:lnTo>
                  <a:lnTo>
                    <a:pt x="3035" y="4464"/>
                  </a:lnTo>
                  <a:lnTo>
                    <a:pt x="3046" y="4463"/>
                  </a:lnTo>
                  <a:lnTo>
                    <a:pt x="3056" y="4461"/>
                  </a:lnTo>
                  <a:lnTo>
                    <a:pt x="3066" y="4458"/>
                  </a:lnTo>
                  <a:lnTo>
                    <a:pt x="3076" y="4455"/>
                  </a:lnTo>
                  <a:lnTo>
                    <a:pt x="3086" y="4451"/>
                  </a:lnTo>
                  <a:lnTo>
                    <a:pt x="3096" y="4446"/>
                  </a:lnTo>
                  <a:lnTo>
                    <a:pt x="3106" y="4440"/>
                  </a:lnTo>
                  <a:lnTo>
                    <a:pt x="3115" y="4433"/>
                  </a:lnTo>
                  <a:lnTo>
                    <a:pt x="3124" y="4426"/>
                  </a:lnTo>
                  <a:lnTo>
                    <a:pt x="3128" y="4421"/>
                  </a:lnTo>
                  <a:lnTo>
                    <a:pt x="3131" y="4416"/>
                  </a:lnTo>
                  <a:lnTo>
                    <a:pt x="3135" y="4411"/>
                  </a:lnTo>
                  <a:lnTo>
                    <a:pt x="3138" y="4405"/>
                  </a:lnTo>
                  <a:lnTo>
                    <a:pt x="3143" y="4391"/>
                  </a:lnTo>
                  <a:lnTo>
                    <a:pt x="3148" y="4377"/>
                  </a:lnTo>
                  <a:lnTo>
                    <a:pt x="3153" y="4363"/>
                  </a:lnTo>
                  <a:lnTo>
                    <a:pt x="3158" y="4349"/>
                  </a:lnTo>
                  <a:lnTo>
                    <a:pt x="3163" y="4337"/>
                  </a:lnTo>
                  <a:lnTo>
                    <a:pt x="3168" y="4328"/>
                  </a:lnTo>
                  <a:lnTo>
                    <a:pt x="3172" y="4320"/>
                  </a:lnTo>
                  <a:lnTo>
                    <a:pt x="3177" y="4313"/>
                  </a:lnTo>
                  <a:lnTo>
                    <a:pt x="3184" y="4307"/>
                  </a:lnTo>
                  <a:lnTo>
                    <a:pt x="3190" y="4301"/>
                  </a:lnTo>
                  <a:lnTo>
                    <a:pt x="3202" y="4292"/>
                  </a:lnTo>
                  <a:lnTo>
                    <a:pt x="3215" y="4284"/>
                  </a:lnTo>
                  <a:lnTo>
                    <a:pt x="3244" y="4270"/>
                  </a:lnTo>
                  <a:lnTo>
                    <a:pt x="3275" y="4255"/>
                  </a:lnTo>
                  <a:lnTo>
                    <a:pt x="3295" y="4278"/>
                  </a:lnTo>
                  <a:lnTo>
                    <a:pt x="3316" y="4299"/>
                  </a:lnTo>
                  <a:lnTo>
                    <a:pt x="3338" y="4319"/>
                  </a:lnTo>
                  <a:lnTo>
                    <a:pt x="3361" y="4338"/>
                  </a:lnTo>
                  <a:lnTo>
                    <a:pt x="3384" y="4358"/>
                  </a:lnTo>
                  <a:lnTo>
                    <a:pt x="3408" y="4376"/>
                  </a:lnTo>
                  <a:lnTo>
                    <a:pt x="3434" y="4393"/>
                  </a:lnTo>
                  <a:lnTo>
                    <a:pt x="3460" y="4410"/>
                  </a:lnTo>
                  <a:lnTo>
                    <a:pt x="3487" y="4427"/>
                  </a:lnTo>
                  <a:lnTo>
                    <a:pt x="3514" y="4443"/>
                  </a:lnTo>
                  <a:lnTo>
                    <a:pt x="3542" y="4459"/>
                  </a:lnTo>
                  <a:lnTo>
                    <a:pt x="3571" y="4474"/>
                  </a:lnTo>
                  <a:lnTo>
                    <a:pt x="3628" y="4502"/>
                  </a:lnTo>
                  <a:lnTo>
                    <a:pt x="3688" y="4531"/>
                  </a:lnTo>
                  <a:lnTo>
                    <a:pt x="3748" y="4557"/>
                  </a:lnTo>
                  <a:lnTo>
                    <a:pt x="3809" y="4583"/>
                  </a:lnTo>
                  <a:lnTo>
                    <a:pt x="3870" y="4609"/>
                  </a:lnTo>
                  <a:lnTo>
                    <a:pt x="3930" y="4635"/>
                  </a:lnTo>
                  <a:lnTo>
                    <a:pt x="3991" y="4661"/>
                  </a:lnTo>
                  <a:lnTo>
                    <a:pt x="4050" y="4689"/>
                  </a:lnTo>
                  <a:lnTo>
                    <a:pt x="4107" y="4716"/>
                  </a:lnTo>
                  <a:lnTo>
                    <a:pt x="4161" y="4745"/>
                  </a:lnTo>
                  <a:lnTo>
                    <a:pt x="4123" y="4755"/>
                  </a:lnTo>
                  <a:lnTo>
                    <a:pt x="4084" y="4767"/>
                  </a:lnTo>
                  <a:lnTo>
                    <a:pt x="4045" y="4778"/>
                  </a:lnTo>
                  <a:lnTo>
                    <a:pt x="4006" y="4789"/>
                  </a:lnTo>
                  <a:lnTo>
                    <a:pt x="3969" y="4802"/>
                  </a:lnTo>
                  <a:lnTo>
                    <a:pt x="3933" y="4815"/>
                  </a:lnTo>
                  <a:lnTo>
                    <a:pt x="3916" y="4823"/>
                  </a:lnTo>
                  <a:lnTo>
                    <a:pt x="3900" y="4831"/>
                  </a:lnTo>
                  <a:lnTo>
                    <a:pt x="3884" y="4840"/>
                  </a:lnTo>
                  <a:lnTo>
                    <a:pt x="3867" y="4850"/>
                  </a:lnTo>
                  <a:lnTo>
                    <a:pt x="3854" y="4859"/>
                  </a:lnTo>
                  <a:lnTo>
                    <a:pt x="3841" y="4868"/>
                  </a:lnTo>
                  <a:lnTo>
                    <a:pt x="3828" y="4878"/>
                  </a:lnTo>
                  <a:lnTo>
                    <a:pt x="3816" y="4889"/>
                  </a:lnTo>
                  <a:lnTo>
                    <a:pt x="3804" y="4899"/>
                  </a:lnTo>
                  <a:lnTo>
                    <a:pt x="3792" y="4911"/>
                  </a:lnTo>
                  <a:lnTo>
                    <a:pt x="3781" y="4922"/>
                  </a:lnTo>
                  <a:lnTo>
                    <a:pt x="3771" y="4935"/>
                  </a:lnTo>
                  <a:lnTo>
                    <a:pt x="3761" y="4947"/>
                  </a:lnTo>
                  <a:lnTo>
                    <a:pt x="3751" y="4959"/>
                  </a:lnTo>
                  <a:lnTo>
                    <a:pt x="3742" y="4972"/>
                  </a:lnTo>
                  <a:lnTo>
                    <a:pt x="3734" y="4985"/>
                  </a:lnTo>
                  <a:lnTo>
                    <a:pt x="3725" y="4998"/>
                  </a:lnTo>
                  <a:lnTo>
                    <a:pt x="3717" y="5012"/>
                  </a:lnTo>
                  <a:lnTo>
                    <a:pt x="3710" y="5026"/>
                  </a:lnTo>
                  <a:lnTo>
                    <a:pt x="3704" y="5040"/>
                  </a:lnTo>
                  <a:lnTo>
                    <a:pt x="3698" y="5054"/>
                  </a:lnTo>
                  <a:lnTo>
                    <a:pt x="3693" y="5068"/>
                  </a:lnTo>
                  <a:lnTo>
                    <a:pt x="3688" y="5083"/>
                  </a:lnTo>
                  <a:lnTo>
                    <a:pt x="3684" y="5099"/>
                  </a:lnTo>
                  <a:lnTo>
                    <a:pt x="3681" y="5113"/>
                  </a:lnTo>
                  <a:lnTo>
                    <a:pt x="3678" y="5128"/>
                  </a:lnTo>
                  <a:lnTo>
                    <a:pt x="3676" y="5144"/>
                  </a:lnTo>
                  <a:lnTo>
                    <a:pt x="3674" y="5159"/>
                  </a:lnTo>
                  <a:lnTo>
                    <a:pt x="3673" y="5175"/>
                  </a:lnTo>
                  <a:lnTo>
                    <a:pt x="3673" y="5191"/>
                  </a:lnTo>
                  <a:lnTo>
                    <a:pt x="3674" y="5207"/>
                  </a:lnTo>
                  <a:lnTo>
                    <a:pt x="3675" y="5222"/>
                  </a:lnTo>
                  <a:lnTo>
                    <a:pt x="3677" y="5238"/>
                  </a:lnTo>
                  <a:lnTo>
                    <a:pt x="3680" y="5255"/>
                  </a:lnTo>
                  <a:lnTo>
                    <a:pt x="3683" y="5271"/>
                  </a:lnTo>
                  <a:lnTo>
                    <a:pt x="3687" y="5287"/>
                  </a:lnTo>
                  <a:lnTo>
                    <a:pt x="3701" y="5315"/>
                  </a:lnTo>
                  <a:lnTo>
                    <a:pt x="3715" y="5344"/>
                  </a:lnTo>
                  <a:lnTo>
                    <a:pt x="3717" y="5350"/>
                  </a:lnTo>
                  <a:lnTo>
                    <a:pt x="3719" y="5355"/>
                  </a:lnTo>
                  <a:lnTo>
                    <a:pt x="3721" y="5360"/>
                  </a:lnTo>
                  <a:lnTo>
                    <a:pt x="3721" y="5365"/>
                  </a:lnTo>
                  <a:lnTo>
                    <a:pt x="3718" y="5369"/>
                  </a:lnTo>
                  <a:lnTo>
                    <a:pt x="3716" y="5372"/>
                  </a:lnTo>
                  <a:lnTo>
                    <a:pt x="3712" y="5374"/>
                  </a:lnTo>
                  <a:lnTo>
                    <a:pt x="3706" y="5375"/>
                  </a:lnTo>
                  <a:lnTo>
                    <a:pt x="3658" y="5372"/>
                  </a:lnTo>
                  <a:lnTo>
                    <a:pt x="3609" y="5367"/>
                  </a:lnTo>
                  <a:lnTo>
                    <a:pt x="3559" y="5361"/>
                  </a:lnTo>
                  <a:lnTo>
                    <a:pt x="3511" y="5353"/>
                  </a:lnTo>
                  <a:lnTo>
                    <a:pt x="3486" y="5349"/>
                  </a:lnTo>
                  <a:lnTo>
                    <a:pt x="3463" y="5343"/>
                  </a:lnTo>
                  <a:lnTo>
                    <a:pt x="3440" y="5338"/>
                  </a:lnTo>
                  <a:lnTo>
                    <a:pt x="3417" y="5331"/>
                  </a:lnTo>
                  <a:lnTo>
                    <a:pt x="3394" y="5323"/>
                  </a:lnTo>
                  <a:lnTo>
                    <a:pt x="3372" y="5314"/>
                  </a:lnTo>
                  <a:lnTo>
                    <a:pt x="3351" y="5305"/>
                  </a:lnTo>
                  <a:lnTo>
                    <a:pt x="3329" y="5295"/>
                  </a:lnTo>
                  <a:lnTo>
                    <a:pt x="3317" y="5289"/>
                  </a:lnTo>
                  <a:lnTo>
                    <a:pt x="3305" y="5282"/>
                  </a:lnTo>
                  <a:lnTo>
                    <a:pt x="3295" y="5275"/>
                  </a:lnTo>
                  <a:lnTo>
                    <a:pt x="3287" y="5268"/>
                  </a:lnTo>
                  <a:lnTo>
                    <a:pt x="3279" y="5260"/>
                  </a:lnTo>
                  <a:lnTo>
                    <a:pt x="3273" y="5252"/>
                  </a:lnTo>
                  <a:lnTo>
                    <a:pt x="3267" y="5243"/>
                  </a:lnTo>
                  <a:lnTo>
                    <a:pt x="3262" y="5235"/>
                  </a:lnTo>
                  <a:lnTo>
                    <a:pt x="3259" y="5226"/>
                  </a:lnTo>
                  <a:lnTo>
                    <a:pt x="3254" y="5217"/>
                  </a:lnTo>
                  <a:lnTo>
                    <a:pt x="3252" y="5208"/>
                  </a:lnTo>
                  <a:lnTo>
                    <a:pt x="3250" y="5199"/>
                  </a:lnTo>
                  <a:lnTo>
                    <a:pt x="3248" y="5180"/>
                  </a:lnTo>
                  <a:lnTo>
                    <a:pt x="3248" y="5159"/>
                  </a:lnTo>
                  <a:lnTo>
                    <a:pt x="3250" y="5117"/>
                  </a:lnTo>
                  <a:lnTo>
                    <a:pt x="3252" y="5074"/>
                  </a:lnTo>
                  <a:lnTo>
                    <a:pt x="3251" y="5052"/>
                  </a:lnTo>
                  <a:lnTo>
                    <a:pt x="3249" y="5031"/>
                  </a:lnTo>
                  <a:lnTo>
                    <a:pt x="3247" y="5020"/>
                  </a:lnTo>
                  <a:lnTo>
                    <a:pt x="3244" y="5009"/>
                  </a:lnTo>
                  <a:lnTo>
                    <a:pt x="3240" y="4998"/>
                  </a:lnTo>
                  <a:lnTo>
                    <a:pt x="3236" y="4987"/>
                  </a:lnTo>
                  <a:lnTo>
                    <a:pt x="3227" y="4976"/>
                  </a:lnTo>
                  <a:lnTo>
                    <a:pt x="3217" y="4965"/>
                  </a:lnTo>
                  <a:lnTo>
                    <a:pt x="3206" y="4956"/>
                  </a:lnTo>
                  <a:lnTo>
                    <a:pt x="3194" y="4947"/>
                  </a:lnTo>
                  <a:lnTo>
                    <a:pt x="3188" y="4944"/>
                  </a:lnTo>
                  <a:lnTo>
                    <a:pt x="3181" y="4941"/>
                  </a:lnTo>
                  <a:lnTo>
                    <a:pt x="3174" y="4939"/>
                  </a:lnTo>
                  <a:lnTo>
                    <a:pt x="3166" y="4938"/>
                  </a:lnTo>
                  <a:lnTo>
                    <a:pt x="3159" y="4938"/>
                  </a:lnTo>
                  <a:lnTo>
                    <a:pt x="3151" y="4939"/>
                  </a:lnTo>
                  <a:lnTo>
                    <a:pt x="3143" y="4940"/>
                  </a:lnTo>
                  <a:lnTo>
                    <a:pt x="3134" y="4943"/>
                  </a:lnTo>
                  <a:lnTo>
                    <a:pt x="3127" y="4931"/>
                  </a:lnTo>
                  <a:lnTo>
                    <a:pt x="3122" y="4918"/>
                  </a:lnTo>
                  <a:lnTo>
                    <a:pt x="3117" y="4908"/>
                  </a:lnTo>
                  <a:lnTo>
                    <a:pt x="3112" y="4897"/>
                  </a:lnTo>
                  <a:lnTo>
                    <a:pt x="3107" y="4888"/>
                  </a:lnTo>
                  <a:lnTo>
                    <a:pt x="3100" y="4878"/>
                  </a:lnTo>
                  <a:lnTo>
                    <a:pt x="3093" y="4870"/>
                  </a:lnTo>
                  <a:lnTo>
                    <a:pt x="3083" y="4862"/>
                  </a:lnTo>
                  <a:lnTo>
                    <a:pt x="3075" y="4855"/>
                  </a:lnTo>
                  <a:lnTo>
                    <a:pt x="3064" y="4848"/>
                  </a:lnTo>
                  <a:lnTo>
                    <a:pt x="3052" y="4841"/>
                  </a:lnTo>
                  <a:lnTo>
                    <a:pt x="3040" y="4834"/>
                  </a:lnTo>
                  <a:lnTo>
                    <a:pt x="3025" y="4829"/>
                  </a:lnTo>
                  <a:lnTo>
                    <a:pt x="3010" y="4824"/>
                  </a:lnTo>
                  <a:lnTo>
                    <a:pt x="2995" y="4820"/>
                  </a:lnTo>
                  <a:lnTo>
                    <a:pt x="2979" y="4817"/>
                  </a:lnTo>
                  <a:lnTo>
                    <a:pt x="2964" y="4816"/>
                  </a:lnTo>
                  <a:lnTo>
                    <a:pt x="2947" y="4816"/>
                  </a:lnTo>
                  <a:lnTo>
                    <a:pt x="2931" y="4818"/>
                  </a:lnTo>
                  <a:lnTo>
                    <a:pt x="2916" y="4822"/>
                  </a:lnTo>
                  <a:lnTo>
                    <a:pt x="2909" y="4824"/>
                  </a:lnTo>
                  <a:lnTo>
                    <a:pt x="2902" y="4827"/>
                  </a:lnTo>
                  <a:lnTo>
                    <a:pt x="2895" y="4831"/>
                  </a:lnTo>
                  <a:lnTo>
                    <a:pt x="2888" y="4836"/>
                  </a:lnTo>
                  <a:lnTo>
                    <a:pt x="2882" y="4841"/>
                  </a:lnTo>
                  <a:lnTo>
                    <a:pt x="2876" y="4847"/>
                  </a:lnTo>
                  <a:lnTo>
                    <a:pt x="2869" y="4853"/>
                  </a:lnTo>
                  <a:lnTo>
                    <a:pt x="2863" y="4860"/>
                  </a:lnTo>
                  <a:lnTo>
                    <a:pt x="2861" y="4865"/>
                  </a:lnTo>
                  <a:lnTo>
                    <a:pt x="2860" y="4870"/>
                  </a:lnTo>
                  <a:lnTo>
                    <a:pt x="2860" y="4875"/>
                  </a:lnTo>
                  <a:lnTo>
                    <a:pt x="2862" y="4879"/>
                  </a:lnTo>
                  <a:lnTo>
                    <a:pt x="2869" y="4887"/>
                  </a:lnTo>
                  <a:lnTo>
                    <a:pt x="2879" y="4896"/>
                  </a:lnTo>
                  <a:lnTo>
                    <a:pt x="2889" y="4907"/>
                  </a:lnTo>
                  <a:lnTo>
                    <a:pt x="2898" y="4919"/>
                  </a:lnTo>
                  <a:lnTo>
                    <a:pt x="2902" y="4927"/>
                  </a:lnTo>
                  <a:lnTo>
                    <a:pt x="2906" y="4935"/>
                  </a:lnTo>
                  <a:lnTo>
                    <a:pt x="2908" y="4944"/>
                  </a:lnTo>
                  <a:lnTo>
                    <a:pt x="2909" y="4955"/>
                  </a:lnTo>
                  <a:lnTo>
                    <a:pt x="2910" y="4961"/>
                  </a:lnTo>
                  <a:lnTo>
                    <a:pt x="2910" y="4969"/>
                  </a:lnTo>
                  <a:lnTo>
                    <a:pt x="2909" y="4978"/>
                  </a:lnTo>
                  <a:lnTo>
                    <a:pt x="2906" y="4987"/>
                  </a:lnTo>
                  <a:lnTo>
                    <a:pt x="2904" y="4991"/>
                  </a:lnTo>
                  <a:lnTo>
                    <a:pt x="2902" y="4995"/>
                  </a:lnTo>
                  <a:lnTo>
                    <a:pt x="2899" y="4999"/>
                  </a:lnTo>
                  <a:lnTo>
                    <a:pt x="2895" y="5002"/>
                  </a:lnTo>
                  <a:lnTo>
                    <a:pt x="2891" y="5006"/>
                  </a:lnTo>
                  <a:lnTo>
                    <a:pt x="2886" y="5008"/>
                  </a:lnTo>
                  <a:lnTo>
                    <a:pt x="2880" y="5010"/>
                  </a:lnTo>
                  <a:lnTo>
                    <a:pt x="2874" y="5011"/>
                  </a:lnTo>
                  <a:lnTo>
                    <a:pt x="2864" y="5016"/>
                  </a:lnTo>
                  <a:lnTo>
                    <a:pt x="2857" y="5023"/>
                  </a:lnTo>
                  <a:lnTo>
                    <a:pt x="2851" y="5030"/>
                  </a:lnTo>
                  <a:lnTo>
                    <a:pt x="2846" y="5038"/>
                  </a:lnTo>
                  <a:lnTo>
                    <a:pt x="2843" y="5047"/>
                  </a:lnTo>
                  <a:lnTo>
                    <a:pt x="2841" y="5056"/>
                  </a:lnTo>
                  <a:lnTo>
                    <a:pt x="2840" y="5065"/>
                  </a:lnTo>
                  <a:lnTo>
                    <a:pt x="2840" y="5075"/>
                  </a:lnTo>
                  <a:lnTo>
                    <a:pt x="2841" y="5095"/>
                  </a:lnTo>
                  <a:lnTo>
                    <a:pt x="2845" y="5115"/>
                  </a:lnTo>
                  <a:lnTo>
                    <a:pt x="2850" y="5133"/>
                  </a:lnTo>
                  <a:lnTo>
                    <a:pt x="2854" y="5149"/>
                  </a:lnTo>
                  <a:lnTo>
                    <a:pt x="2844" y="5144"/>
                  </a:lnTo>
                  <a:lnTo>
                    <a:pt x="2836" y="5141"/>
                  </a:lnTo>
                  <a:lnTo>
                    <a:pt x="2828" y="5138"/>
                  </a:lnTo>
                  <a:lnTo>
                    <a:pt x="2820" y="5136"/>
                  </a:lnTo>
                  <a:lnTo>
                    <a:pt x="2813" y="5135"/>
                  </a:lnTo>
                  <a:lnTo>
                    <a:pt x="2807" y="5135"/>
                  </a:lnTo>
                  <a:lnTo>
                    <a:pt x="2801" y="5135"/>
                  </a:lnTo>
                  <a:lnTo>
                    <a:pt x="2796" y="5136"/>
                  </a:lnTo>
                  <a:lnTo>
                    <a:pt x="2790" y="5138"/>
                  </a:lnTo>
                  <a:lnTo>
                    <a:pt x="2785" y="5140"/>
                  </a:lnTo>
                  <a:lnTo>
                    <a:pt x="2781" y="5142"/>
                  </a:lnTo>
                  <a:lnTo>
                    <a:pt x="2776" y="5145"/>
                  </a:lnTo>
                  <a:lnTo>
                    <a:pt x="2769" y="5151"/>
                  </a:lnTo>
                  <a:lnTo>
                    <a:pt x="2761" y="5159"/>
                  </a:lnTo>
                  <a:lnTo>
                    <a:pt x="2753" y="5166"/>
                  </a:lnTo>
                  <a:lnTo>
                    <a:pt x="2745" y="5174"/>
                  </a:lnTo>
                  <a:lnTo>
                    <a:pt x="2736" y="5180"/>
                  </a:lnTo>
                  <a:lnTo>
                    <a:pt x="2726" y="5185"/>
                  </a:lnTo>
                  <a:lnTo>
                    <a:pt x="2721" y="5187"/>
                  </a:lnTo>
                  <a:lnTo>
                    <a:pt x="2714" y="5189"/>
                  </a:lnTo>
                  <a:lnTo>
                    <a:pt x="2707" y="5189"/>
                  </a:lnTo>
                  <a:lnTo>
                    <a:pt x="2700" y="5190"/>
                  </a:lnTo>
                  <a:lnTo>
                    <a:pt x="2692" y="5189"/>
                  </a:lnTo>
                  <a:lnTo>
                    <a:pt x="2684" y="5188"/>
                  </a:lnTo>
                  <a:lnTo>
                    <a:pt x="2675" y="5186"/>
                  </a:lnTo>
                  <a:lnTo>
                    <a:pt x="2665" y="5183"/>
                  </a:lnTo>
                  <a:lnTo>
                    <a:pt x="2638" y="5179"/>
                  </a:lnTo>
                  <a:lnTo>
                    <a:pt x="2614" y="5177"/>
                  </a:lnTo>
                  <a:lnTo>
                    <a:pt x="2603" y="5178"/>
                  </a:lnTo>
                  <a:lnTo>
                    <a:pt x="2593" y="5178"/>
                  </a:lnTo>
                  <a:lnTo>
                    <a:pt x="2583" y="5179"/>
                  </a:lnTo>
                  <a:lnTo>
                    <a:pt x="2574" y="5181"/>
                  </a:lnTo>
                  <a:lnTo>
                    <a:pt x="2565" y="5183"/>
                  </a:lnTo>
                  <a:lnTo>
                    <a:pt x="2556" y="5186"/>
                  </a:lnTo>
                  <a:lnTo>
                    <a:pt x="2548" y="5189"/>
                  </a:lnTo>
                  <a:lnTo>
                    <a:pt x="2541" y="5193"/>
                  </a:lnTo>
                  <a:lnTo>
                    <a:pt x="2534" y="5197"/>
                  </a:lnTo>
                  <a:lnTo>
                    <a:pt x="2528" y="5202"/>
                  </a:lnTo>
                  <a:lnTo>
                    <a:pt x="2522" y="5207"/>
                  </a:lnTo>
                  <a:lnTo>
                    <a:pt x="2517" y="5212"/>
                  </a:lnTo>
                  <a:lnTo>
                    <a:pt x="2512" y="5218"/>
                  </a:lnTo>
                  <a:lnTo>
                    <a:pt x="2507" y="5224"/>
                  </a:lnTo>
                  <a:lnTo>
                    <a:pt x="2503" y="5231"/>
                  </a:lnTo>
                  <a:lnTo>
                    <a:pt x="2499" y="5238"/>
                  </a:lnTo>
                  <a:lnTo>
                    <a:pt x="2492" y="5254"/>
                  </a:lnTo>
                  <a:lnTo>
                    <a:pt x="2486" y="5270"/>
                  </a:lnTo>
                  <a:lnTo>
                    <a:pt x="2480" y="5288"/>
                  </a:lnTo>
                  <a:lnTo>
                    <a:pt x="2477" y="5307"/>
                  </a:lnTo>
                  <a:lnTo>
                    <a:pt x="2474" y="5326"/>
                  </a:lnTo>
                  <a:lnTo>
                    <a:pt x="2471" y="5348"/>
                  </a:lnTo>
                  <a:lnTo>
                    <a:pt x="2487" y="5352"/>
                  </a:lnTo>
                  <a:lnTo>
                    <a:pt x="2502" y="5355"/>
                  </a:lnTo>
                  <a:lnTo>
                    <a:pt x="2516" y="5358"/>
                  </a:lnTo>
                  <a:lnTo>
                    <a:pt x="2531" y="5360"/>
                  </a:lnTo>
                  <a:lnTo>
                    <a:pt x="2562" y="5362"/>
                  </a:lnTo>
                  <a:lnTo>
                    <a:pt x="2596" y="5363"/>
                  </a:lnTo>
                  <a:lnTo>
                    <a:pt x="2605" y="5364"/>
                  </a:lnTo>
                  <a:lnTo>
                    <a:pt x="2614" y="5366"/>
                  </a:lnTo>
                  <a:lnTo>
                    <a:pt x="2621" y="5368"/>
                  </a:lnTo>
                  <a:lnTo>
                    <a:pt x="2628" y="5372"/>
                  </a:lnTo>
                  <a:lnTo>
                    <a:pt x="2634" y="5376"/>
                  </a:lnTo>
                  <a:lnTo>
                    <a:pt x="2639" y="5380"/>
                  </a:lnTo>
                  <a:lnTo>
                    <a:pt x="2645" y="5385"/>
                  </a:lnTo>
                  <a:lnTo>
                    <a:pt x="2649" y="5391"/>
                  </a:lnTo>
                  <a:lnTo>
                    <a:pt x="2656" y="5404"/>
                  </a:lnTo>
                  <a:lnTo>
                    <a:pt x="2661" y="5419"/>
                  </a:lnTo>
                  <a:lnTo>
                    <a:pt x="2665" y="5434"/>
                  </a:lnTo>
                  <a:lnTo>
                    <a:pt x="2669" y="5449"/>
                  </a:lnTo>
                  <a:lnTo>
                    <a:pt x="2672" y="5465"/>
                  </a:lnTo>
                  <a:lnTo>
                    <a:pt x="2677" y="5480"/>
                  </a:lnTo>
                  <a:lnTo>
                    <a:pt x="2682" y="5495"/>
                  </a:lnTo>
                  <a:lnTo>
                    <a:pt x="2689" y="5508"/>
                  </a:lnTo>
                  <a:lnTo>
                    <a:pt x="2693" y="5515"/>
                  </a:lnTo>
                  <a:lnTo>
                    <a:pt x="2697" y="5520"/>
                  </a:lnTo>
                  <a:lnTo>
                    <a:pt x="2703" y="5525"/>
                  </a:lnTo>
                  <a:lnTo>
                    <a:pt x="2709" y="5529"/>
                  </a:lnTo>
                  <a:lnTo>
                    <a:pt x="2715" y="5533"/>
                  </a:lnTo>
                  <a:lnTo>
                    <a:pt x="2724" y="5536"/>
                  </a:lnTo>
                  <a:lnTo>
                    <a:pt x="2732" y="5539"/>
                  </a:lnTo>
                  <a:lnTo>
                    <a:pt x="2742" y="5540"/>
                  </a:lnTo>
                  <a:lnTo>
                    <a:pt x="2762" y="5542"/>
                  </a:lnTo>
                  <a:lnTo>
                    <a:pt x="2781" y="5542"/>
                  </a:lnTo>
                  <a:lnTo>
                    <a:pt x="2800" y="5540"/>
                  </a:lnTo>
                  <a:lnTo>
                    <a:pt x="2818" y="5537"/>
                  </a:lnTo>
                  <a:lnTo>
                    <a:pt x="2851" y="5531"/>
                  </a:lnTo>
                  <a:lnTo>
                    <a:pt x="2888" y="5527"/>
                  </a:lnTo>
                  <a:lnTo>
                    <a:pt x="2907" y="5526"/>
                  </a:lnTo>
                  <a:lnTo>
                    <a:pt x="2934" y="5526"/>
                  </a:lnTo>
                  <a:lnTo>
                    <a:pt x="2948" y="5528"/>
                  </a:lnTo>
                  <a:lnTo>
                    <a:pt x="2963" y="5530"/>
                  </a:lnTo>
                  <a:lnTo>
                    <a:pt x="2969" y="5532"/>
                  </a:lnTo>
                  <a:lnTo>
                    <a:pt x="2975" y="5535"/>
                  </a:lnTo>
                  <a:lnTo>
                    <a:pt x="2979" y="5538"/>
                  </a:lnTo>
                  <a:lnTo>
                    <a:pt x="2983" y="5542"/>
                  </a:lnTo>
                  <a:lnTo>
                    <a:pt x="2959" y="5556"/>
                  </a:lnTo>
                  <a:lnTo>
                    <a:pt x="2931" y="5570"/>
                  </a:lnTo>
                  <a:lnTo>
                    <a:pt x="2905" y="5586"/>
                  </a:lnTo>
                  <a:lnTo>
                    <a:pt x="2880" y="5600"/>
                  </a:lnTo>
                  <a:lnTo>
                    <a:pt x="2861" y="5615"/>
                  </a:lnTo>
                  <a:lnTo>
                    <a:pt x="2842" y="5632"/>
                  </a:lnTo>
                  <a:lnTo>
                    <a:pt x="2833" y="5641"/>
                  </a:lnTo>
                  <a:lnTo>
                    <a:pt x="2824" y="5650"/>
                  </a:lnTo>
                  <a:lnTo>
                    <a:pt x="2815" y="5661"/>
                  </a:lnTo>
                  <a:lnTo>
                    <a:pt x="2807" y="5672"/>
                  </a:lnTo>
                  <a:lnTo>
                    <a:pt x="2799" y="5683"/>
                  </a:lnTo>
                  <a:lnTo>
                    <a:pt x="2792" y="5695"/>
                  </a:lnTo>
                  <a:lnTo>
                    <a:pt x="2786" y="5707"/>
                  </a:lnTo>
                  <a:lnTo>
                    <a:pt x="2781" y="5720"/>
                  </a:lnTo>
                  <a:lnTo>
                    <a:pt x="2777" y="5733"/>
                  </a:lnTo>
                  <a:lnTo>
                    <a:pt x="2774" y="5748"/>
                  </a:lnTo>
                  <a:lnTo>
                    <a:pt x="2772" y="5763"/>
                  </a:lnTo>
                  <a:lnTo>
                    <a:pt x="2772" y="5778"/>
                  </a:lnTo>
                  <a:lnTo>
                    <a:pt x="2777" y="5782"/>
                  </a:lnTo>
                  <a:lnTo>
                    <a:pt x="2784" y="5785"/>
                  </a:lnTo>
                  <a:lnTo>
                    <a:pt x="2793" y="5788"/>
                  </a:lnTo>
                  <a:lnTo>
                    <a:pt x="2805" y="5790"/>
                  </a:lnTo>
                  <a:lnTo>
                    <a:pt x="2828" y="5793"/>
                  </a:lnTo>
                  <a:lnTo>
                    <a:pt x="2850" y="5794"/>
                  </a:lnTo>
                  <a:lnTo>
                    <a:pt x="2878" y="5795"/>
                  </a:lnTo>
                  <a:lnTo>
                    <a:pt x="2898" y="5798"/>
                  </a:lnTo>
                  <a:lnTo>
                    <a:pt x="2916" y="5802"/>
                  </a:lnTo>
                  <a:lnTo>
                    <a:pt x="2937" y="5807"/>
                  </a:lnTo>
                  <a:lnTo>
                    <a:pt x="2944" y="5809"/>
                  </a:lnTo>
                  <a:lnTo>
                    <a:pt x="2950" y="5811"/>
                  </a:lnTo>
                  <a:lnTo>
                    <a:pt x="2953" y="5813"/>
                  </a:lnTo>
                  <a:lnTo>
                    <a:pt x="2955" y="5816"/>
                  </a:lnTo>
                  <a:lnTo>
                    <a:pt x="2959" y="5824"/>
                  </a:lnTo>
                  <a:lnTo>
                    <a:pt x="2967" y="5835"/>
                  </a:lnTo>
                  <a:lnTo>
                    <a:pt x="2975" y="5852"/>
                  </a:lnTo>
                  <a:lnTo>
                    <a:pt x="2983" y="5867"/>
                  </a:lnTo>
                  <a:lnTo>
                    <a:pt x="2992" y="5879"/>
                  </a:lnTo>
                  <a:lnTo>
                    <a:pt x="3001" y="5890"/>
                  </a:lnTo>
                  <a:lnTo>
                    <a:pt x="3010" y="5900"/>
                  </a:lnTo>
                  <a:lnTo>
                    <a:pt x="3020" y="5907"/>
                  </a:lnTo>
                  <a:lnTo>
                    <a:pt x="3031" y="5912"/>
                  </a:lnTo>
                  <a:lnTo>
                    <a:pt x="3041" y="5916"/>
                  </a:lnTo>
                  <a:lnTo>
                    <a:pt x="3051" y="5918"/>
                  </a:lnTo>
                  <a:lnTo>
                    <a:pt x="3062" y="5920"/>
                  </a:lnTo>
                  <a:lnTo>
                    <a:pt x="3073" y="5920"/>
                  </a:lnTo>
                  <a:lnTo>
                    <a:pt x="3084" y="5918"/>
                  </a:lnTo>
                  <a:lnTo>
                    <a:pt x="3095" y="5916"/>
                  </a:lnTo>
                  <a:lnTo>
                    <a:pt x="3107" y="5913"/>
                  </a:lnTo>
                  <a:lnTo>
                    <a:pt x="3118" y="5910"/>
                  </a:lnTo>
                  <a:lnTo>
                    <a:pt x="3130" y="5905"/>
                  </a:lnTo>
                  <a:lnTo>
                    <a:pt x="3177" y="5882"/>
                  </a:lnTo>
                  <a:lnTo>
                    <a:pt x="3226" y="5859"/>
                  </a:lnTo>
                  <a:lnTo>
                    <a:pt x="3238" y="5854"/>
                  </a:lnTo>
                  <a:lnTo>
                    <a:pt x="3250" y="5850"/>
                  </a:lnTo>
                  <a:lnTo>
                    <a:pt x="3263" y="5846"/>
                  </a:lnTo>
                  <a:lnTo>
                    <a:pt x="3275" y="5842"/>
                  </a:lnTo>
                  <a:lnTo>
                    <a:pt x="3286" y="5840"/>
                  </a:lnTo>
                  <a:lnTo>
                    <a:pt x="3298" y="5838"/>
                  </a:lnTo>
                  <a:lnTo>
                    <a:pt x="3310" y="5837"/>
                  </a:lnTo>
                  <a:lnTo>
                    <a:pt x="3321" y="5838"/>
                  </a:lnTo>
                  <a:lnTo>
                    <a:pt x="3314" y="5856"/>
                  </a:lnTo>
                  <a:lnTo>
                    <a:pt x="3307" y="5874"/>
                  </a:lnTo>
                  <a:lnTo>
                    <a:pt x="3304" y="5885"/>
                  </a:lnTo>
                  <a:lnTo>
                    <a:pt x="3303" y="5896"/>
                  </a:lnTo>
                  <a:lnTo>
                    <a:pt x="3303" y="5904"/>
                  </a:lnTo>
                  <a:lnTo>
                    <a:pt x="3303" y="5910"/>
                  </a:lnTo>
                  <a:lnTo>
                    <a:pt x="3304" y="5918"/>
                  </a:lnTo>
                  <a:lnTo>
                    <a:pt x="3306" y="5925"/>
                  </a:lnTo>
                  <a:lnTo>
                    <a:pt x="3314" y="5939"/>
                  </a:lnTo>
                  <a:lnTo>
                    <a:pt x="3323" y="5951"/>
                  </a:lnTo>
                  <a:lnTo>
                    <a:pt x="3335" y="5962"/>
                  </a:lnTo>
                  <a:lnTo>
                    <a:pt x="3346" y="5973"/>
                  </a:lnTo>
                  <a:lnTo>
                    <a:pt x="3369" y="5993"/>
                  </a:lnTo>
                  <a:lnTo>
                    <a:pt x="3390" y="6010"/>
                  </a:lnTo>
                  <a:lnTo>
                    <a:pt x="3388" y="6021"/>
                  </a:lnTo>
                  <a:lnTo>
                    <a:pt x="3385" y="6033"/>
                  </a:lnTo>
                  <a:lnTo>
                    <a:pt x="3380" y="6045"/>
                  </a:lnTo>
                  <a:lnTo>
                    <a:pt x="3373" y="6056"/>
                  </a:lnTo>
                  <a:lnTo>
                    <a:pt x="3369" y="6062"/>
                  </a:lnTo>
                  <a:lnTo>
                    <a:pt x="3364" y="6068"/>
                  </a:lnTo>
                  <a:lnTo>
                    <a:pt x="3358" y="6073"/>
                  </a:lnTo>
                  <a:lnTo>
                    <a:pt x="3351" y="6078"/>
                  </a:lnTo>
                  <a:lnTo>
                    <a:pt x="3344" y="6082"/>
                  </a:lnTo>
                  <a:lnTo>
                    <a:pt x="3336" y="6087"/>
                  </a:lnTo>
                  <a:lnTo>
                    <a:pt x="3326" y="6090"/>
                  </a:lnTo>
                  <a:lnTo>
                    <a:pt x="3316" y="6094"/>
                  </a:lnTo>
                  <a:lnTo>
                    <a:pt x="3319" y="6100"/>
                  </a:lnTo>
                  <a:lnTo>
                    <a:pt x="3323" y="6106"/>
                  </a:lnTo>
                  <a:lnTo>
                    <a:pt x="3328" y="6111"/>
                  </a:lnTo>
                  <a:lnTo>
                    <a:pt x="3333" y="6116"/>
                  </a:lnTo>
                  <a:lnTo>
                    <a:pt x="3340" y="6121"/>
                  </a:lnTo>
                  <a:lnTo>
                    <a:pt x="3347" y="6125"/>
                  </a:lnTo>
                  <a:lnTo>
                    <a:pt x="3354" y="6129"/>
                  </a:lnTo>
                  <a:lnTo>
                    <a:pt x="3361" y="6133"/>
                  </a:lnTo>
                  <a:lnTo>
                    <a:pt x="3377" y="6139"/>
                  </a:lnTo>
                  <a:lnTo>
                    <a:pt x="3393" y="6145"/>
                  </a:lnTo>
                  <a:lnTo>
                    <a:pt x="3408" y="6149"/>
                  </a:lnTo>
                  <a:lnTo>
                    <a:pt x="3424" y="6151"/>
                  </a:lnTo>
                  <a:lnTo>
                    <a:pt x="3442" y="6153"/>
                  </a:lnTo>
                  <a:lnTo>
                    <a:pt x="3459" y="6154"/>
                  </a:lnTo>
                  <a:lnTo>
                    <a:pt x="3476" y="6154"/>
                  </a:lnTo>
                  <a:lnTo>
                    <a:pt x="3493" y="6153"/>
                  </a:lnTo>
                  <a:lnTo>
                    <a:pt x="3509" y="6151"/>
                  </a:lnTo>
                  <a:lnTo>
                    <a:pt x="3525" y="6148"/>
                  </a:lnTo>
                  <a:lnTo>
                    <a:pt x="3541" y="6144"/>
                  </a:lnTo>
                  <a:lnTo>
                    <a:pt x="3556" y="6137"/>
                  </a:lnTo>
                  <a:lnTo>
                    <a:pt x="3571" y="6131"/>
                  </a:lnTo>
                  <a:lnTo>
                    <a:pt x="3585" y="6125"/>
                  </a:lnTo>
                  <a:lnTo>
                    <a:pt x="3599" y="6117"/>
                  </a:lnTo>
                  <a:lnTo>
                    <a:pt x="3612" y="6109"/>
                  </a:lnTo>
                  <a:lnTo>
                    <a:pt x="3624" y="6100"/>
                  </a:lnTo>
                  <a:lnTo>
                    <a:pt x="3636" y="6091"/>
                  </a:lnTo>
                  <a:lnTo>
                    <a:pt x="3648" y="6080"/>
                  </a:lnTo>
                  <a:lnTo>
                    <a:pt x="3659" y="6070"/>
                  </a:lnTo>
                  <a:lnTo>
                    <a:pt x="3677" y="6051"/>
                  </a:lnTo>
                  <a:lnTo>
                    <a:pt x="3694" y="6032"/>
                  </a:lnTo>
                  <a:lnTo>
                    <a:pt x="3702" y="6022"/>
                  </a:lnTo>
                  <a:lnTo>
                    <a:pt x="3709" y="6012"/>
                  </a:lnTo>
                  <a:lnTo>
                    <a:pt x="3716" y="6002"/>
                  </a:lnTo>
                  <a:lnTo>
                    <a:pt x="3724" y="5991"/>
                  </a:lnTo>
                  <a:lnTo>
                    <a:pt x="3729" y="5980"/>
                  </a:lnTo>
                  <a:lnTo>
                    <a:pt x="3735" y="5967"/>
                  </a:lnTo>
                  <a:lnTo>
                    <a:pt x="3739" y="5955"/>
                  </a:lnTo>
                  <a:lnTo>
                    <a:pt x="3743" y="5942"/>
                  </a:lnTo>
                  <a:lnTo>
                    <a:pt x="3746" y="5929"/>
                  </a:lnTo>
                  <a:lnTo>
                    <a:pt x="3748" y="5915"/>
                  </a:lnTo>
                  <a:lnTo>
                    <a:pt x="3750" y="5901"/>
                  </a:lnTo>
                  <a:lnTo>
                    <a:pt x="3750" y="5884"/>
                  </a:lnTo>
                  <a:lnTo>
                    <a:pt x="3771" y="5882"/>
                  </a:lnTo>
                  <a:lnTo>
                    <a:pt x="3793" y="5881"/>
                  </a:lnTo>
                  <a:lnTo>
                    <a:pt x="3816" y="5880"/>
                  </a:lnTo>
                  <a:lnTo>
                    <a:pt x="3838" y="5880"/>
                  </a:lnTo>
                  <a:lnTo>
                    <a:pt x="3860" y="5881"/>
                  </a:lnTo>
                  <a:lnTo>
                    <a:pt x="3883" y="5883"/>
                  </a:lnTo>
                  <a:lnTo>
                    <a:pt x="3904" y="5885"/>
                  </a:lnTo>
                  <a:lnTo>
                    <a:pt x="3925" y="5888"/>
                  </a:lnTo>
                  <a:lnTo>
                    <a:pt x="3953" y="5892"/>
                  </a:lnTo>
                  <a:lnTo>
                    <a:pt x="3981" y="5895"/>
                  </a:lnTo>
                  <a:lnTo>
                    <a:pt x="4011" y="5900"/>
                  </a:lnTo>
                  <a:lnTo>
                    <a:pt x="4043" y="5904"/>
                  </a:lnTo>
                  <a:lnTo>
                    <a:pt x="4074" y="5909"/>
                  </a:lnTo>
                  <a:lnTo>
                    <a:pt x="4105" y="5916"/>
                  </a:lnTo>
                  <a:lnTo>
                    <a:pt x="4135" y="5923"/>
                  </a:lnTo>
                  <a:lnTo>
                    <a:pt x="4164" y="5932"/>
                  </a:lnTo>
                  <a:lnTo>
                    <a:pt x="4162" y="5947"/>
                  </a:lnTo>
                  <a:lnTo>
                    <a:pt x="4161" y="5961"/>
                  </a:lnTo>
                  <a:lnTo>
                    <a:pt x="4160" y="5969"/>
                  </a:lnTo>
                  <a:lnTo>
                    <a:pt x="4159" y="5975"/>
                  </a:lnTo>
                  <a:lnTo>
                    <a:pt x="4157" y="5983"/>
                  </a:lnTo>
                  <a:lnTo>
                    <a:pt x="4155" y="5990"/>
                  </a:lnTo>
                  <a:lnTo>
                    <a:pt x="4152" y="5996"/>
                  </a:lnTo>
                  <a:lnTo>
                    <a:pt x="4148" y="6002"/>
                  </a:lnTo>
                  <a:lnTo>
                    <a:pt x="4143" y="6007"/>
                  </a:lnTo>
                  <a:lnTo>
                    <a:pt x="4137" y="6012"/>
                  </a:lnTo>
                  <a:lnTo>
                    <a:pt x="4130" y="6016"/>
                  </a:lnTo>
                  <a:lnTo>
                    <a:pt x="4121" y="6020"/>
                  </a:lnTo>
                  <a:lnTo>
                    <a:pt x="4111" y="6024"/>
                  </a:lnTo>
                  <a:lnTo>
                    <a:pt x="4099" y="6027"/>
                  </a:lnTo>
                  <a:lnTo>
                    <a:pt x="4081" y="6033"/>
                  </a:lnTo>
                  <a:lnTo>
                    <a:pt x="4063" y="6039"/>
                  </a:lnTo>
                  <a:lnTo>
                    <a:pt x="4046" y="6047"/>
                  </a:lnTo>
                  <a:lnTo>
                    <a:pt x="4028" y="6056"/>
                  </a:lnTo>
                  <a:lnTo>
                    <a:pt x="4020" y="6062"/>
                  </a:lnTo>
                  <a:lnTo>
                    <a:pt x="4013" y="6068"/>
                  </a:lnTo>
                  <a:lnTo>
                    <a:pt x="4006" y="6073"/>
                  </a:lnTo>
                  <a:lnTo>
                    <a:pt x="3999" y="6079"/>
                  </a:lnTo>
                  <a:lnTo>
                    <a:pt x="3993" y="6085"/>
                  </a:lnTo>
                  <a:lnTo>
                    <a:pt x="3988" y="6092"/>
                  </a:lnTo>
                  <a:lnTo>
                    <a:pt x="3983" y="6099"/>
                  </a:lnTo>
                  <a:lnTo>
                    <a:pt x="3979" y="6106"/>
                  </a:lnTo>
                  <a:lnTo>
                    <a:pt x="3996" y="6107"/>
                  </a:lnTo>
                  <a:lnTo>
                    <a:pt x="4012" y="6110"/>
                  </a:lnTo>
                  <a:lnTo>
                    <a:pt x="4027" y="6112"/>
                  </a:lnTo>
                  <a:lnTo>
                    <a:pt x="4042" y="6116"/>
                  </a:lnTo>
                  <a:lnTo>
                    <a:pt x="4055" y="6120"/>
                  </a:lnTo>
                  <a:lnTo>
                    <a:pt x="4067" y="6125"/>
                  </a:lnTo>
                  <a:lnTo>
                    <a:pt x="4079" y="6130"/>
                  </a:lnTo>
                  <a:lnTo>
                    <a:pt x="4090" y="6135"/>
                  </a:lnTo>
                  <a:lnTo>
                    <a:pt x="4113" y="6148"/>
                  </a:lnTo>
                  <a:lnTo>
                    <a:pt x="4133" y="6161"/>
                  </a:lnTo>
                  <a:lnTo>
                    <a:pt x="4154" y="6173"/>
                  </a:lnTo>
                  <a:lnTo>
                    <a:pt x="4176" y="6185"/>
                  </a:lnTo>
                  <a:lnTo>
                    <a:pt x="4182" y="6187"/>
                  </a:lnTo>
                  <a:lnTo>
                    <a:pt x="4189" y="6188"/>
                  </a:lnTo>
                  <a:lnTo>
                    <a:pt x="4195" y="6189"/>
                  </a:lnTo>
                  <a:lnTo>
                    <a:pt x="4201" y="6188"/>
                  </a:lnTo>
                  <a:lnTo>
                    <a:pt x="4214" y="6187"/>
                  </a:lnTo>
                  <a:lnTo>
                    <a:pt x="4226" y="6184"/>
                  </a:lnTo>
                  <a:lnTo>
                    <a:pt x="4239" y="6183"/>
                  </a:lnTo>
                  <a:lnTo>
                    <a:pt x="4253" y="6182"/>
                  </a:lnTo>
                  <a:lnTo>
                    <a:pt x="4260" y="6183"/>
                  </a:lnTo>
                  <a:lnTo>
                    <a:pt x="4268" y="6185"/>
                  </a:lnTo>
                  <a:lnTo>
                    <a:pt x="4275" y="6188"/>
                  </a:lnTo>
                  <a:lnTo>
                    <a:pt x="4283" y="6191"/>
                  </a:lnTo>
                  <a:lnTo>
                    <a:pt x="4316" y="6228"/>
                  </a:lnTo>
                  <a:lnTo>
                    <a:pt x="4350" y="6264"/>
                  </a:lnTo>
                  <a:lnTo>
                    <a:pt x="4359" y="6273"/>
                  </a:lnTo>
                  <a:lnTo>
                    <a:pt x="4367" y="6281"/>
                  </a:lnTo>
                  <a:lnTo>
                    <a:pt x="4376" y="6288"/>
                  </a:lnTo>
                  <a:lnTo>
                    <a:pt x="4386" y="6295"/>
                  </a:lnTo>
                  <a:lnTo>
                    <a:pt x="4396" y="6301"/>
                  </a:lnTo>
                  <a:lnTo>
                    <a:pt x="4406" y="6307"/>
                  </a:lnTo>
                  <a:lnTo>
                    <a:pt x="4417" y="6312"/>
                  </a:lnTo>
                  <a:lnTo>
                    <a:pt x="4429" y="6315"/>
                  </a:lnTo>
                  <a:lnTo>
                    <a:pt x="4451" y="6319"/>
                  </a:lnTo>
                  <a:lnTo>
                    <a:pt x="4475" y="6324"/>
                  </a:lnTo>
                  <a:lnTo>
                    <a:pt x="4486" y="6325"/>
                  </a:lnTo>
                  <a:lnTo>
                    <a:pt x="4499" y="6327"/>
                  </a:lnTo>
                  <a:lnTo>
                    <a:pt x="4511" y="6327"/>
                  </a:lnTo>
                  <a:lnTo>
                    <a:pt x="4523" y="6327"/>
                  </a:lnTo>
                  <a:lnTo>
                    <a:pt x="4534" y="6327"/>
                  </a:lnTo>
                  <a:lnTo>
                    <a:pt x="4545" y="6325"/>
                  </a:lnTo>
                  <a:lnTo>
                    <a:pt x="4556" y="6323"/>
                  </a:lnTo>
                  <a:lnTo>
                    <a:pt x="4566" y="6319"/>
                  </a:lnTo>
                  <a:lnTo>
                    <a:pt x="4577" y="6314"/>
                  </a:lnTo>
                  <a:lnTo>
                    <a:pt x="4585" y="6308"/>
                  </a:lnTo>
                  <a:lnTo>
                    <a:pt x="4594" y="6299"/>
                  </a:lnTo>
                  <a:lnTo>
                    <a:pt x="4601" y="6290"/>
                  </a:lnTo>
                  <a:lnTo>
                    <a:pt x="4587" y="6281"/>
                  </a:lnTo>
                  <a:lnTo>
                    <a:pt x="4573" y="6271"/>
                  </a:lnTo>
                  <a:lnTo>
                    <a:pt x="4565" y="6265"/>
                  </a:lnTo>
                  <a:lnTo>
                    <a:pt x="4558" y="6259"/>
                  </a:lnTo>
                  <a:lnTo>
                    <a:pt x="4551" y="6252"/>
                  </a:lnTo>
                  <a:lnTo>
                    <a:pt x="4544" y="6245"/>
                  </a:lnTo>
                  <a:lnTo>
                    <a:pt x="4539" y="6238"/>
                  </a:lnTo>
                  <a:lnTo>
                    <a:pt x="4533" y="6230"/>
                  </a:lnTo>
                  <a:lnTo>
                    <a:pt x="4529" y="6221"/>
                  </a:lnTo>
                  <a:lnTo>
                    <a:pt x="4526" y="6212"/>
                  </a:lnTo>
                  <a:lnTo>
                    <a:pt x="4524" y="6203"/>
                  </a:lnTo>
                  <a:lnTo>
                    <a:pt x="4523" y="6193"/>
                  </a:lnTo>
                  <a:lnTo>
                    <a:pt x="4523" y="6183"/>
                  </a:lnTo>
                  <a:lnTo>
                    <a:pt x="4525" y="6173"/>
                  </a:lnTo>
                  <a:lnTo>
                    <a:pt x="4533" y="6156"/>
                  </a:lnTo>
                  <a:lnTo>
                    <a:pt x="4543" y="6138"/>
                  </a:lnTo>
                  <a:lnTo>
                    <a:pt x="4554" y="6122"/>
                  </a:lnTo>
                  <a:lnTo>
                    <a:pt x="4566" y="6106"/>
                  </a:lnTo>
                  <a:lnTo>
                    <a:pt x="4593" y="6075"/>
                  </a:lnTo>
                  <a:lnTo>
                    <a:pt x="4619" y="6042"/>
                  </a:lnTo>
                  <a:lnTo>
                    <a:pt x="4631" y="6025"/>
                  </a:lnTo>
                  <a:lnTo>
                    <a:pt x="4643" y="6009"/>
                  </a:lnTo>
                  <a:lnTo>
                    <a:pt x="4654" y="5992"/>
                  </a:lnTo>
                  <a:lnTo>
                    <a:pt x="4664" y="5973"/>
                  </a:lnTo>
                  <a:lnTo>
                    <a:pt x="4667" y="5964"/>
                  </a:lnTo>
                  <a:lnTo>
                    <a:pt x="4671" y="5955"/>
                  </a:lnTo>
                  <a:lnTo>
                    <a:pt x="4674" y="5946"/>
                  </a:lnTo>
                  <a:lnTo>
                    <a:pt x="4677" y="5936"/>
                  </a:lnTo>
                  <a:lnTo>
                    <a:pt x="4679" y="5926"/>
                  </a:lnTo>
                  <a:lnTo>
                    <a:pt x="4680" y="5916"/>
                  </a:lnTo>
                  <a:lnTo>
                    <a:pt x="4681" y="5906"/>
                  </a:lnTo>
                  <a:lnTo>
                    <a:pt x="4681" y="5895"/>
                  </a:lnTo>
                  <a:lnTo>
                    <a:pt x="4681" y="5886"/>
                  </a:lnTo>
                  <a:lnTo>
                    <a:pt x="4680" y="5877"/>
                  </a:lnTo>
                  <a:lnTo>
                    <a:pt x="4679" y="5868"/>
                  </a:lnTo>
                  <a:lnTo>
                    <a:pt x="4678" y="5860"/>
                  </a:lnTo>
                  <a:lnTo>
                    <a:pt x="4676" y="5852"/>
                  </a:lnTo>
                  <a:lnTo>
                    <a:pt x="4673" y="5844"/>
                  </a:lnTo>
                  <a:lnTo>
                    <a:pt x="4670" y="5836"/>
                  </a:lnTo>
                  <a:lnTo>
                    <a:pt x="4666" y="5829"/>
                  </a:lnTo>
                  <a:lnTo>
                    <a:pt x="4658" y="5815"/>
                  </a:lnTo>
                  <a:lnTo>
                    <a:pt x="4648" y="5802"/>
                  </a:lnTo>
                  <a:lnTo>
                    <a:pt x="4636" y="5790"/>
                  </a:lnTo>
                  <a:lnTo>
                    <a:pt x="4624" y="5779"/>
                  </a:lnTo>
                  <a:lnTo>
                    <a:pt x="4611" y="5768"/>
                  </a:lnTo>
                  <a:lnTo>
                    <a:pt x="4597" y="5758"/>
                  </a:lnTo>
                  <a:lnTo>
                    <a:pt x="4583" y="5748"/>
                  </a:lnTo>
                  <a:lnTo>
                    <a:pt x="4568" y="5738"/>
                  </a:lnTo>
                  <a:lnTo>
                    <a:pt x="4538" y="5719"/>
                  </a:lnTo>
                  <a:lnTo>
                    <a:pt x="4510" y="5700"/>
                  </a:lnTo>
                  <a:lnTo>
                    <a:pt x="4503" y="5694"/>
                  </a:lnTo>
                  <a:lnTo>
                    <a:pt x="4497" y="5687"/>
                  </a:lnTo>
                  <a:lnTo>
                    <a:pt x="4491" y="5681"/>
                  </a:lnTo>
                  <a:lnTo>
                    <a:pt x="4487" y="5674"/>
                  </a:lnTo>
                  <a:lnTo>
                    <a:pt x="4483" y="5667"/>
                  </a:lnTo>
                  <a:lnTo>
                    <a:pt x="4481" y="5660"/>
                  </a:lnTo>
                  <a:lnTo>
                    <a:pt x="4479" y="5652"/>
                  </a:lnTo>
                  <a:lnTo>
                    <a:pt x="4477" y="5645"/>
                  </a:lnTo>
                  <a:lnTo>
                    <a:pt x="4477" y="5638"/>
                  </a:lnTo>
                  <a:lnTo>
                    <a:pt x="4477" y="5630"/>
                  </a:lnTo>
                  <a:lnTo>
                    <a:pt x="4477" y="5622"/>
                  </a:lnTo>
                  <a:lnTo>
                    <a:pt x="4478" y="5615"/>
                  </a:lnTo>
                  <a:lnTo>
                    <a:pt x="4482" y="5599"/>
                  </a:lnTo>
                  <a:lnTo>
                    <a:pt x="4488" y="5583"/>
                  </a:lnTo>
                  <a:lnTo>
                    <a:pt x="4497" y="5571"/>
                  </a:lnTo>
                  <a:lnTo>
                    <a:pt x="4506" y="5561"/>
                  </a:lnTo>
                  <a:lnTo>
                    <a:pt x="4516" y="5550"/>
                  </a:lnTo>
                  <a:lnTo>
                    <a:pt x="4527" y="5541"/>
                  </a:lnTo>
                  <a:lnTo>
                    <a:pt x="4540" y="5532"/>
                  </a:lnTo>
                  <a:lnTo>
                    <a:pt x="4553" y="5523"/>
                  </a:lnTo>
                  <a:lnTo>
                    <a:pt x="4568" y="5516"/>
                  </a:lnTo>
                  <a:lnTo>
                    <a:pt x="4585" y="5510"/>
                  </a:lnTo>
                  <a:lnTo>
                    <a:pt x="4605" y="5508"/>
                  </a:lnTo>
                  <a:lnTo>
                    <a:pt x="4624" y="5506"/>
                  </a:lnTo>
                  <a:lnTo>
                    <a:pt x="4644" y="5505"/>
                  </a:lnTo>
                  <a:lnTo>
                    <a:pt x="4664" y="5505"/>
                  </a:lnTo>
                  <a:lnTo>
                    <a:pt x="4684" y="5506"/>
                  </a:lnTo>
                  <a:lnTo>
                    <a:pt x="4703" y="5507"/>
                  </a:lnTo>
                  <a:lnTo>
                    <a:pt x="4723" y="5509"/>
                  </a:lnTo>
                  <a:lnTo>
                    <a:pt x="4743" y="5512"/>
                  </a:lnTo>
                  <a:lnTo>
                    <a:pt x="4762" y="5515"/>
                  </a:lnTo>
                  <a:lnTo>
                    <a:pt x="4782" y="5519"/>
                  </a:lnTo>
                  <a:lnTo>
                    <a:pt x="4802" y="5523"/>
                  </a:lnTo>
                  <a:lnTo>
                    <a:pt x="4821" y="5528"/>
                  </a:lnTo>
                  <a:lnTo>
                    <a:pt x="4859" y="5540"/>
                  </a:lnTo>
                  <a:lnTo>
                    <a:pt x="4898" y="5554"/>
                  </a:lnTo>
                  <a:lnTo>
                    <a:pt x="4935" y="5569"/>
                  </a:lnTo>
                  <a:lnTo>
                    <a:pt x="4973" y="5586"/>
                  </a:lnTo>
                  <a:lnTo>
                    <a:pt x="5009" y="5604"/>
                  </a:lnTo>
                  <a:lnTo>
                    <a:pt x="5045" y="5623"/>
                  </a:lnTo>
                  <a:lnTo>
                    <a:pt x="5080" y="5643"/>
                  </a:lnTo>
                  <a:lnTo>
                    <a:pt x="5115" y="5664"/>
                  </a:lnTo>
                  <a:lnTo>
                    <a:pt x="5148" y="5684"/>
                  </a:lnTo>
                  <a:lnTo>
                    <a:pt x="5180" y="5705"/>
                  </a:lnTo>
                  <a:lnTo>
                    <a:pt x="5199" y="5718"/>
                  </a:lnTo>
                  <a:lnTo>
                    <a:pt x="5219" y="5732"/>
                  </a:lnTo>
                  <a:lnTo>
                    <a:pt x="5240" y="5747"/>
                  </a:lnTo>
                  <a:lnTo>
                    <a:pt x="5262" y="5760"/>
                  </a:lnTo>
                  <a:lnTo>
                    <a:pt x="5284" y="5775"/>
                  </a:lnTo>
                  <a:lnTo>
                    <a:pt x="5304" y="5790"/>
                  </a:lnTo>
                  <a:lnTo>
                    <a:pt x="5314" y="5798"/>
                  </a:lnTo>
                  <a:lnTo>
                    <a:pt x="5323" y="5806"/>
                  </a:lnTo>
                  <a:lnTo>
                    <a:pt x="5332" y="5814"/>
                  </a:lnTo>
                  <a:lnTo>
                    <a:pt x="5340" y="5824"/>
                  </a:lnTo>
                  <a:lnTo>
                    <a:pt x="5336" y="5937"/>
                  </a:lnTo>
                  <a:lnTo>
                    <a:pt x="5331" y="5976"/>
                  </a:lnTo>
                  <a:lnTo>
                    <a:pt x="5328" y="6016"/>
                  </a:lnTo>
                  <a:lnTo>
                    <a:pt x="5325" y="6055"/>
                  </a:lnTo>
                  <a:lnTo>
                    <a:pt x="5323" y="6095"/>
                  </a:lnTo>
                  <a:lnTo>
                    <a:pt x="5323" y="6134"/>
                  </a:lnTo>
                  <a:lnTo>
                    <a:pt x="5323" y="6173"/>
                  </a:lnTo>
                  <a:lnTo>
                    <a:pt x="5324" y="6212"/>
                  </a:lnTo>
                  <a:lnTo>
                    <a:pt x="5326" y="6251"/>
                  </a:lnTo>
                  <a:lnTo>
                    <a:pt x="5329" y="6290"/>
                  </a:lnTo>
                  <a:lnTo>
                    <a:pt x="5333" y="6329"/>
                  </a:lnTo>
                  <a:lnTo>
                    <a:pt x="5338" y="6367"/>
                  </a:lnTo>
                  <a:lnTo>
                    <a:pt x="5345" y="6405"/>
                  </a:lnTo>
                  <a:lnTo>
                    <a:pt x="5352" y="6443"/>
                  </a:lnTo>
                  <a:lnTo>
                    <a:pt x="5360" y="6481"/>
                  </a:lnTo>
                  <a:lnTo>
                    <a:pt x="5369" y="6517"/>
                  </a:lnTo>
                  <a:lnTo>
                    <a:pt x="5378" y="6555"/>
                  </a:lnTo>
                  <a:lnTo>
                    <a:pt x="5389" y="6591"/>
                  </a:lnTo>
                  <a:lnTo>
                    <a:pt x="5401" y="6626"/>
                  </a:lnTo>
                  <a:lnTo>
                    <a:pt x="5413" y="6662"/>
                  </a:lnTo>
                  <a:lnTo>
                    <a:pt x="5428" y="6697"/>
                  </a:lnTo>
                  <a:lnTo>
                    <a:pt x="5442" y="6732"/>
                  </a:lnTo>
                  <a:lnTo>
                    <a:pt x="5458" y="6766"/>
                  </a:lnTo>
                  <a:lnTo>
                    <a:pt x="5474" y="6800"/>
                  </a:lnTo>
                  <a:lnTo>
                    <a:pt x="5492" y="6833"/>
                  </a:lnTo>
                  <a:lnTo>
                    <a:pt x="5511" y="6865"/>
                  </a:lnTo>
                  <a:lnTo>
                    <a:pt x="5531" y="6898"/>
                  </a:lnTo>
                  <a:lnTo>
                    <a:pt x="5551" y="6929"/>
                  </a:lnTo>
                  <a:lnTo>
                    <a:pt x="5572" y="6960"/>
                  </a:lnTo>
                  <a:lnTo>
                    <a:pt x="5595" y="6989"/>
                  </a:lnTo>
                  <a:lnTo>
                    <a:pt x="5618" y="7018"/>
                  </a:lnTo>
                  <a:lnTo>
                    <a:pt x="5643" y="7047"/>
                  </a:lnTo>
                  <a:lnTo>
                    <a:pt x="5669" y="7075"/>
                  </a:lnTo>
                  <a:lnTo>
                    <a:pt x="5682" y="7089"/>
                  </a:lnTo>
                  <a:lnTo>
                    <a:pt x="5687" y="7095"/>
                  </a:lnTo>
                  <a:lnTo>
                    <a:pt x="5692" y="7100"/>
                  </a:lnTo>
                  <a:lnTo>
                    <a:pt x="5694" y="7104"/>
                  </a:lnTo>
                  <a:lnTo>
                    <a:pt x="5695" y="7107"/>
                  </a:lnTo>
                  <a:lnTo>
                    <a:pt x="5695" y="7109"/>
                  </a:lnTo>
                  <a:lnTo>
                    <a:pt x="5693" y="7112"/>
                  </a:lnTo>
                  <a:lnTo>
                    <a:pt x="5690" y="7116"/>
                  </a:lnTo>
                  <a:lnTo>
                    <a:pt x="5645" y="7130"/>
                  </a:lnTo>
                  <a:lnTo>
                    <a:pt x="5597" y="7144"/>
                  </a:lnTo>
                  <a:lnTo>
                    <a:pt x="5546" y="7158"/>
                  </a:lnTo>
                  <a:lnTo>
                    <a:pt x="5497" y="7171"/>
                  </a:lnTo>
                  <a:lnTo>
                    <a:pt x="5471" y="7176"/>
                  </a:lnTo>
                  <a:lnTo>
                    <a:pt x="5448" y="7181"/>
                  </a:lnTo>
                  <a:lnTo>
                    <a:pt x="5425" y="7184"/>
                  </a:lnTo>
                  <a:lnTo>
                    <a:pt x="5402" y="7187"/>
                  </a:lnTo>
                  <a:lnTo>
                    <a:pt x="5381" y="7188"/>
                  </a:lnTo>
                  <a:lnTo>
                    <a:pt x="5361" y="7187"/>
                  </a:lnTo>
                  <a:lnTo>
                    <a:pt x="5352" y="7186"/>
                  </a:lnTo>
                  <a:lnTo>
                    <a:pt x="5344" y="7185"/>
                  </a:lnTo>
                  <a:lnTo>
                    <a:pt x="5334" y="7184"/>
                  </a:lnTo>
                  <a:lnTo>
                    <a:pt x="5327" y="7182"/>
                  </a:lnTo>
                  <a:lnTo>
                    <a:pt x="5311" y="7174"/>
                  </a:lnTo>
                  <a:lnTo>
                    <a:pt x="5297" y="7166"/>
                  </a:lnTo>
                  <a:lnTo>
                    <a:pt x="5285" y="7157"/>
                  </a:lnTo>
                  <a:lnTo>
                    <a:pt x="5273" y="7147"/>
                  </a:lnTo>
                  <a:lnTo>
                    <a:pt x="5261" y="7136"/>
                  </a:lnTo>
                  <a:lnTo>
                    <a:pt x="5251" y="7124"/>
                  </a:lnTo>
                  <a:lnTo>
                    <a:pt x="5242" y="7111"/>
                  </a:lnTo>
                  <a:lnTo>
                    <a:pt x="5234" y="7098"/>
                  </a:lnTo>
                  <a:lnTo>
                    <a:pt x="5226" y="7085"/>
                  </a:lnTo>
                  <a:lnTo>
                    <a:pt x="5219" y="7072"/>
                  </a:lnTo>
                  <a:lnTo>
                    <a:pt x="5213" y="7058"/>
                  </a:lnTo>
                  <a:lnTo>
                    <a:pt x="5207" y="7044"/>
                  </a:lnTo>
                  <a:lnTo>
                    <a:pt x="5195" y="7014"/>
                  </a:lnTo>
                  <a:lnTo>
                    <a:pt x="5183" y="6984"/>
                  </a:lnTo>
                  <a:lnTo>
                    <a:pt x="5172" y="6955"/>
                  </a:lnTo>
                  <a:lnTo>
                    <a:pt x="5160" y="6926"/>
                  </a:lnTo>
                  <a:lnTo>
                    <a:pt x="5154" y="6912"/>
                  </a:lnTo>
                  <a:lnTo>
                    <a:pt x="5147" y="6899"/>
                  </a:lnTo>
                  <a:lnTo>
                    <a:pt x="5140" y="6886"/>
                  </a:lnTo>
                  <a:lnTo>
                    <a:pt x="5132" y="6874"/>
                  </a:lnTo>
                  <a:lnTo>
                    <a:pt x="5123" y="6861"/>
                  </a:lnTo>
                  <a:lnTo>
                    <a:pt x="5113" y="6850"/>
                  </a:lnTo>
                  <a:lnTo>
                    <a:pt x="5102" y="6840"/>
                  </a:lnTo>
                  <a:lnTo>
                    <a:pt x="5090" y="6830"/>
                  </a:lnTo>
                  <a:lnTo>
                    <a:pt x="5078" y="6821"/>
                  </a:lnTo>
                  <a:lnTo>
                    <a:pt x="5064" y="6813"/>
                  </a:lnTo>
                  <a:lnTo>
                    <a:pt x="5049" y="6807"/>
                  </a:lnTo>
                  <a:lnTo>
                    <a:pt x="5032" y="6801"/>
                  </a:lnTo>
                  <a:lnTo>
                    <a:pt x="5021" y="6799"/>
                  </a:lnTo>
                  <a:lnTo>
                    <a:pt x="5003" y="6798"/>
                  </a:lnTo>
                  <a:lnTo>
                    <a:pt x="4993" y="6798"/>
                  </a:lnTo>
                  <a:lnTo>
                    <a:pt x="4984" y="6799"/>
                  </a:lnTo>
                  <a:lnTo>
                    <a:pt x="4976" y="6801"/>
                  </a:lnTo>
                  <a:lnTo>
                    <a:pt x="4970" y="6804"/>
                  </a:lnTo>
                  <a:lnTo>
                    <a:pt x="4958" y="6807"/>
                  </a:lnTo>
                  <a:lnTo>
                    <a:pt x="4946" y="6809"/>
                  </a:lnTo>
                  <a:lnTo>
                    <a:pt x="4937" y="6811"/>
                  </a:lnTo>
                  <a:lnTo>
                    <a:pt x="4929" y="6811"/>
                  </a:lnTo>
                  <a:lnTo>
                    <a:pt x="4922" y="6811"/>
                  </a:lnTo>
                  <a:lnTo>
                    <a:pt x="4916" y="6810"/>
                  </a:lnTo>
                  <a:lnTo>
                    <a:pt x="4910" y="6808"/>
                  </a:lnTo>
                  <a:lnTo>
                    <a:pt x="4904" y="6806"/>
                  </a:lnTo>
                  <a:lnTo>
                    <a:pt x="4892" y="6799"/>
                  </a:lnTo>
                  <a:lnTo>
                    <a:pt x="4875" y="6788"/>
                  </a:lnTo>
                  <a:lnTo>
                    <a:pt x="4854" y="6775"/>
                  </a:lnTo>
                  <a:lnTo>
                    <a:pt x="4825" y="6760"/>
                  </a:lnTo>
                  <a:lnTo>
                    <a:pt x="4810" y="6757"/>
                  </a:lnTo>
                  <a:lnTo>
                    <a:pt x="4793" y="6755"/>
                  </a:lnTo>
                  <a:lnTo>
                    <a:pt x="4778" y="6754"/>
                  </a:lnTo>
                  <a:lnTo>
                    <a:pt x="4763" y="6755"/>
                  </a:lnTo>
                  <a:lnTo>
                    <a:pt x="4747" y="6757"/>
                  </a:lnTo>
                  <a:lnTo>
                    <a:pt x="4732" y="6760"/>
                  </a:lnTo>
                  <a:lnTo>
                    <a:pt x="4717" y="6764"/>
                  </a:lnTo>
                  <a:lnTo>
                    <a:pt x="4703" y="6770"/>
                  </a:lnTo>
                  <a:lnTo>
                    <a:pt x="4690" y="6776"/>
                  </a:lnTo>
                  <a:lnTo>
                    <a:pt x="4678" y="6783"/>
                  </a:lnTo>
                  <a:lnTo>
                    <a:pt x="4667" y="6792"/>
                  </a:lnTo>
                  <a:lnTo>
                    <a:pt x="4656" y="6801"/>
                  </a:lnTo>
                  <a:lnTo>
                    <a:pt x="4648" y="6811"/>
                  </a:lnTo>
                  <a:lnTo>
                    <a:pt x="4639" y="6821"/>
                  </a:lnTo>
                  <a:lnTo>
                    <a:pt x="4633" y="6832"/>
                  </a:lnTo>
                  <a:lnTo>
                    <a:pt x="4629" y="6843"/>
                  </a:lnTo>
                  <a:lnTo>
                    <a:pt x="4629" y="6848"/>
                  </a:lnTo>
                  <a:lnTo>
                    <a:pt x="4630" y="6852"/>
                  </a:lnTo>
                  <a:lnTo>
                    <a:pt x="4631" y="6855"/>
                  </a:lnTo>
                  <a:lnTo>
                    <a:pt x="4633" y="6859"/>
                  </a:lnTo>
                  <a:lnTo>
                    <a:pt x="4638" y="6865"/>
                  </a:lnTo>
                  <a:lnTo>
                    <a:pt x="4644" y="6871"/>
                  </a:lnTo>
                  <a:lnTo>
                    <a:pt x="4654" y="6877"/>
                  </a:lnTo>
                  <a:lnTo>
                    <a:pt x="4663" y="6882"/>
                  </a:lnTo>
                  <a:lnTo>
                    <a:pt x="4673" y="6887"/>
                  </a:lnTo>
                  <a:lnTo>
                    <a:pt x="4684" y="6892"/>
                  </a:lnTo>
                  <a:lnTo>
                    <a:pt x="4695" y="6896"/>
                  </a:lnTo>
                  <a:lnTo>
                    <a:pt x="4706" y="6902"/>
                  </a:lnTo>
                  <a:lnTo>
                    <a:pt x="4716" y="6907"/>
                  </a:lnTo>
                  <a:lnTo>
                    <a:pt x="4727" y="6914"/>
                  </a:lnTo>
                  <a:lnTo>
                    <a:pt x="4736" y="6921"/>
                  </a:lnTo>
                  <a:lnTo>
                    <a:pt x="4744" y="6930"/>
                  </a:lnTo>
                  <a:lnTo>
                    <a:pt x="4747" y="6934"/>
                  </a:lnTo>
                  <a:lnTo>
                    <a:pt x="4750" y="6939"/>
                  </a:lnTo>
                  <a:lnTo>
                    <a:pt x="4752" y="6944"/>
                  </a:lnTo>
                  <a:lnTo>
                    <a:pt x="4754" y="6950"/>
                  </a:lnTo>
                  <a:lnTo>
                    <a:pt x="4756" y="6958"/>
                  </a:lnTo>
                  <a:lnTo>
                    <a:pt x="4759" y="6964"/>
                  </a:lnTo>
                  <a:lnTo>
                    <a:pt x="4760" y="6971"/>
                  </a:lnTo>
                  <a:lnTo>
                    <a:pt x="4761" y="6978"/>
                  </a:lnTo>
                  <a:lnTo>
                    <a:pt x="4762" y="6984"/>
                  </a:lnTo>
                  <a:lnTo>
                    <a:pt x="4762" y="6991"/>
                  </a:lnTo>
                  <a:lnTo>
                    <a:pt x="4762" y="6998"/>
                  </a:lnTo>
                  <a:lnTo>
                    <a:pt x="4761" y="7005"/>
                  </a:lnTo>
                  <a:lnTo>
                    <a:pt x="4760" y="7011"/>
                  </a:lnTo>
                  <a:lnTo>
                    <a:pt x="4758" y="7017"/>
                  </a:lnTo>
                  <a:lnTo>
                    <a:pt x="4755" y="7023"/>
                  </a:lnTo>
                  <a:lnTo>
                    <a:pt x="4752" y="7029"/>
                  </a:lnTo>
                  <a:lnTo>
                    <a:pt x="4749" y="7036"/>
                  </a:lnTo>
                  <a:lnTo>
                    <a:pt x="4745" y="7041"/>
                  </a:lnTo>
                  <a:lnTo>
                    <a:pt x="4740" y="7045"/>
                  </a:lnTo>
                  <a:lnTo>
                    <a:pt x="4735" y="7050"/>
                  </a:lnTo>
                  <a:lnTo>
                    <a:pt x="4707" y="7049"/>
                  </a:lnTo>
                  <a:lnTo>
                    <a:pt x="4680" y="7050"/>
                  </a:lnTo>
                  <a:lnTo>
                    <a:pt x="4652" y="7051"/>
                  </a:lnTo>
                  <a:lnTo>
                    <a:pt x="4623" y="7055"/>
                  </a:lnTo>
                  <a:lnTo>
                    <a:pt x="4609" y="7057"/>
                  </a:lnTo>
                  <a:lnTo>
                    <a:pt x="4596" y="7060"/>
                  </a:lnTo>
                  <a:lnTo>
                    <a:pt x="4583" y="7064"/>
                  </a:lnTo>
                  <a:lnTo>
                    <a:pt x="4569" y="7068"/>
                  </a:lnTo>
                  <a:lnTo>
                    <a:pt x="4557" y="7074"/>
                  </a:lnTo>
                  <a:lnTo>
                    <a:pt x="4546" y="7080"/>
                  </a:lnTo>
                  <a:lnTo>
                    <a:pt x="4535" y="7087"/>
                  </a:lnTo>
                  <a:lnTo>
                    <a:pt x="4525" y="7095"/>
                  </a:lnTo>
                  <a:lnTo>
                    <a:pt x="4514" y="7105"/>
                  </a:lnTo>
                  <a:lnTo>
                    <a:pt x="4502" y="7119"/>
                  </a:lnTo>
                  <a:lnTo>
                    <a:pt x="4487" y="7135"/>
                  </a:lnTo>
                  <a:lnTo>
                    <a:pt x="4475" y="7153"/>
                  </a:lnTo>
                  <a:lnTo>
                    <a:pt x="4469" y="7163"/>
                  </a:lnTo>
                  <a:lnTo>
                    <a:pt x="4464" y="7173"/>
                  </a:lnTo>
                  <a:lnTo>
                    <a:pt x="4460" y="7184"/>
                  </a:lnTo>
                  <a:lnTo>
                    <a:pt x="4457" y="7195"/>
                  </a:lnTo>
                  <a:lnTo>
                    <a:pt x="4455" y="7207"/>
                  </a:lnTo>
                  <a:lnTo>
                    <a:pt x="4455" y="7218"/>
                  </a:lnTo>
                  <a:lnTo>
                    <a:pt x="4456" y="7230"/>
                  </a:lnTo>
                  <a:lnTo>
                    <a:pt x="4458" y="7241"/>
                  </a:lnTo>
                  <a:lnTo>
                    <a:pt x="4478" y="7237"/>
                  </a:lnTo>
                  <a:lnTo>
                    <a:pt x="4499" y="7234"/>
                  </a:lnTo>
                  <a:lnTo>
                    <a:pt x="4519" y="7232"/>
                  </a:lnTo>
                  <a:lnTo>
                    <a:pt x="4539" y="7231"/>
                  </a:lnTo>
                  <a:lnTo>
                    <a:pt x="4549" y="7232"/>
                  </a:lnTo>
                  <a:lnTo>
                    <a:pt x="4560" y="7234"/>
                  </a:lnTo>
                  <a:lnTo>
                    <a:pt x="4571" y="7236"/>
                  </a:lnTo>
                  <a:lnTo>
                    <a:pt x="4581" y="7238"/>
                  </a:lnTo>
                  <a:lnTo>
                    <a:pt x="4591" y="7242"/>
                  </a:lnTo>
                  <a:lnTo>
                    <a:pt x="4601" y="7246"/>
                  </a:lnTo>
                  <a:lnTo>
                    <a:pt x="4611" y="7252"/>
                  </a:lnTo>
                  <a:lnTo>
                    <a:pt x="4621" y="7258"/>
                  </a:lnTo>
                  <a:lnTo>
                    <a:pt x="4622" y="7291"/>
                  </a:lnTo>
                  <a:lnTo>
                    <a:pt x="4623" y="7325"/>
                  </a:lnTo>
                  <a:lnTo>
                    <a:pt x="4624" y="7334"/>
                  </a:lnTo>
                  <a:lnTo>
                    <a:pt x="4626" y="7343"/>
                  </a:lnTo>
                  <a:lnTo>
                    <a:pt x="4628" y="7351"/>
                  </a:lnTo>
                  <a:lnTo>
                    <a:pt x="4631" y="7361"/>
                  </a:lnTo>
                  <a:lnTo>
                    <a:pt x="4635" y="7369"/>
                  </a:lnTo>
                  <a:lnTo>
                    <a:pt x="4639" y="7377"/>
                  </a:lnTo>
                  <a:lnTo>
                    <a:pt x="4644" y="7385"/>
                  </a:lnTo>
                  <a:lnTo>
                    <a:pt x="4652" y="7393"/>
                  </a:lnTo>
                  <a:lnTo>
                    <a:pt x="4661" y="7401"/>
                  </a:lnTo>
                  <a:lnTo>
                    <a:pt x="4671" y="7408"/>
                  </a:lnTo>
                  <a:lnTo>
                    <a:pt x="4682" y="7413"/>
                  </a:lnTo>
                  <a:lnTo>
                    <a:pt x="4694" y="7417"/>
                  </a:lnTo>
                  <a:lnTo>
                    <a:pt x="4706" y="7419"/>
                  </a:lnTo>
                  <a:lnTo>
                    <a:pt x="4719" y="7421"/>
                  </a:lnTo>
                  <a:lnTo>
                    <a:pt x="4733" y="7422"/>
                  </a:lnTo>
                  <a:lnTo>
                    <a:pt x="4747" y="7422"/>
                  </a:lnTo>
                  <a:lnTo>
                    <a:pt x="4773" y="7421"/>
                  </a:lnTo>
                  <a:lnTo>
                    <a:pt x="4799" y="7419"/>
                  </a:lnTo>
                  <a:lnTo>
                    <a:pt x="4824" y="7417"/>
                  </a:lnTo>
                  <a:lnTo>
                    <a:pt x="4845" y="7416"/>
                  </a:lnTo>
                  <a:lnTo>
                    <a:pt x="4845" y="7423"/>
                  </a:lnTo>
                  <a:lnTo>
                    <a:pt x="4844" y="7429"/>
                  </a:lnTo>
                  <a:lnTo>
                    <a:pt x="4843" y="7436"/>
                  </a:lnTo>
                  <a:lnTo>
                    <a:pt x="4841" y="7442"/>
                  </a:lnTo>
                  <a:lnTo>
                    <a:pt x="4839" y="7448"/>
                  </a:lnTo>
                  <a:lnTo>
                    <a:pt x="4837" y="7452"/>
                  </a:lnTo>
                  <a:lnTo>
                    <a:pt x="4833" y="7457"/>
                  </a:lnTo>
                  <a:lnTo>
                    <a:pt x="4830" y="7461"/>
                  </a:lnTo>
                  <a:lnTo>
                    <a:pt x="4822" y="7469"/>
                  </a:lnTo>
                  <a:lnTo>
                    <a:pt x="4813" y="7476"/>
                  </a:lnTo>
                  <a:lnTo>
                    <a:pt x="4803" y="7482"/>
                  </a:lnTo>
                  <a:lnTo>
                    <a:pt x="4791" y="7488"/>
                  </a:lnTo>
                  <a:lnTo>
                    <a:pt x="4769" y="7498"/>
                  </a:lnTo>
                  <a:lnTo>
                    <a:pt x="4747" y="7508"/>
                  </a:lnTo>
                  <a:lnTo>
                    <a:pt x="4738" y="7513"/>
                  </a:lnTo>
                  <a:lnTo>
                    <a:pt x="4729" y="7519"/>
                  </a:lnTo>
                  <a:lnTo>
                    <a:pt x="4721" y="7526"/>
                  </a:lnTo>
                  <a:lnTo>
                    <a:pt x="4715" y="7534"/>
                  </a:lnTo>
                  <a:lnTo>
                    <a:pt x="4710" y="7540"/>
                  </a:lnTo>
                  <a:lnTo>
                    <a:pt x="4706" y="7547"/>
                  </a:lnTo>
                  <a:lnTo>
                    <a:pt x="4703" y="7555"/>
                  </a:lnTo>
                  <a:lnTo>
                    <a:pt x="4700" y="7563"/>
                  </a:lnTo>
                  <a:lnTo>
                    <a:pt x="4697" y="7572"/>
                  </a:lnTo>
                  <a:lnTo>
                    <a:pt x="4696" y="7581"/>
                  </a:lnTo>
                  <a:lnTo>
                    <a:pt x="4694" y="7590"/>
                  </a:lnTo>
                  <a:lnTo>
                    <a:pt x="4694" y="7600"/>
                  </a:lnTo>
                  <a:lnTo>
                    <a:pt x="4694" y="7610"/>
                  </a:lnTo>
                  <a:lnTo>
                    <a:pt x="4694" y="7620"/>
                  </a:lnTo>
                  <a:lnTo>
                    <a:pt x="4696" y="7630"/>
                  </a:lnTo>
                  <a:lnTo>
                    <a:pt x="4697" y="7639"/>
                  </a:lnTo>
                  <a:lnTo>
                    <a:pt x="4700" y="7649"/>
                  </a:lnTo>
                  <a:lnTo>
                    <a:pt x="4703" y="7658"/>
                  </a:lnTo>
                  <a:lnTo>
                    <a:pt x="4707" y="7667"/>
                  </a:lnTo>
                  <a:lnTo>
                    <a:pt x="4711" y="7675"/>
                  </a:lnTo>
                  <a:lnTo>
                    <a:pt x="4718" y="7672"/>
                  </a:lnTo>
                  <a:lnTo>
                    <a:pt x="4737" y="7666"/>
                  </a:lnTo>
                  <a:lnTo>
                    <a:pt x="4764" y="7658"/>
                  </a:lnTo>
                  <a:lnTo>
                    <a:pt x="4795" y="7651"/>
                  </a:lnTo>
                  <a:lnTo>
                    <a:pt x="4811" y="7648"/>
                  </a:lnTo>
                  <a:lnTo>
                    <a:pt x="4827" y="7646"/>
                  </a:lnTo>
                  <a:lnTo>
                    <a:pt x="4842" y="7645"/>
                  </a:lnTo>
                  <a:lnTo>
                    <a:pt x="4855" y="7646"/>
                  </a:lnTo>
                  <a:lnTo>
                    <a:pt x="4861" y="7647"/>
                  </a:lnTo>
                  <a:lnTo>
                    <a:pt x="4867" y="7649"/>
                  </a:lnTo>
                  <a:lnTo>
                    <a:pt x="4872" y="7651"/>
                  </a:lnTo>
                  <a:lnTo>
                    <a:pt x="4877" y="7653"/>
                  </a:lnTo>
                  <a:lnTo>
                    <a:pt x="4882" y="7656"/>
                  </a:lnTo>
                  <a:lnTo>
                    <a:pt x="4885" y="7660"/>
                  </a:lnTo>
                  <a:lnTo>
                    <a:pt x="4888" y="7664"/>
                  </a:lnTo>
                  <a:lnTo>
                    <a:pt x="4889" y="7669"/>
                  </a:lnTo>
                  <a:lnTo>
                    <a:pt x="4892" y="7679"/>
                  </a:lnTo>
                  <a:lnTo>
                    <a:pt x="4896" y="7690"/>
                  </a:lnTo>
                  <a:lnTo>
                    <a:pt x="4900" y="7698"/>
                  </a:lnTo>
                  <a:lnTo>
                    <a:pt x="4905" y="7706"/>
                  </a:lnTo>
                  <a:lnTo>
                    <a:pt x="4910" y="7713"/>
                  </a:lnTo>
                  <a:lnTo>
                    <a:pt x="4915" y="7719"/>
                  </a:lnTo>
                  <a:lnTo>
                    <a:pt x="4921" y="7725"/>
                  </a:lnTo>
                  <a:lnTo>
                    <a:pt x="4926" y="7729"/>
                  </a:lnTo>
                  <a:lnTo>
                    <a:pt x="4944" y="7743"/>
                  </a:lnTo>
                  <a:lnTo>
                    <a:pt x="4952" y="7746"/>
                  </a:lnTo>
                  <a:lnTo>
                    <a:pt x="4962" y="7751"/>
                  </a:lnTo>
                  <a:lnTo>
                    <a:pt x="4971" y="7754"/>
                  </a:lnTo>
                  <a:lnTo>
                    <a:pt x="4980" y="7756"/>
                  </a:lnTo>
                  <a:lnTo>
                    <a:pt x="4989" y="7758"/>
                  </a:lnTo>
                  <a:lnTo>
                    <a:pt x="4997" y="7759"/>
                  </a:lnTo>
                  <a:lnTo>
                    <a:pt x="5006" y="7760"/>
                  </a:lnTo>
                  <a:lnTo>
                    <a:pt x="5014" y="7760"/>
                  </a:lnTo>
                  <a:lnTo>
                    <a:pt x="5022" y="7759"/>
                  </a:lnTo>
                  <a:lnTo>
                    <a:pt x="5039" y="7756"/>
                  </a:lnTo>
                  <a:lnTo>
                    <a:pt x="5054" y="7751"/>
                  </a:lnTo>
                  <a:lnTo>
                    <a:pt x="5068" y="7745"/>
                  </a:lnTo>
                  <a:lnTo>
                    <a:pt x="5083" y="7738"/>
                  </a:lnTo>
                  <a:lnTo>
                    <a:pt x="5111" y="7723"/>
                  </a:lnTo>
                  <a:lnTo>
                    <a:pt x="5139" y="7707"/>
                  </a:lnTo>
                  <a:lnTo>
                    <a:pt x="5152" y="7700"/>
                  </a:lnTo>
                  <a:lnTo>
                    <a:pt x="5166" y="7694"/>
                  </a:lnTo>
                  <a:lnTo>
                    <a:pt x="5180" y="7690"/>
                  </a:lnTo>
                  <a:lnTo>
                    <a:pt x="5195" y="7687"/>
                  </a:lnTo>
                  <a:lnTo>
                    <a:pt x="5202" y="7689"/>
                  </a:lnTo>
                  <a:lnTo>
                    <a:pt x="5207" y="7691"/>
                  </a:lnTo>
                  <a:lnTo>
                    <a:pt x="5211" y="7695"/>
                  </a:lnTo>
                  <a:lnTo>
                    <a:pt x="5213" y="7699"/>
                  </a:lnTo>
                  <a:lnTo>
                    <a:pt x="5214" y="7705"/>
                  </a:lnTo>
                  <a:lnTo>
                    <a:pt x="5214" y="7710"/>
                  </a:lnTo>
                  <a:lnTo>
                    <a:pt x="5213" y="7716"/>
                  </a:lnTo>
                  <a:lnTo>
                    <a:pt x="5211" y="7723"/>
                  </a:lnTo>
                  <a:lnTo>
                    <a:pt x="5208" y="7737"/>
                  </a:lnTo>
                  <a:lnTo>
                    <a:pt x="5206" y="7753"/>
                  </a:lnTo>
                  <a:lnTo>
                    <a:pt x="5205" y="7760"/>
                  </a:lnTo>
                  <a:lnTo>
                    <a:pt x="5206" y="7769"/>
                  </a:lnTo>
                  <a:lnTo>
                    <a:pt x="5208" y="7777"/>
                  </a:lnTo>
                  <a:lnTo>
                    <a:pt x="5211" y="7784"/>
                  </a:lnTo>
                  <a:lnTo>
                    <a:pt x="5215" y="7793"/>
                  </a:lnTo>
                  <a:lnTo>
                    <a:pt x="5221" y="7801"/>
                  </a:lnTo>
                  <a:lnTo>
                    <a:pt x="5227" y="7808"/>
                  </a:lnTo>
                  <a:lnTo>
                    <a:pt x="5234" y="7814"/>
                  </a:lnTo>
                  <a:lnTo>
                    <a:pt x="5241" y="7819"/>
                  </a:lnTo>
                  <a:lnTo>
                    <a:pt x="5249" y="7823"/>
                  </a:lnTo>
                  <a:lnTo>
                    <a:pt x="5257" y="7826"/>
                  </a:lnTo>
                  <a:lnTo>
                    <a:pt x="5268" y="7829"/>
                  </a:lnTo>
                  <a:lnTo>
                    <a:pt x="5272" y="7832"/>
                  </a:lnTo>
                  <a:lnTo>
                    <a:pt x="5276" y="7836"/>
                  </a:lnTo>
                  <a:lnTo>
                    <a:pt x="5279" y="7839"/>
                  </a:lnTo>
                  <a:lnTo>
                    <a:pt x="5282" y="7844"/>
                  </a:lnTo>
                  <a:lnTo>
                    <a:pt x="5283" y="7849"/>
                  </a:lnTo>
                  <a:lnTo>
                    <a:pt x="5284" y="7853"/>
                  </a:lnTo>
                  <a:lnTo>
                    <a:pt x="5284" y="7858"/>
                  </a:lnTo>
                  <a:lnTo>
                    <a:pt x="5284" y="7863"/>
                  </a:lnTo>
                  <a:lnTo>
                    <a:pt x="5281" y="7873"/>
                  </a:lnTo>
                  <a:lnTo>
                    <a:pt x="5278" y="7882"/>
                  </a:lnTo>
                  <a:lnTo>
                    <a:pt x="5273" y="7891"/>
                  </a:lnTo>
                  <a:lnTo>
                    <a:pt x="5267" y="7899"/>
                  </a:lnTo>
                  <a:lnTo>
                    <a:pt x="5259" y="7910"/>
                  </a:lnTo>
                  <a:lnTo>
                    <a:pt x="5251" y="7920"/>
                  </a:lnTo>
                  <a:lnTo>
                    <a:pt x="5242" y="7930"/>
                  </a:lnTo>
                  <a:lnTo>
                    <a:pt x="5233" y="7940"/>
                  </a:lnTo>
                  <a:lnTo>
                    <a:pt x="5229" y="7945"/>
                  </a:lnTo>
                  <a:lnTo>
                    <a:pt x="5226" y="7950"/>
                  </a:lnTo>
                  <a:lnTo>
                    <a:pt x="5223" y="7955"/>
                  </a:lnTo>
                  <a:lnTo>
                    <a:pt x="5221" y="7960"/>
                  </a:lnTo>
                  <a:lnTo>
                    <a:pt x="5219" y="7966"/>
                  </a:lnTo>
                  <a:lnTo>
                    <a:pt x="5219" y="7971"/>
                  </a:lnTo>
                  <a:lnTo>
                    <a:pt x="5220" y="7977"/>
                  </a:lnTo>
                  <a:lnTo>
                    <a:pt x="5222" y="7983"/>
                  </a:lnTo>
                  <a:lnTo>
                    <a:pt x="5236" y="7990"/>
                  </a:lnTo>
                  <a:lnTo>
                    <a:pt x="5249" y="7996"/>
                  </a:lnTo>
                  <a:lnTo>
                    <a:pt x="5263" y="8000"/>
                  </a:lnTo>
                  <a:lnTo>
                    <a:pt x="5277" y="8003"/>
                  </a:lnTo>
                  <a:lnTo>
                    <a:pt x="5290" y="8005"/>
                  </a:lnTo>
                  <a:lnTo>
                    <a:pt x="5303" y="8006"/>
                  </a:lnTo>
                  <a:lnTo>
                    <a:pt x="5316" y="8006"/>
                  </a:lnTo>
                  <a:lnTo>
                    <a:pt x="5328" y="8005"/>
                  </a:lnTo>
                  <a:lnTo>
                    <a:pt x="5340" y="8003"/>
                  </a:lnTo>
                  <a:lnTo>
                    <a:pt x="5353" y="8000"/>
                  </a:lnTo>
                  <a:lnTo>
                    <a:pt x="5364" y="7996"/>
                  </a:lnTo>
                  <a:lnTo>
                    <a:pt x="5376" y="7992"/>
                  </a:lnTo>
                  <a:lnTo>
                    <a:pt x="5387" y="7986"/>
                  </a:lnTo>
                  <a:lnTo>
                    <a:pt x="5397" y="7981"/>
                  </a:lnTo>
                  <a:lnTo>
                    <a:pt x="5408" y="7974"/>
                  </a:lnTo>
                  <a:lnTo>
                    <a:pt x="5418" y="7968"/>
                  </a:lnTo>
                  <a:lnTo>
                    <a:pt x="5437" y="7953"/>
                  </a:lnTo>
                  <a:lnTo>
                    <a:pt x="5454" y="7937"/>
                  </a:lnTo>
                  <a:lnTo>
                    <a:pt x="5470" y="7920"/>
                  </a:lnTo>
                  <a:lnTo>
                    <a:pt x="5483" y="7904"/>
                  </a:lnTo>
                  <a:lnTo>
                    <a:pt x="5494" y="7888"/>
                  </a:lnTo>
                  <a:lnTo>
                    <a:pt x="5505" y="7874"/>
                  </a:lnTo>
                  <a:lnTo>
                    <a:pt x="5512" y="7861"/>
                  </a:lnTo>
                  <a:lnTo>
                    <a:pt x="5516" y="7850"/>
                  </a:lnTo>
                  <a:lnTo>
                    <a:pt x="5526" y="7849"/>
                  </a:lnTo>
                  <a:lnTo>
                    <a:pt x="5535" y="7848"/>
                  </a:lnTo>
                  <a:lnTo>
                    <a:pt x="5543" y="7845"/>
                  </a:lnTo>
                  <a:lnTo>
                    <a:pt x="5551" y="7843"/>
                  </a:lnTo>
                  <a:lnTo>
                    <a:pt x="5559" y="7840"/>
                  </a:lnTo>
                  <a:lnTo>
                    <a:pt x="5567" y="7837"/>
                  </a:lnTo>
                  <a:lnTo>
                    <a:pt x="5575" y="7833"/>
                  </a:lnTo>
                  <a:lnTo>
                    <a:pt x="5581" y="7828"/>
                  </a:lnTo>
                  <a:lnTo>
                    <a:pt x="5587" y="7824"/>
                  </a:lnTo>
                  <a:lnTo>
                    <a:pt x="5593" y="7819"/>
                  </a:lnTo>
                  <a:lnTo>
                    <a:pt x="5598" y="7813"/>
                  </a:lnTo>
                  <a:lnTo>
                    <a:pt x="5603" y="7807"/>
                  </a:lnTo>
                  <a:lnTo>
                    <a:pt x="5607" y="7800"/>
                  </a:lnTo>
                  <a:lnTo>
                    <a:pt x="5610" y="7793"/>
                  </a:lnTo>
                  <a:lnTo>
                    <a:pt x="5613" y="7786"/>
                  </a:lnTo>
                  <a:lnTo>
                    <a:pt x="5615" y="7778"/>
                  </a:lnTo>
                  <a:lnTo>
                    <a:pt x="5615" y="7750"/>
                  </a:lnTo>
                  <a:lnTo>
                    <a:pt x="5614" y="7721"/>
                  </a:lnTo>
                  <a:lnTo>
                    <a:pt x="5614" y="7714"/>
                  </a:lnTo>
                  <a:lnTo>
                    <a:pt x="5614" y="7707"/>
                  </a:lnTo>
                  <a:lnTo>
                    <a:pt x="5615" y="7701"/>
                  </a:lnTo>
                  <a:lnTo>
                    <a:pt x="5617" y="7694"/>
                  </a:lnTo>
                  <a:lnTo>
                    <a:pt x="5619" y="7688"/>
                  </a:lnTo>
                  <a:lnTo>
                    <a:pt x="5622" y="7681"/>
                  </a:lnTo>
                  <a:lnTo>
                    <a:pt x="5626" y="7676"/>
                  </a:lnTo>
                  <a:lnTo>
                    <a:pt x="5631" y="7671"/>
                  </a:lnTo>
                  <a:lnTo>
                    <a:pt x="5662" y="7668"/>
                  </a:lnTo>
                  <a:lnTo>
                    <a:pt x="5693" y="7664"/>
                  </a:lnTo>
                  <a:lnTo>
                    <a:pt x="5723" y="7660"/>
                  </a:lnTo>
                  <a:lnTo>
                    <a:pt x="5754" y="7655"/>
                  </a:lnTo>
                  <a:lnTo>
                    <a:pt x="5815" y="7643"/>
                  </a:lnTo>
                  <a:lnTo>
                    <a:pt x="5875" y="7630"/>
                  </a:lnTo>
                  <a:lnTo>
                    <a:pt x="5935" y="7616"/>
                  </a:lnTo>
                  <a:lnTo>
                    <a:pt x="5995" y="7603"/>
                  </a:lnTo>
                  <a:lnTo>
                    <a:pt x="6054" y="7590"/>
                  </a:lnTo>
                  <a:lnTo>
                    <a:pt x="6111" y="7579"/>
                  </a:lnTo>
                  <a:lnTo>
                    <a:pt x="6116" y="7585"/>
                  </a:lnTo>
                  <a:lnTo>
                    <a:pt x="6119" y="7592"/>
                  </a:lnTo>
                  <a:lnTo>
                    <a:pt x="6121" y="7599"/>
                  </a:lnTo>
                  <a:lnTo>
                    <a:pt x="6123" y="7607"/>
                  </a:lnTo>
                  <a:lnTo>
                    <a:pt x="6126" y="7623"/>
                  </a:lnTo>
                  <a:lnTo>
                    <a:pt x="6126" y="7639"/>
                  </a:lnTo>
                  <a:lnTo>
                    <a:pt x="6125" y="7656"/>
                  </a:lnTo>
                  <a:lnTo>
                    <a:pt x="6124" y="7673"/>
                  </a:lnTo>
                  <a:lnTo>
                    <a:pt x="6121" y="7690"/>
                  </a:lnTo>
                  <a:lnTo>
                    <a:pt x="6119" y="7704"/>
                  </a:lnTo>
                  <a:lnTo>
                    <a:pt x="6103" y="7744"/>
                  </a:lnTo>
                  <a:lnTo>
                    <a:pt x="6087" y="7782"/>
                  </a:lnTo>
                  <a:lnTo>
                    <a:pt x="6085" y="7791"/>
                  </a:lnTo>
                  <a:lnTo>
                    <a:pt x="6084" y="7799"/>
                  </a:lnTo>
                  <a:lnTo>
                    <a:pt x="6084" y="7808"/>
                  </a:lnTo>
                  <a:lnTo>
                    <a:pt x="6086" y="7816"/>
                  </a:lnTo>
                  <a:lnTo>
                    <a:pt x="6089" y="7824"/>
                  </a:lnTo>
                  <a:lnTo>
                    <a:pt x="6094" y="7831"/>
                  </a:lnTo>
                  <a:lnTo>
                    <a:pt x="6102" y="7838"/>
                  </a:lnTo>
                  <a:lnTo>
                    <a:pt x="6112" y="7845"/>
                  </a:lnTo>
                  <a:lnTo>
                    <a:pt x="6118" y="7841"/>
                  </a:lnTo>
                  <a:lnTo>
                    <a:pt x="6131" y="7828"/>
                  </a:lnTo>
                  <a:lnTo>
                    <a:pt x="6140" y="7820"/>
                  </a:lnTo>
                  <a:lnTo>
                    <a:pt x="6151" y="7812"/>
                  </a:lnTo>
                  <a:lnTo>
                    <a:pt x="6163" y="7803"/>
                  </a:lnTo>
                  <a:lnTo>
                    <a:pt x="6176" y="7795"/>
                  </a:lnTo>
                  <a:lnTo>
                    <a:pt x="6190" y="7787"/>
                  </a:lnTo>
                  <a:lnTo>
                    <a:pt x="6206" y="7781"/>
                  </a:lnTo>
                  <a:lnTo>
                    <a:pt x="6213" y="7779"/>
                  </a:lnTo>
                  <a:lnTo>
                    <a:pt x="6221" y="7776"/>
                  </a:lnTo>
                  <a:lnTo>
                    <a:pt x="6229" y="7775"/>
                  </a:lnTo>
                  <a:lnTo>
                    <a:pt x="6237" y="7774"/>
                  </a:lnTo>
                  <a:lnTo>
                    <a:pt x="6245" y="7774"/>
                  </a:lnTo>
                  <a:lnTo>
                    <a:pt x="6253" y="7774"/>
                  </a:lnTo>
                  <a:lnTo>
                    <a:pt x="6261" y="7775"/>
                  </a:lnTo>
                  <a:lnTo>
                    <a:pt x="6270" y="7777"/>
                  </a:lnTo>
                  <a:lnTo>
                    <a:pt x="6278" y="7780"/>
                  </a:lnTo>
                  <a:lnTo>
                    <a:pt x="6285" y="7783"/>
                  </a:lnTo>
                  <a:lnTo>
                    <a:pt x="6293" y="7788"/>
                  </a:lnTo>
                  <a:lnTo>
                    <a:pt x="6301" y="7794"/>
                  </a:lnTo>
                  <a:lnTo>
                    <a:pt x="6312" y="7803"/>
                  </a:lnTo>
                  <a:lnTo>
                    <a:pt x="6324" y="7811"/>
                  </a:lnTo>
                  <a:lnTo>
                    <a:pt x="6336" y="7819"/>
                  </a:lnTo>
                  <a:lnTo>
                    <a:pt x="6350" y="7826"/>
                  </a:lnTo>
                  <a:lnTo>
                    <a:pt x="6362" y="7833"/>
                  </a:lnTo>
                  <a:lnTo>
                    <a:pt x="6375" y="7838"/>
                  </a:lnTo>
                  <a:lnTo>
                    <a:pt x="6387" y="7843"/>
                  </a:lnTo>
                  <a:lnTo>
                    <a:pt x="6400" y="7848"/>
                  </a:lnTo>
                  <a:lnTo>
                    <a:pt x="6413" y="7851"/>
                  </a:lnTo>
                  <a:lnTo>
                    <a:pt x="6426" y="7853"/>
                  </a:lnTo>
                  <a:lnTo>
                    <a:pt x="6439" y="7854"/>
                  </a:lnTo>
                  <a:lnTo>
                    <a:pt x="6452" y="7854"/>
                  </a:lnTo>
                  <a:lnTo>
                    <a:pt x="6464" y="7853"/>
                  </a:lnTo>
                  <a:lnTo>
                    <a:pt x="6477" y="7851"/>
                  </a:lnTo>
                  <a:lnTo>
                    <a:pt x="6489" y="7848"/>
                  </a:lnTo>
                  <a:lnTo>
                    <a:pt x="6502" y="7842"/>
                  </a:lnTo>
                  <a:lnTo>
                    <a:pt x="6516" y="7837"/>
                  </a:lnTo>
                  <a:lnTo>
                    <a:pt x="6530" y="7831"/>
                  </a:lnTo>
                  <a:lnTo>
                    <a:pt x="6542" y="7823"/>
                  </a:lnTo>
                  <a:lnTo>
                    <a:pt x="6554" y="7815"/>
                  </a:lnTo>
                  <a:lnTo>
                    <a:pt x="6566" y="7806"/>
                  </a:lnTo>
                  <a:lnTo>
                    <a:pt x="6577" y="7796"/>
                  </a:lnTo>
                  <a:lnTo>
                    <a:pt x="6587" y="7785"/>
                  </a:lnTo>
                  <a:lnTo>
                    <a:pt x="6596" y="7774"/>
                  </a:lnTo>
                  <a:lnTo>
                    <a:pt x="6604" y="7761"/>
                  </a:lnTo>
                  <a:lnTo>
                    <a:pt x="6611" y="7748"/>
                  </a:lnTo>
                  <a:lnTo>
                    <a:pt x="6618" y="7736"/>
                  </a:lnTo>
                  <a:lnTo>
                    <a:pt x="6623" y="7723"/>
                  </a:lnTo>
                  <a:lnTo>
                    <a:pt x="6628" y="7709"/>
                  </a:lnTo>
                  <a:lnTo>
                    <a:pt x="6631" y="7696"/>
                  </a:lnTo>
                  <a:lnTo>
                    <a:pt x="6633" y="7681"/>
                  </a:lnTo>
                  <a:lnTo>
                    <a:pt x="6635" y="7668"/>
                  </a:lnTo>
                  <a:lnTo>
                    <a:pt x="6636" y="7655"/>
                  </a:lnTo>
                  <a:lnTo>
                    <a:pt x="6637" y="7642"/>
                  </a:lnTo>
                  <a:lnTo>
                    <a:pt x="6639" y="7630"/>
                  </a:lnTo>
                  <a:lnTo>
                    <a:pt x="6642" y="7618"/>
                  </a:lnTo>
                  <a:lnTo>
                    <a:pt x="6649" y="7596"/>
                  </a:lnTo>
                  <a:lnTo>
                    <a:pt x="6658" y="7575"/>
                  </a:lnTo>
                  <a:lnTo>
                    <a:pt x="6667" y="7556"/>
                  </a:lnTo>
                  <a:lnTo>
                    <a:pt x="6677" y="7537"/>
                  </a:lnTo>
                  <a:lnTo>
                    <a:pt x="6688" y="7519"/>
                  </a:lnTo>
                  <a:lnTo>
                    <a:pt x="6698" y="7502"/>
                  </a:lnTo>
                  <a:lnTo>
                    <a:pt x="6708" y="7485"/>
                  </a:lnTo>
                  <a:lnTo>
                    <a:pt x="6717" y="7468"/>
                  </a:lnTo>
                  <a:lnTo>
                    <a:pt x="6725" y="7451"/>
                  </a:lnTo>
                  <a:lnTo>
                    <a:pt x="6732" y="7432"/>
                  </a:lnTo>
                  <a:lnTo>
                    <a:pt x="6735" y="7423"/>
                  </a:lnTo>
                  <a:lnTo>
                    <a:pt x="6737" y="7413"/>
                  </a:lnTo>
                  <a:lnTo>
                    <a:pt x="6738" y="7404"/>
                  </a:lnTo>
                  <a:lnTo>
                    <a:pt x="6738" y="7394"/>
                  </a:lnTo>
                  <a:lnTo>
                    <a:pt x="6738" y="7383"/>
                  </a:lnTo>
                  <a:lnTo>
                    <a:pt x="6737" y="7373"/>
                  </a:lnTo>
                  <a:lnTo>
                    <a:pt x="6736" y="7362"/>
                  </a:lnTo>
                  <a:lnTo>
                    <a:pt x="6733" y="7350"/>
                  </a:lnTo>
                  <a:lnTo>
                    <a:pt x="6729" y="7340"/>
                  </a:lnTo>
                  <a:lnTo>
                    <a:pt x="6725" y="7332"/>
                  </a:lnTo>
                  <a:lnTo>
                    <a:pt x="6720" y="7325"/>
                  </a:lnTo>
                  <a:lnTo>
                    <a:pt x="6715" y="7318"/>
                  </a:lnTo>
                  <a:lnTo>
                    <a:pt x="6710" y="7312"/>
                  </a:lnTo>
                  <a:lnTo>
                    <a:pt x="6704" y="7306"/>
                  </a:lnTo>
                  <a:lnTo>
                    <a:pt x="6698" y="7301"/>
                  </a:lnTo>
                  <a:lnTo>
                    <a:pt x="6691" y="7297"/>
                  </a:lnTo>
                  <a:lnTo>
                    <a:pt x="6677" y="7289"/>
                  </a:lnTo>
                  <a:lnTo>
                    <a:pt x="6662" y="7283"/>
                  </a:lnTo>
                  <a:lnTo>
                    <a:pt x="6645" y="7279"/>
                  </a:lnTo>
                  <a:lnTo>
                    <a:pt x="6628" y="7274"/>
                  </a:lnTo>
                  <a:lnTo>
                    <a:pt x="6594" y="7268"/>
                  </a:lnTo>
                  <a:lnTo>
                    <a:pt x="6558" y="7261"/>
                  </a:lnTo>
                  <a:lnTo>
                    <a:pt x="6540" y="7257"/>
                  </a:lnTo>
                  <a:lnTo>
                    <a:pt x="6524" y="7251"/>
                  </a:lnTo>
                  <a:lnTo>
                    <a:pt x="6515" y="7248"/>
                  </a:lnTo>
                  <a:lnTo>
                    <a:pt x="6507" y="7244"/>
                  </a:lnTo>
                  <a:lnTo>
                    <a:pt x="6500" y="7240"/>
                  </a:lnTo>
                  <a:lnTo>
                    <a:pt x="6491" y="7235"/>
                  </a:lnTo>
                  <a:lnTo>
                    <a:pt x="6474" y="7218"/>
                  </a:lnTo>
                  <a:lnTo>
                    <a:pt x="6457" y="7201"/>
                  </a:lnTo>
                  <a:lnTo>
                    <a:pt x="6441" y="7181"/>
                  </a:lnTo>
                  <a:lnTo>
                    <a:pt x="6426" y="7161"/>
                  </a:lnTo>
                  <a:lnTo>
                    <a:pt x="6411" y="7140"/>
                  </a:lnTo>
                  <a:lnTo>
                    <a:pt x="6398" y="7118"/>
                  </a:lnTo>
                  <a:lnTo>
                    <a:pt x="6385" y="7095"/>
                  </a:lnTo>
                  <a:lnTo>
                    <a:pt x="6374" y="7072"/>
                  </a:lnTo>
                  <a:lnTo>
                    <a:pt x="6362" y="7049"/>
                  </a:lnTo>
                  <a:lnTo>
                    <a:pt x="6352" y="7025"/>
                  </a:lnTo>
                  <a:lnTo>
                    <a:pt x="6341" y="7001"/>
                  </a:lnTo>
                  <a:lnTo>
                    <a:pt x="6331" y="6978"/>
                  </a:lnTo>
                  <a:lnTo>
                    <a:pt x="6313" y="6930"/>
                  </a:lnTo>
                  <a:lnTo>
                    <a:pt x="6297" y="6886"/>
                  </a:lnTo>
                  <a:lnTo>
                    <a:pt x="6290" y="6860"/>
                  </a:lnTo>
                  <a:lnTo>
                    <a:pt x="6285" y="6835"/>
                  </a:lnTo>
                  <a:lnTo>
                    <a:pt x="6281" y="6810"/>
                  </a:lnTo>
                  <a:lnTo>
                    <a:pt x="6278" y="6783"/>
                  </a:lnTo>
                  <a:lnTo>
                    <a:pt x="6276" y="6756"/>
                  </a:lnTo>
                  <a:lnTo>
                    <a:pt x="6274" y="6730"/>
                  </a:lnTo>
                  <a:lnTo>
                    <a:pt x="6274" y="6702"/>
                  </a:lnTo>
                  <a:lnTo>
                    <a:pt x="6274" y="6675"/>
                  </a:lnTo>
                  <a:lnTo>
                    <a:pt x="6275" y="6648"/>
                  </a:lnTo>
                  <a:lnTo>
                    <a:pt x="6277" y="6620"/>
                  </a:lnTo>
                  <a:lnTo>
                    <a:pt x="6280" y="6593"/>
                  </a:lnTo>
                  <a:lnTo>
                    <a:pt x="6283" y="6567"/>
                  </a:lnTo>
                  <a:lnTo>
                    <a:pt x="6290" y="6514"/>
                  </a:lnTo>
                  <a:lnTo>
                    <a:pt x="6299" y="6463"/>
                  </a:lnTo>
                  <a:lnTo>
                    <a:pt x="6309" y="6416"/>
                  </a:lnTo>
                  <a:lnTo>
                    <a:pt x="6319" y="6371"/>
                  </a:lnTo>
                  <a:lnTo>
                    <a:pt x="6330" y="6331"/>
                  </a:lnTo>
                  <a:lnTo>
                    <a:pt x="6341" y="6294"/>
                  </a:lnTo>
                  <a:lnTo>
                    <a:pt x="6351" y="6264"/>
                  </a:lnTo>
                  <a:lnTo>
                    <a:pt x="6360" y="6240"/>
                  </a:lnTo>
                  <a:lnTo>
                    <a:pt x="6367" y="6222"/>
                  </a:lnTo>
                  <a:lnTo>
                    <a:pt x="6371" y="6212"/>
                  </a:lnTo>
                  <a:lnTo>
                    <a:pt x="6412" y="6245"/>
                  </a:lnTo>
                  <a:lnTo>
                    <a:pt x="6454" y="6278"/>
                  </a:lnTo>
                  <a:lnTo>
                    <a:pt x="6497" y="6310"/>
                  </a:lnTo>
                  <a:lnTo>
                    <a:pt x="6542" y="6342"/>
                  </a:lnTo>
                  <a:lnTo>
                    <a:pt x="6587" y="6372"/>
                  </a:lnTo>
                  <a:lnTo>
                    <a:pt x="6633" y="6402"/>
                  </a:lnTo>
                  <a:lnTo>
                    <a:pt x="6680" y="6430"/>
                  </a:lnTo>
                  <a:lnTo>
                    <a:pt x="6728" y="6456"/>
                  </a:lnTo>
                  <a:lnTo>
                    <a:pt x="6753" y="6469"/>
                  </a:lnTo>
                  <a:lnTo>
                    <a:pt x="6778" y="6481"/>
                  </a:lnTo>
                  <a:lnTo>
                    <a:pt x="6803" y="6492"/>
                  </a:lnTo>
                  <a:lnTo>
                    <a:pt x="6829" y="6503"/>
                  </a:lnTo>
                  <a:lnTo>
                    <a:pt x="6854" y="6513"/>
                  </a:lnTo>
                  <a:lnTo>
                    <a:pt x="6880" y="6523"/>
                  </a:lnTo>
                  <a:lnTo>
                    <a:pt x="6907" y="6532"/>
                  </a:lnTo>
                  <a:lnTo>
                    <a:pt x="6934" y="6540"/>
                  </a:lnTo>
                  <a:lnTo>
                    <a:pt x="6960" y="6549"/>
                  </a:lnTo>
                  <a:lnTo>
                    <a:pt x="6988" y="6556"/>
                  </a:lnTo>
                  <a:lnTo>
                    <a:pt x="7015" y="6562"/>
                  </a:lnTo>
                  <a:lnTo>
                    <a:pt x="7044" y="6567"/>
                  </a:lnTo>
                  <a:lnTo>
                    <a:pt x="7072" y="6572"/>
                  </a:lnTo>
                  <a:lnTo>
                    <a:pt x="7100" y="6576"/>
                  </a:lnTo>
                  <a:lnTo>
                    <a:pt x="7130" y="6579"/>
                  </a:lnTo>
                  <a:lnTo>
                    <a:pt x="7158" y="6581"/>
                  </a:lnTo>
                  <a:lnTo>
                    <a:pt x="7158" y="6172"/>
                  </a:lnTo>
                  <a:lnTo>
                    <a:pt x="7133" y="6169"/>
                  </a:lnTo>
                  <a:lnTo>
                    <a:pt x="7106" y="6165"/>
                  </a:lnTo>
                  <a:lnTo>
                    <a:pt x="7081" y="6160"/>
                  </a:lnTo>
                  <a:lnTo>
                    <a:pt x="7057" y="6154"/>
                  </a:lnTo>
                  <a:lnTo>
                    <a:pt x="7032" y="6147"/>
                  </a:lnTo>
                  <a:lnTo>
                    <a:pt x="7009" y="6139"/>
                  </a:lnTo>
                  <a:lnTo>
                    <a:pt x="6986" y="6130"/>
                  </a:lnTo>
                  <a:lnTo>
                    <a:pt x="6963" y="6121"/>
                  </a:lnTo>
                  <a:lnTo>
                    <a:pt x="6940" y="6111"/>
                  </a:lnTo>
                  <a:lnTo>
                    <a:pt x="6918" y="6101"/>
                  </a:lnTo>
                  <a:lnTo>
                    <a:pt x="6897" y="6089"/>
                  </a:lnTo>
                  <a:lnTo>
                    <a:pt x="6874" y="6078"/>
                  </a:lnTo>
                  <a:lnTo>
                    <a:pt x="6832" y="6052"/>
                  </a:lnTo>
                  <a:lnTo>
                    <a:pt x="6790" y="6025"/>
                  </a:lnTo>
                  <a:lnTo>
                    <a:pt x="6750" y="5991"/>
                  </a:lnTo>
                  <a:lnTo>
                    <a:pt x="6710" y="5956"/>
                  </a:lnTo>
                  <a:lnTo>
                    <a:pt x="6672" y="5921"/>
                  </a:lnTo>
                  <a:lnTo>
                    <a:pt x="6635" y="5885"/>
                  </a:lnTo>
                  <a:lnTo>
                    <a:pt x="6600" y="5850"/>
                  </a:lnTo>
                  <a:lnTo>
                    <a:pt x="6565" y="5813"/>
                  </a:lnTo>
                  <a:lnTo>
                    <a:pt x="6532" y="5776"/>
                  </a:lnTo>
                  <a:lnTo>
                    <a:pt x="6498" y="5739"/>
                  </a:lnTo>
                  <a:lnTo>
                    <a:pt x="6467" y="5700"/>
                  </a:lnTo>
                  <a:lnTo>
                    <a:pt x="6435" y="5662"/>
                  </a:lnTo>
                  <a:lnTo>
                    <a:pt x="6403" y="5621"/>
                  </a:lnTo>
                  <a:lnTo>
                    <a:pt x="6373" y="5581"/>
                  </a:lnTo>
                  <a:lnTo>
                    <a:pt x="6311" y="5497"/>
                  </a:lnTo>
                  <a:lnTo>
                    <a:pt x="6249" y="5409"/>
                  </a:lnTo>
                  <a:lnTo>
                    <a:pt x="6228" y="5377"/>
                  </a:lnTo>
                  <a:lnTo>
                    <a:pt x="6205" y="5344"/>
                  </a:lnTo>
                  <a:lnTo>
                    <a:pt x="6178" y="5308"/>
                  </a:lnTo>
                  <a:lnTo>
                    <a:pt x="6150" y="5272"/>
                  </a:lnTo>
                  <a:lnTo>
                    <a:pt x="6120" y="5234"/>
                  </a:lnTo>
                  <a:lnTo>
                    <a:pt x="6087" y="5197"/>
                  </a:lnTo>
                  <a:lnTo>
                    <a:pt x="6053" y="5157"/>
                  </a:lnTo>
                  <a:lnTo>
                    <a:pt x="6016" y="5118"/>
                  </a:lnTo>
                  <a:lnTo>
                    <a:pt x="5979" y="5078"/>
                  </a:lnTo>
                  <a:lnTo>
                    <a:pt x="5940" y="5038"/>
                  </a:lnTo>
                  <a:lnTo>
                    <a:pt x="5902" y="4997"/>
                  </a:lnTo>
                  <a:lnTo>
                    <a:pt x="5861" y="4957"/>
                  </a:lnTo>
                  <a:lnTo>
                    <a:pt x="5780" y="4877"/>
                  </a:lnTo>
                  <a:lnTo>
                    <a:pt x="5699" y="4799"/>
                  </a:lnTo>
                  <a:lnTo>
                    <a:pt x="5620" y="4724"/>
                  </a:lnTo>
                  <a:lnTo>
                    <a:pt x="5544" y="4654"/>
                  </a:lnTo>
                  <a:lnTo>
                    <a:pt x="5473" y="4589"/>
                  </a:lnTo>
                  <a:lnTo>
                    <a:pt x="5408" y="4531"/>
                  </a:lnTo>
                  <a:lnTo>
                    <a:pt x="5353" y="4481"/>
                  </a:lnTo>
                  <a:lnTo>
                    <a:pt x="5308" y="4440"/>
                  </a:lnTo>
                  <a:lnTo>
                    <a:pt x="5274" y="4409"/>
                  </a:lnTo>
                  <a:lnTo>
                    <a:pt x="5254" y="4391"/>
                  </a:lnTo>
                  <a:lnTo>
                    <a:pt x="5178" y="4322"/>
                  </a:lnTo>
                  <a:lnTo>
                    <a:pt x="5103" y="4251"/>
                  </a:lnTo>
                  <a:lnTo>
                    <a:pt x="5028" y="4180"/>
                  </a:lnTo>
                  <a:lnTo>
                    <a:pt x="4954" y="4109"/>
                  </a:lnTo>
                  <a:lnTo>
                    <a:pt x="4882" y="4037"/>
                  </a:lnTo>
                  <a:lnTo>
                    <a:pt x="4809" y="3965"/>
                  </a:lnTo>
                  <a:lnTo>
                    <a:pt x="4736" y="3891"/>
                  </a:lnTo>
                  <a:lnTo>
                    <a:pt x="4664" y="3818"/>
                  </a:lnTo>
                  <a:lnTo>
                    <a:pt x="4592" y="3745"/>
                  </a:lnTo>
                  <a:lnTo>
                    <a:pt x="4520" y="3671"/>
                  </a:lnTo>
                  <a:lnTo>
                    <a:pt x="4448" y="3598"/>
                  </a:lnTo>
                  <a:lnTo>
                    <a:pt x="4376" y="3525"/>
                  </a:lnTo>
                  <a:lnTo>
                    <a:pt x="4304" y="3453"/>
                  </a:lnTo>
                  <a:lnTo>
                    <a:pt x="4233" y="3381"/>
                  </a:lnTo>
                  <a:lnTo>
                    <a:pt x="4161" y="3310"/>
                  </a:lnTo>
                  <a:lnTo>
                    <a:pt x="4089" y="3240"/>
                  </a:lnTo>
                  <a:lnTo>
                    <a:pt x="4155" y="3137"/>
                  </a:lnTo>
                  <a:lnTo>
                    <a:pt x="4165" y="3125"/>
                  </a:lnTo>
                  <a:lnTo>
                    <a:pt x="4176" y="3113"/>
                  </a:lnTo>
                  <a:lnTo>
                    <a:pt x="4189" y="3101"/>
                  </a:lnTo>
                  <a:lnTo>
                    <a:pt x="4203" y="3090"/>
                  </a:lnTo>
                  <a:lnTo>
                    <a:pt x="4217" y="3080"/>
                  </a:lnTo>
                  <a:lnTo>
                    <a:pt x="4232" y="3070"/>
                  </a:lnTo>
                  <a:lnTo>
                    <a:pt x="4247" y="3060"/>
                  </a:lnTo>
                  <a:lnTo>
                    <a:pt x="4264" y="3050"/>
                  </a:lnTo>
                  <a:lnTo>
                    <a:pt x="4295" y="3033"/>
                  </a:lnTo>
                  <a:lnTo>
                    <a:pt x="4326" y="3016"/>
                  </a:lnTo>
                  <a:lnTo>
                    <a:pt x="4356" y="3001"/>
                  </a:lnTo>
                  <a:lnTo>
                    <a:pt x="4380" y="2986"/>
                  </a:lnTo>
                  <a:lnTo>
                    <a:pt x="4394" y="2972"/>
                  </a:lnTo>
                  <a:lnTo>
                    <a:pt x="4406" y="2959"/>
                  </a:lnTo>
                  <a:lnTo>
                    <a:pt x="4418" y="2945"/>
                  </a:lnTo>
                  <a:lnTo>
                    <a:pt x="4427" y="2931"/>
                  </a:lnTo>
                  <a:lnTo>
                    <a:pt x="4435" y="2915"/>
                  </a:lnTo>
                  <a:lnTo>
                    <a:pt x="4442" y="2899"/>
                  </a:lnTo>
                  <a:lnTo>
                    <a:pt x="4448" y="2882"/>
                  </a:lnTo>
                  <a:lnTo>
                    <a:pt x="4453" y="2865"/>
                  </a:lnTo>
                  <a:lnTo>
                    <a:pt x="4457" y="2847"/>
                  </a:lnTo>
                  <a:lnTo>
                    <a:pt x="4461" y="2829"/>
                  </a:lnTo>
                  <a:lnTo>
                    <a:pt x="4463" y="2809"/>
                  </a:lnTo>
                  <a:lnTo>
                    <a:pt x="4465" y="2790"/>
                  </a:lnTo>
                  <a:lnTo>
                    <a:pt x="4467" y="2750"/>
                  </a:lnTo>
                  <a:lnTo>
                    <a:pt x="4466" y="2708"/>
                  </a:lnTo>
                  <a:lnTo>
                    <a:pt x="4471" y="2699"/>
                  </a:lnTo>
                  <a:lnTo>
                    <a:pt x="4477" y="2690"/>
                  </a:lnTo>
                  <a:lnTo>
                    <a:pt x="4485" y="2681"/>
                  </a:lnTo>
                  <a:lnTo>
                    <a:pt x="4493" y="2674"/>
                  </a:lnTo>
                  <a:lnTo>
                    <a:pt x="4506" y="2662"/>
                  </a:lnTo>
                  <a:lnTo>
                    <a:pt x="4511" y="2657"/>
                  </a:lnTo>
                  <a:lnTo>
                    <a:pt x="4545" y="2626"/>
                  </a:lnTo>
                  <a:lnTo>
                    <a:pt x="4577" y="2595"/>
                  </a:lnTo>
                  <a:lnTo>
                    <a:pt x="4592" y="2579"/>
                  </a:lnTo>
                  <a:lnTo>
                    <a:pt x="4607" y="2561"/>
                  </a:lnTo>
                  <a:lnTo>
                    <a:pt x="4620" y="2544"/>
                  </a:lnTo>
                  <a:lnTo>
                    <a:pt x="4633" y="2526"/>
                  </a:lnTo>
                  <a:lnTo>
                    <a:pt x="4645" y="2508"/>
                  </a:lnTo>
                  <a:lnTo>
                    <a:pt x="4656" y="2488"/>
                  </a:lnTo>
                  <a:lnTo>
                    <a:pt x="4666" y="2468"/>
                  </a:lnTo>
                  <a:lnTo>
                    <a:pt x="4674" y="2447"/>
                  </a:lnTo>
                  <a:lnTo>
                    <a:pt x="4681" y="2426"/>
                  </a:lnTo>
                  <a:lnTo>
                    <a:pt x="4686" y="2402"/>
                  </a:lnTo>
                  <a:lnTo>
                    <a:pt x="4690" y="2379"/>
                  </a:lnTo>
                  <a:lnTo>
                    <a:pt x="4693" y="2354"/>
                  </a:lnTo>
                  <a:lnTo>
                    <a:pt x="4709" y="2347"/>
                  </a:lnTo>
                  <a:lnTo>
                    <a:pt x="4726" y="2339"/>
                  </a:lnTo>
                  <a:lnTo>
                    <a:pt x="4742" y="2330"/>
                  </a:lnTo>
                  <a:lnTo>
                    <a:pt x="4757" y="2319"/>
                  </a:lnTo>
                  <a:lnTo>
                    <a:pt x="4786" y="2298"/>
                  </a:lnTo>
                  <a:lnTo>
                    <a:pt x="4816" y="2276"/>
                  </a:lnTo>
                  <a:lnTo>
                    <a:pt x="4844" y="2254"/>
                  </a:lnTo>
                  <a:lnTo>
                    <a:pt x="4875" y="2233"/>
                  </a:lnTo>
                  <a:lnTo>
                    <a:pt x="4891" y="2224"/>
                  </a:lnTo>
                  <a:lnTo>
                    <a:pt x="4908" y="2216"/>
                  </a:lnTo>
                  <a:lnTo>
                    <a:pt x="4925" y="2208"/>
                  </a:lnTo>
                  <a:lnTo>
                    <a:pt x="4943" y="2202"/>
                  </a:lnTo>
                  <a:lnTo>
                    <a:pt x="4945" y="2201"/>
                  </a:lnTo>
                  <a:lnTo>
                    <a:pt x="4947" y="2196"/>
                  </a:lnTo>
                  <a:lnTo>
                    <a:pt x="4946" y="2192"/>
                  </a:lnTo>
                  <a:lnTo>
                    <a:pt x="4945" y="2189"/>
                  </a:lnTo>
                  <a:lnTo>
                    <a:pt x="4943" y="2188"/>
                  </a:lnTo>
                  <a:lnTo>
                    <a:pt x="4943" y="2188"/>
                  </a:lnTo>
                  <a:lnTo>
                    <a:pt x="4930" y="2181"/>
                  </a:lnTo>
                  <a:lnTo>
                    <a:pt x="4917" y="2173"/>
                  </a:lnTo>
                  <a:lnTo>
                    <a:pt x="4906" y="2163"/>
                  </a:lnTo>
                  <a:lnTo>
                    <a:pt x="4896" y="2153"/>
                  </a:lnTo>
                  <a:lnTo>
                    <a:pt x="4887" y="2143"/>
                  </a:lnTo>
                  <a:lnTo>
                    <a:pt x="4877" y="2133"/>
                  </a:lnTo>
                  <a:lnTo>
                    <a:pt x="4869" y="2121"/>
                  </a:lnTo>
                  <a:lnTo>
                    <a:pt x="4862" y="2110"/>
                  </a:lnTo>
                  <a:lnTo>
                    <a:pt x="4849" y="2086"/>
                  </a:lnTo>
                  <a:lnTo>
                    <a:pt x="4838" y="2059"/>
                  </a:lnTo>
                  <a:lnTo>
                    <a:pt x="4827" y="2034"/>
                  </a:lnTo>
                  <a:lnTo>
                    <a:pt x="4817" y="2008"/>
                  </a:lnTo>
                  <a:lnTo>
                    <a:pt x="4807" y="1981"/>
                  </a:lnTo>
                  <a:lnTo>
                    <a:pt x="4794" y="1956"/>
                  </a:lnTo>
                  <a:lnTo>
                    <a:pt x="4788" y="1944"/>
                  </a:lnTo>
                  <a:lnTo>
                    <a:pt x="4781" y="1933"/>
                  </a:lnTo>
                  <a:lnTo>
                    <a:pt x="4774" y="1921"/>
                  </a:lnTo>
                  <a:lnTo>
                    <a:pt x="4766" y="1910"/>
                  </a:lnTo>
                  <a:lnTo>
                    <a:pt x="4758" y="1900"/>
                  </a:lnTo>
                  <a:lnTo>
                    <a:pt x="4748" y="1890"/>
                  </a:lnTo>
                  <a:lnTo>
                    <a:pt x="4738" y="1882"/>
                  </a:lnTo>
                  <a:lnTo>
                    <a:pt x="4727" y="1873"/>
                  </a:lnTo>
                  <a:lnTo>
                    <a:pt x="4714" y="1866"/>
                  </a:lnTo>
                  <a:lnTo>
                    <a:pt x="4701" y="1859"/>
                  </a:lnTo>
                  <a:lnTo>
                    <a:pt x="4687" y="1854"/>
                  </a:lnTo>
                  <a:lnTo>
                    <a:pt x="4671" y="1849"/>
                  </a:lnTo>
                  <a:lnTo>
                    <a:pt x="4662" y="1846"/>
                  </a:lnTo>
                  <a:lnTo>
                    <a:pt x="4653" y="1845"/>
                  </a:lnTo>
                  <a:lnTo>
                    <a:pt x="4641" y="1844"/>
                  </a:lnTo>
                  <a:lnTo>
                    <a:pt x="4631" y="1844"/>
                  </a:lnTo>
                  <a:lnTo>
                    <a:pt x="4621" y="1844"/>
                  </a:lnTo>
                  <a:lnTo>
                    <a:pt x="4612" y="1842"/>
                  </a:lnTo>
                  <a:lnTo>
                    <a:pt x="4608" y="1839"/>
                  </a:lnTo>
                  <a:lnTo>
                    <a:pt x="4604" y="1836"/>
                  </a:lnTo>
                  <a:lnTo>
                    <a:pt x="4601" y="1833"/>
                  </a:lnTo>
                  <a:lnTo>
                    <a:pt x="4598" y="1829"/>
                  </a:lnTo>
                  <a:lnTo>
                    <a:pt x="4596" y="1825"/>
                  </a:lnTo>
                  <a:lnTo>
                    <a:pt x="4595" y="1821"/>
                  </a:lnTo>
                  <a:lnTo>
                    <a:pt x="4595" y="1817"/>
                  </a:lnTo>
                  <a:lnTo>
                    <a:pt x="4595" y="1813"/>
                  </a:lnTo>
                  <a:lnTo>
                    <a:pt x="4597" y="1804"/>
                  </a:lnTo>
                  <a:lnTo>
                    <a:pt x="4601" y="1795"/>
                  </a:lnTo>
                  <a:lnTo>
                    <a:pt x="4610" y="1778"/>
                  </a:lnTo>
                  <a:lnTo>
                    <a:pt x="4620" y="1761"/>
                  </a:lnTo>
                  <a:lnTo>
                    <a:pt x="4625" y="1747"/>
                  </a:lnTo>
                  <a:lnTo>
                    <a:pt x="4629" y="1733"/>
                  </a:lnTo>
                  <a:lnTo>
                    <a:pt x="4633" y="1719"/>
                  </a:lnTo>
                  <a:lnTo>
                    <a:pt x="4636" y="1705"/>
                  </a:lnTo>
                  <a:lnTo>
                    <a:pt x="4639" y="1692"/>
                  </a:lnTo>
                  <a:lnTo>
                    <a:pt x="4640" y="1677"/>
                  </a:lnTo>
                  <a:lnTo>
                    <a:pt x="4640" y="1664"/>
                  </a:lnTo>
                  <a:lnTo>
                    <a:pt x="4638" y="1651"/>
                  </a:lnTo>
                  <a:lnTo>
                    <a:pt x="4635" y="1638"/>
                  </a:lnTo>
                  <a:lnTo>
                    <a:pt x="4630" y="1626"/>
                  </a:lnTo>
                  <a:lnTo>
                    <a:pt x="4627" y="1620"/>
                  </a:lnTo>
                  <a:lnTo>
                    <a:pt x="4623" y="1614"/>
                  </a:lnTo>
                  <a:lnTo>
                    <a:pt x="4619" y="1609"/>
                  </a:lnTo>
                  <a:lnTo>
                    <a:pt x="4614" y="1603"/>
                  </a:lnTo>
                  <a:lnTo>
                    <a:pt x="4609" y="1598"/>
                  </a:lnTo>
                  <a:lnTo>
                    <a:pt x="4603" y="1592"/>
                  </a:lnTo>
                  <a:lnTo>
                    <a:pt x="4596" y="1587"/>
                  </a:lnTo>
                  <a:lnTo>
                    <a:pt x="4589" y="1582"/>
                  </a:lnTo>
                  <a:lnTo>
                    <a:pt x="4572" y="1574"/>
                  </a:lnTo>
                  <a:lnTo>
                    <a:pt x="4552" y="1566"/>
                  </a:lnTo>
                  <a:lnTo>
                    <a:pt x="4539" y="1563"/>
                  </a:lnTo>
                  <a:lnTo>
                    <a:pt x="4527" y="1560"/>
                  </a:lnTo>
                  <a:lnTo>
                    <a:pt x="4516" y="1556"/>
                  </a:lnTo>
                  <a:lnTo>
                    <a:pt x="4505" y="1551"/>
                  </a:lnTo>
                  <a:lnTo>
                    <a:pt x="4495" y="1547"/>
                  </a:lnTo>
                  <a:lnTo>
                    <a:pt x="4484" y="1542"/>
                  </a:lnTo>
                  <a:lnTo>
                    <a:pt x="4474" y="1536"/>
                  </a:lnTo>
                  <a:lnTo>
                    <a:pt x="4465" y="1530"/>
                  </a:lnTo>
                  <a:lnTo>
                    <a:pt x="4448" y="1517"/>
                  </a:lnTo>
                  <a:lnTo>
                    <a:pt x="4431" y="1503"/>
                  </a:lnTo>
                  <a:lnTo>
                    <a:pt x="4416" y="1488"/>
                  </a:lnTo>
                  <a:lnTo>
                    <a:pt x="4400" y="1473"/>
                  </a:lnTo>
                  <a:lnTo>
                    <a:pt x="4371" y="1442"/>
                  </a:lnTo>
                  <a:lnTo>
                    <a:pt x="4341" y="1411"/>
                  </a:lnTo>
                  <a:lnTo>
                    <a:pt x="4325" y="1396"/>
                  </a:lnTo>
                  <a:lnTo>
                    <a:pt x="4308" y="1383"/>
                  </a:lnTo>
                  <a:lnTo>
                    <a:pt x="4291" y="1370"/>
                  </a:lnTo>
                  <a:lnTo>
                    <a:pt x="4272" y="1359"/>
                  </a:lnTo>
                  <a:lnTo>
                    <a:pt x="4257" y="1347"/>
                  </a:lnTo>
                  <a:lnTo>
                    <a:pt x="4243" y="1338"/>
                  </a:lnTo>
                  <a:lnTo>
                    <a:pt x="4228" y="1330"/>
                  </a:lnTo>
                  <a:lnTo>
                    <a:pt x="4212" y="1324"/>
                  </a:lnTo>
                  <a:lnTo>
                    <a:pt x="4179" y="1313"/>
                  </a:lnTo>
                  <a:lnTo>
                    <a:pt x="4145" y="1303"/>
                  </a:lnTo>
                  <a:lnTo>
                    <a:pt x="4128" y="1298"/>
                  </a:lnTo>
                  <a:lnTo>
                    <a:pt x="4111" y="1293"/>
                  </a:lnTo>
                  <a:lnTo>
                    <a:pt x="4093" y="1287"/>
                  </a:lnTo>
                  <a:lnTo>
                    <a:pt x="4076" y="1281"/>
                  </a:lnTo>
                  <a:lnTo>
                    <a:pt x="4059" y="1273"/>
                  </a:lnTo>
                  <a:lnTo>
                    <a:pt x="4042" y="1263"/>
                  </a:lnTo>
                  <a:lnTo>
                    <a:pt x="4025" y="1252"/>
                  </a:lnTo>
                  <a:lnTo>
                    <a:pt x="4008" y="1239"/>
                  </a:lnTo>
                  <a:lnTo>
                    <a:pt x="3973" y="1218"/>
                  </a:lnTo>
                  <a:lnTo>
                    <a:pt x="3935" y="1194"/>
                  </a:lnTo>
                  <a:lnTo>
                    <a:pt x="3916" y="1181"/>
                  </a:lnTo>
                  <a:lnTo>
                    <a:pt x="3896" y="1170"/>
                  </a:lnTo>
                  <a:lnTo>
                    <a:pt x="3876" y="1159"/>
                  </a:lnTo>
                  <a:lnTo>
                    <a:pt x="3856" y="1149"/>
                  </a:lnTo>
                  <a:lnTo>
                    <a:pt x="3836" y="1141"/>
                  </a:lnTo>
                  <a:lnTo>
                    <a:pt x="3816" y="1134"/>
                  </a:lnTo>
                  <a:lnTo>
                    <a:pt x="3807" y="1132"/>
                  </a:lnTo>
                  <a:lnTo>
                    <a:pt x="3796" y="1130"/>
                  </a:lnTo>
                  <a:lnTo>
                    <a:pt x="3787" y="1128"/>
                  </a:lnTo>
                  <a:lnTo>
                    <a:pt x="3777" y="1127"/>
                  </a:lnTo>
                  <a:lnTo>
                    <a:pt x="3768" y="1127"/>
                  </a:lnTo>
                  <a:lnTo>
                    <a:pt x="3758" y="1128"/>
                  </a:lnTo>
                  <a:lnTo>
                    <a:pt x="3749" y="1129"/>
                  </a:lnTo>
                  <a:lnTo>
                    <a:pt x="3740" y="1132"/>
                  </a:lnTo>
                  <a:lnTo>
                    <a:pt x="3731" y="1135"/>
                  </a:lnTo>
                  <a:lnTo>
                    <a:pt x="3723" y="1139"/>
                  </a:lnTo>
                  <a:lnTo>
                    <a:pt x="3713" y="1144"/>
                  </a:lnTo>
                  <a:lnTo>
                    <a:pt x="3705" y="1149"/>
                  </a:lnTo>
                  <a:lnTo>
                    <a:pt x="3700" y="1154"/>
                  </a:lnTo>
                  <a:lnTo>
                    <a:pt x="3695" y="1160"/>
                  </a:lnTo>
                  <a:lnTo>
                    <a:pt x="3690" y="1166"/>
                  </a:lnTo>
                  <a:lnTo>
                    <a:pt x="3687" y="1172"/>
                  </a:lnTo>
                  <a:lnTo>
                    <a:pt x="3680" y="1186"/>
                  </a:lnTo>
                  <a:lnTo>
                    <a:pt x="3675" y="1201"/>
                  </a:lnTo>
                  <a:lnTo>
                    <a:pt x="3671" y="1217"/>
                  </a:lnTo>
                  <a:lnTo>
                    <a:pt x="3668" y="1233"/>
                  </a:lnTo>
                  <a:lnTo>
                    <a:pt x="3666" y="1249"/>
                  </a:lnTo>
                  <a:lnTo>
                    <a:pt x="3664" y="1266"/>
                  </a:lnTo>
                  <a:lnTo>
                    <a:pt x="3569" y="1313"/>
                  </a:lnTo>
                  <a:lnTo>
                    <a:pt x="3556" y="1321"/>
                  </a:lnTo>
                  <a:lnTo>
                    <a:pt x="3544" y="1330"/>
                  </a:lnTo>
                  <a:lnTo>
                    <a:pt x="3534" y="1340"/>
                  </a:lnTo>
                  <a:lnTo>
                    <a:pt x="3525" y="1351"/>
                  </a:lnTo>
                  <a:lnTo>
                    <a:pt x="3516" y="1363"/>
                  </a:lnTo>
                  <a:lnTo>
                    <a:pt x="3509" y="1375"/>
                  </a:lnTo>
                  <a:lnTo>
                    <a:pt x="3502" y="1388"/>
                  </a:lnTo>
                  <a:lnTo>
                    <a:pt x="3496" y="1401"/>
                  </a:lnTo>
                  <a:lnTo>
                    <a:pt x="3491" y="1414"/>
                  </a:lnTo>
                  <a:lnTo>
                    <a:pt x="3486" y="1428"/>
                  </a:lnTo>
                  <a:lnTo>
                    <a:pt x="3483" y="1442"/>
                  </a:lnTo>
                  <a:lnTo>
                    <a:pt x="3480" y="1456"/>
                  </a:lnTo>
                  <a:lnTo>
                    <a:pt x="3478" y="1470"/>
                  </a:lnTo>
                  <a:lnTo>
                    <a:pt x="3476" y="1483"/>
                  </a:lnTo>
                  <a:lnTo>
                    <a:pt x="3475" y="1497"/>
                  </a:lnTo>
                  <a:lnTo>
                    <a:pt x="3475" y="1510"/>
                  </a:lnTo>
                  <a:lnTo>
                    <a:pt x="3475" y="1520"/>
                  </a:lnTo>
                  <a:lnTo>
                    <a:pt x="3474" y="1529"/>
                  </a:lnTo>
                  <a:lnTo>
                    <a:pt x="3472" y="1537"/>
                  </a:lnTo>
                  <a:lnTo>
                    <a:pt x="3467" y="1547"/>
                  </a:lnTo>
                  <a:lnTo>
                    <a:pt x="3440" y="1568"/>
                  </a:lnTo>
                  <a:lnTo>
                    <a:pt x="3416" y="1587"/>
                  </a:lnTo>
                  <a:lnTo>
                    <a:pt x="3403" y="1596"/>
                  </a:lnTo>
                  <a:lnTo>
                    <a:pt x="3392" y="1605"/>
                  </a:lnTo>
                  <a:lnTo>
                    <a:pt x="3380" y="1613"/>
                  </a:lnTo>
                  <a:lnTo>
                    <a:pt x="3368" y="1619"/>
                  </a:lnTo>
                  <a:lnTo>
                    <a:pt x="3348" y="1602"/>
                  </a:lnTo>
                  <a:lnTo>
                    <a:pt x="3327" y="1583"/>
                  </a:lnTo>
                  <a:lnTo>
                    <a:pt x="3308" y="1565"/>
                  </a:lnTo>
                  <a:lnTo>
                    <a:pt x="3290" y="1546"/>
                  </a:lnTo>
                  <a:lnTo>
                    <a:pt x="3272" y="1526"/>
                  </a:lnTo>
                  <a:lnTo>
                    <a:pt x="3254" y="1505"/>
                  </a:lnTo>
                  <a:lnTo>
                    <a:pt x="3238" y="1484"/>
                  </a:lnTo>
                  <a:lnTo>
                    <a:pt x="3224" y="1463"/>
                  </a:lnTo>
                  <a:lnTo>
                    <a:pt x="3210" y="1441"/>
                  </a:lnTo>
                  <a:lnTo>
                    <a:pt x="3198" y="1418"/>
                  </a:lnTo>
                  <a:lnTo>
                    <a:pt x="3188" y="1394"/>
                  </a:lnTo>
                  <a:lnTo>
                    <a:pt x="3178" y="1370"/>
                  </a:lnTo>
                  <a:lnTo>
                    <a:pt x="3174" y="1358"/>
                  </a:lnTo>
                  <a:lnTo>
                    <a:pt x="3171" y="1345"/>
                  </a:lnTo>
                  <a:lnTo>
                    <a:pt x="3168" y="1332"/>
                  </a:lnTo>
                  <a:lnTo>
                    <a:pt x="3166" y="1320"/>
                  </a:lnTo>
                  <a:lnTo>
                    <a:pt x="3164" y="1307"/>
                  </a:lnTo>
                  <a:lnTo>
                    <a:pt x="3163" y="1293"/>
                  </a:lnTo>
                  <a:lnTo>
                    <a:pt x="3162" y="1280"/>
                  </a:lnTo>
                  <a:lnTo>
                    <a:pt x="3162" y="1266"/>
                  </a:lnTo>
                  <a:lnTo>
                    <a:pt x="3163" y="1248"/>
                  </a:lnTo>
                  <a:lnTo>
                    <a:pt x="3166" y="1231"/>
                  </a:lnTo>
                  <a:lnTo>
                    <a:pt x="3170" y="1214"/>
                  </a:lnTo>
                  <a:lnTo>
                    <a:pt x="3176" y="1197"/>
                  </a:lnTo>
                  <a:lnTo>
                    <a:pt x="3185" y="1180"/>
                  </a:lnTo>
                  <a:lnTo>
                    <a:pt x="3193" y="1164"/>
                  </a:lnTo>
                  <a:lnTo>
                    <a:pt x="3203" y="1149"/>
                  </a:lnTo>
                  <a:lnTo>
                    <a:pt x="3214" y="1134"/>
                  </a:lnTo>
                  <a:lnTo>
                    <a:pt x="3225" y="1120"/>
                  </a:lnTo>
                  <a:lnTo>
                    <a:pt x="3237" y="1106"/>
                  </a:lnTo>
                  <a:lnTo>
                    <a:pt x="3250" y="1094"/>
                  </a:lnTo>
                  <a:lnTo>
                    <a:pt x="3264" y="1082"/>
                  </a:lnTo>
                  <a:lnTo>
                    <a:pt x="3277" y="1071"/>
                  </a:lnTo>
                  <a:lnTo>
                    <a:pt x="3291" y="1061"/>
                  </a:lnTo>
                  <a:lnTo>
                    <a:pt x="3304" y="1052"/>
                  </a:lnTo>
                  <a:lnTo>
                    <a:pt x="3317" y="1044"/>
                  </a:lnTo>
                  <a:lnTo>
                    <a:pt x="3316" y="1039"/>
                  </a:lnTo>
                  <a:lnTo>
                    <a:pt x="3314" y="1034"/>
                  </a:lnTo>
                  <a:lnTo>
                    <a:pt x="3311" y="1030"/>
                  </a:lnTo>
                  <a:lnTo>
                    <a:pt x="3307" y="1025"/>
                  </a:lnTo>
                  <a:lnTo>
                    <a:pt x="3303" y="1021"/>
                  </a:lnTo>
                  <a:lnTo>
                    <a:pt x="3298" y="1018"/>
                  </a:lnTo>
                  <a:lnTo>
                    <a:pt x="3293" y="1015"/>
                  </a:lnTo>
                  <a:lnTo>
                    <a:pt x="3287" y="1012"/>
                  </a:lnTo>
                  <a:lnTo>
                    <a:pt x="3274" y="1007"/>
                  </a:lnTo>
                  <a:lnTo>
                    <a:pt x="3261" y="1004"/>
                  </a:lnTo>
                  <a:lnTo>
                    <a:pt x="3247" y="1001"/>
                  </a:lnTo>
                  <a:lnTo>
                    <a:pt x="3235" y="998"/>
                  </a:lnTo>
                  <a:lnTo>
                    <a:pt x="3213" y="996"/>
                  </a:lnTo>
                  <a:lnTo>
                    <a:pt x="3193" y="996"/>
                  </a:lnTo>
                  <a:lnTo>
                    <a:pt x="3172" y="996"/>
                  </a:lnTo>
                  <a:lnTo>
                    <a:pt x="3154" y="998"/>
                  </a:lnTo>
                  <a:lnTo>
                    <a:pt x="3136" y="1001"/>
                  </a:lnTo>
                  <a:lnTo>
                    <a:pt x="3118" y="1005"/>
                  </a:lnTo>
                  <a:lnTo>
                    <a:pt x="3098" y="1010"/>
                  </a:lnTo>
                  <a:lnTo>
                    <a:pt x="3078" y="1016"/>
                  </a:lnTo>
                  <a:lnTo>
                    <a:pt x="3063" y="1020"/>
                  </a:lnTo>
                  <a:lnTo>
                    <a:pt x="3048" y="1025"/>
                  </a:lnTo>
                  <a:lnTo>
                    <a:pt x="3034" y="1032"/>
                  </a:lnTo>
                  <a:lnTo>
                    <a:pt x="3019" y="1039"/>
                  </a:lnTo>
                  <a:lnTo>
                    <a:pt x="3005" y="1046"/>
                  </a:lnTo>
                  <a:lnTo>
                    <a:pt x="2992" y="1054"/>
                  </a:lnTo>
                  <a:lnTo>
                    <a:pt x="2979" y="1062"/>
                  </a:lnTo>
                  <a:lnTo>
                    <a:pt x="2967" y="1072"/>
                  </a:lnTo>
                  <a:lnTo>
                    <a:pt x="2955" y="1082"/>
                  </a:lnTo>
                  <a:lnTo>
                    <a:pt x="2943" y="1092"/>
                  </a:lnTo>
                  <a:lnTo>
                    <a:pt x="2932" y="1103"/>
                  </a:lnTo>
                  <a:lnTo>
                    <a:pt x="2921" y="1116"/>
                  </a:lnTo>
                  <a:lnTo>
                    <a:pt x="2911" y="1128"/>
                  </a:lnTo>
                  <a:lnTo>
                    <a:pt x="2902" y="1141"/>
                  </a:lnTo>
                  <a:lnTo>
                    <a:pt x="2893" y="1155"/>
                  </a:lnTo>
                  <a:lnTo>
                    <a:pt x="2885" y="1169"/>
                  </a:lnTo>
                  <a:lnTo>
                    <a:pt x="2876" y="1188"/>
                  </a:lnTo>
                  <a:lnTo>
                    <a:pt x="2868" y="1210"/>
                  </a:lnTo>
                  <a:lnTo>
                    <a:pt x="2862" y="1232"/>
                  </a:lnTo>
                  <a:lnTo>
                    <a:pt x="2858" y="1255"/>
                  </a:lnTo>
                  <a:lnTo>
                    <a:pt x="2855" y="1280"/>
                  </a:lnTo>
                  <a:lnTo>
                    <a:pt x="2854" y="1304"/>
                  </a:lnTo>
                  <a:lnTo>
                    <a:pt x="2854" y="1329"/>
                  </a:lnTo>
                  <a:lnTo>
                    <a:pt x="2855" y="1355"/>
                  </a:lnTo>
                  <a:lnTo>
                    <a:pt x="2859" y="1381"/>
                  </a:lnTo>
                  <a:lnTo>
                    <a:pt x="2864" y="1406"/>
                  </a:lnTo>
                  <a:lnTo>
                    <a:pt x="2870" y="1431"/>
                  </a:lnTo>
                  <a:lnTo>
                    <a:pt x="2880" y="1456"/>
                  </a:lnTo>
                  <a:lnTo>
                    <a:pt x="2884" y="1468"/>
                  </a:lnTo>
                  <a:lnTo>
                    <a:pt x="2890" y="1480"/>
                  </a:lnTo>
                  <a:lnTo>
                    <a:pt x="2895" y="1492"/>
                  </a:lnTo>
                  <a:lnTo>
                    <a:pt x="2902" y="1503"/>
                  </a:lnTo>
                  <a:lnTo>
                    <a:pt x="2908" y="1514"/>
                  </a:lnTo>
                  <a:lnTo>
                    <a:pt x="2916" y="1526"/>
                  </a:lnTo>
                  <a:lnTo>
                    <a:pt x="2923" y="1537"/>
                  </a:lnTo>
                  <a:lnTo>
                    <a:pt x="2931" y="1547"/>
                  </a:lnTo>
                  <a:lnTo>
                    <a:pt x="2947" y="1568"/>
                  </a:lnTo>
                  <a:lnTo>
                    <a:pt x="2964" y="1588"/>
                  </a:lnTo>
                  <a:lnTo>
                    <a:pt x="2980" y="1609"/>
                  </a:lnTo>
                  <a:lnTo>
                    <a:pt x="2997" y="1627"/>
                  </a:lnTo>
                  <a:lnTo>
                    <a:pt x="3015" y="1644"/>
                  </a:lnTo>
                  <a:lnTo>
                    <a:pt x="3034" y="1661"/>
                  </a:lnTo>
                  <a:lnTo>
                    <a:pt x="3052" y="1677"/>
                  </a:lnTo>
                  <a:lnTo>
                    <a:pt x="3071" y="1694"/>
                  </a:lnTo>
                  <a:lnTo>
                    <a:pt x="3111" y="1724"/>
                  </a:lnTo>
                  <a:lnTo>
                    <a:pt x="3151" y="1754"/>
                  </a:lnTo>
                  <a:lnTo>
                    <a:pt x="3193" y="1785"/>
                  </a:lnTo>
                  <a:lnTo>
                    <a:pt x="3235" y="1816"/>
                  </a:lnTo>
                  <a:lnTo>
                    <a:pt x="3230" y="1817"/>
                  </a:lnTo>
                  <a:lnTo>
                    <a:pt x="3225" y="1821"/>
                  </a:lnTo>
                  <a:lnTo>
                    <a:pt x="3219" y="1827"/>
                  </a:lnTo>
                  <a:lnTo>
                    <a:pt x="3212" y="1834"/>
                  </a:lnTo>
                  <a:lnTo>
                    <a:pt x="3205" y="1843"/>
                  </a:lnTo>
                  <a:lnTo>
                    <a:pt x="3198" y="1854"/>
                  </a:lnTo>
                  <a:lnTo>
                    <a:pt x="3191" y="1865"/>
                  </a:lnTo>
                  <a:lnTo>
                    <a:pt x="3184" y="1878"/>
                  </a:lnTo>
                  <a:lnTo>
                    <a:pt x="3177" y="1892"/>
                  </a:lnTo>
                  <a:lnTo>
                    <a:pt x="3173" y="1906"/>
                  </a:lnTo>
                  <a:lnTo>
                    <a:pt x="3169" y="1923"/>
                  </a:lnTo>
                  <a:lnTo>
                    <a:pt x="3167" y="1939"/>
                  </a:lnTo>
                  <a:lnTo>
                    <a:pt x="3166" y="1948"/>
                  </a:lnTo>
                  <a:lnTo>
                    <a:pt x="3166" y="1956"/>
                  </a:lnTo>
                  <a:lnTo>
                    <a:pt x="3167" y="1965"/>
                  </a:lnTo>
                  <a:lnTo>
                    <a:pt x="3168" y="1973"/>
                  </a:lnTo>
                  <a:lnTo>
                    <a:pt x="3170" y="1982"/>
                  </a:lnTo>
                  <a:lnTo>
                    <a:pt x="3172" y="1991"/>
                  </a:lnTo>
                  <a:lnTo>
                    <a:pt x="3175" y="2000"/>
                  </a:lnTo>
                  <a:lnTo>
                    <a:pt x="3179" y="2010"/>
                  </a:lnTo>
                  <a:lnTo>
                    <a:pt x="3185" y="2021"/>
                  </a:lnTo>
                  <a:lnTo>
                    <a:pt x="3192" y="2031"/>
                  </a:lnTo>
                  <a:lnTo>
                    <a:pt x="3199" y="2039"/>
                  </a:lnTo>
                  <a:lnTo>
                    <a:pt x="3208" y="2046"/>
                  </a:lnTo>
                  <a:lnTo>
                    <a:pt x="3218" y="2053"/>
                  </a:lnTo>
                  <a:lnTo>
                    <a:pt x="3228" y="2058"/>
                  </a:lnTo>
                  <a:lnTo>
                    <a:pt x="3239" y="2062"/>
                  </a:lnTo>
                  <a:lnTo>
                    <a:pt x="3251" y="2066"/>
                  </a:lnTo>
                  <a:lnTo>
                    <a:pt x="3276" y="2072"/>
                  </a:lnTo>
                  <a:lnTo>
                    <a:pt x="3301" y="2077"/>
                  </a:lnTo>
                  <a:lnTo>
                    <a:pt x="3325" y="2083"/>
                  </a:lnTo>
                  <a:lnTo>
                    <a:pt x="3349" y="2091"/>
                  </a:lnTo>
                  <a:lnTo>
                    <a:pt x="3353" y="2097"/>
                  </a:lnTo>
                  <a:lnTo>
                    <a:pt x="3355" y="2102"/>
                  </a:lnTo>
                  <a:lnTo>
                    <a:pt x="3355" y="2105"/>
                  </a:lnTo>
                  <a:lnTo>
                    <a:pt x="3355" y="2107"/>
                  </a:lnTo>
                  <a:lnTo>
                    <a:pt x="3354" y="2110"/>
                  </a:lnTo>
                  <a:lnTo>
                    <a:pt x="3352" y="2112"/>
                  </a:lnTo>
                  <a:lnTo>
                    <a:pt x="3348" y="2115"/>
                  </a:lnTo>
                  <a:lnTo>
                    <a:pt x="3342" y="2118"/>
                  </a:lnTo>
                  <a:lnTo>
                    <a:pt x="3333" y="2120"/>
                  </a:lnTo>
                  <a:lnTo>
                    <a:pt x="3324" y="2121"/>
                  </a:lnTo>
                  <a:lnTo>
                    <a:pt x="3283" y="2124"/>
                  </a:lnTo>
                  <a:lnTo>
                    <a:pt x="3241" y="2127"/>
                  </a:lnTo>
                  <a:lnTo>
                    <a:pt x="3200" y="2130"/>
                  </a:lnTo>
                  <a:lnTo>
                    <a:pt x="3157" y="2132"/>
                  </a:lnTo>
                  <a:lnTo>
                    <a:pt x="3115" y="2134"/>
                  </a:lnTo>
                  <a:lnTo>
                    <a:pt x="3070" y="2136"/>
                  </a:lnTo>
                  <a:lnTo>
                    <a:pt x="3025" y="2136"/>
                  </a:lnTo>
                  <a:lnTo>
                    <a:pt x="2980" y="2136"/>
                  </a:lnTo>
                  <a:lnTo>
                    <a:pt x="2962" y="2118"/>
                  </a:lnTo>
                  <a:lnTo>
                    <a:pt x="2534" y="1445"/>
                  </a:lnTo>
                  <a:lnTo>
                    <a:pt x="2513" y="1400"/>
                  </a:lnTo>
                  <a:lnTo>
                    <a:pt x="2491" y="1356"/>
                  </a:lnTo>
                  <a:lnTo>
                    <a:pt x="2467" y="1311"/>
                  </a:lnTo>
                  <a:lnTo>
                    <a:pt x="2444" y="1266"/>
                  </a:lnTo>
                  <a:lnTo>
                    <a:pt x="2421" y="1223"/>
                  </a:lnTo>
                  <a:lnTo>
                    <a:pt x="2398" y="1178"/>
                  </a:lnTo>
                  <a:lnTo>
                    <a:pt x="2376" y="1133"/>
                  </a:lnTo>
                  <a:lnTo>
                    <a:pt x="2355" y="1087"/>
                  </a:lnTo>
                  <a:lnTo>
                    <a:pt x="2335" y="1042"/>
                  </a:lnTo>
                  <a:lnTo>
                    <a:pt x="2316" y="995"/>
                  </a:lnTo>
                  <a:lnTo>
                    <a:pt x="2307" y="972"/>
                  </a:lnTo>
                  <a:lnTo>
                    <a:pt x="2299" y="947"/>
                  </a:lnTo>
                  <a:lnTo>
                    <a:pt x="2291" y="923"/>
                  </a:lnTo>
                  <a:lnTo>
                    <a:pt x="2284" y="899"/>
                  </a:lnTo>
                  <a:lnTo>
                    <a:pt x="2278" y="875"/>
                  </a:lnTo>
                  <a:lnTo>
                    <a:pt x="2272" y="850"/>
                  </a:lnTo>
                  <a:lnTo>
                    <a:pt x="2266" y="825"/>
                  </a:lnTo>
                  <a:lnTo>
                    <a:pt x="2262" y="800"/>
                  </a:lnTo>
                  <a:lnTo>
                    <a:pt x="2258" y="774"/>
                  </a:lnTo>
                  <a:lnTo>
                    <a:pt x="2255" y="748"/>
                  </a:lnTo>
                  <a:lnTo>
                    <a:pt x="2251" y="722"/>
                  </a:lnTo>
                  <a:lnTo>
                    <a:pt x="2250" y="695"/>
                  </a:lnTo>
                  <a:lnTo>
                    <a:pt x="2250" y="681"/>
                  </a:lnTo>
                  <a:lnTo>
                    <a:pt x="2251" y="668"/>
                  </a:lnTo>
                  <a:lnTo>
                    <a:pt x="2253" y="656"/>
                  </a:lnTo>
                  <a:lnTo>
                    <a:pt x="2257" y="644"/>
                  </a:lnTo>
                  <a:lnTo>
                    <a:pt x="2261" y="633"/>
                  </a:lnTo>
                  <a:lnTo>
                    <a:pt x="2266" y="622"/>
                  </a:lnTo>
                  <a:lnTo>
                    <a:pt x="2271" y="612"/>
                  </a:lnTo>
                  <a:lnTo>
                    <a:pt x="2277" y="603"/>
                  </a:lnTo>
                  <a:lnTo>
                    <a:pt x="2283" y="594"/>
                  </a:lnTo>
                  <a:lnTo>
                    <a:pt x="2290" y="586"/>
                  </a:lnTo>
                  <a:lnTo>
                    <a:pt x="2297" y="577"/>
                  </a:lnTo>
                  <a:lnTo>
                    <a:pt x="2304" y="570"/>
                  </a:lnTo>
                  <a:lnTo>
                    <a:pt x="2320" y="555"/>
                  </a:lnTo>
                  <a:lnTo>
                    <a:pt x="2338" y="539"/>
                  </a:lnTo>
                  <a:lnTo>
                    <a:pt x="2355" y="525"/>
                  </a:lnTo>
                  <a:lnTo>
                    <a:pt x="2371" y="510"/>
                  </a:lnTo>
                  <a:lnTo>
                    <a:pt x="2387" y="494"/>
                  </a:lnTo>
                  <a:lnTo>
                    <a:pt x="2401" y="477"/>
                  </a:lnTo>
                  <a:lnTo>
                    <a:pt x="2407" y="468"/>
                  </a:lnTo>
                  <a:lnTo>
                    <a:pt x="2414" y="458"/>
                  </a:lnTo>
                  <a:lnTo>
                    <a:pt x="2420" y="448"/>
                  </a:lnTo>
                  <a:lnTo>
                    <a:pt x="2424" y="438"/>
                  </a:lnTo>
                  <a:lnTo>
                    <a:pt x="2428" y="427"/>
                  </a:lnTo>
                  <a:lnTo>
                    <a:pt x="2432" y="415"/>
                  </a:lnTo>
                  <a:lnTo>
                    <a:pt x="2434" y="403"/>
                  </a:lnTo>
                  <a:lnTo>
                    <a:pt x="2436" y="390"/>
                  </a:lnTo>
                  <a:lnTo>
                    <a:pt x="2438" y="357"/>
                  </a:lnTo>
                  <a:lnTo>
                    <a:pt x="2439" y="324"/>
                  </a:lnTo>
                  <a:lnTo>
                    <a:pt x="2440" y="307"/>
                  </a:lnTo>
                  <a:lnTo>
                    <a:pt x="2440" y="290"/>
                  </a:lnTo>
                  <a:lnTo>
                    <a:pt x="2439" y="273"/>
                  </a:lnTo>
                  <a:lnTo>
                    <a:pt x="2438" y="256"/>
                  </a:lnTo>
                  <a:lnTo>
                    <a:pt x="2435" y="239"/>
                  </a:lnTo>
                  <a:lnTo>
                    <a:pt x="2432" y="223"/>
                  </a:lnTo>
                  <a:lnTo>
                    <a:pt x="2427" y="206"/>
                  </a:lnTo>
                  <a:lnTo>
                    <a:pt x="2421" y="190"/>
                  </a:lnTo>
                  <a:lnTo>
                    <a:pt x="2413" y="175"/>
                  </a:lnTo>
                  <a:lnTo>
                    <a:pt x="2403" y="160"/>
                  </a:lnTo>
                  <a:lnTo>
                    <a:pt x="2392" y="146"/>
                  </a:lnTo>
                  <a:lnTo>
                    <a:pt x="2379" y="132"/>
                  </a:lnTo>
                  <a:lnTo>
                    <a:pt x="2360" y="113"/>
                  </a:lnTo>
                  <a:lnTo>
                    <a:pt x="2337" y="92"/>
                  </a:lnTo>
                  <a:lnTo>
                    <a:pt x="2332" y="88"/>
                  </a:lnTo>
                  <a:lnTo>
                    <a:pt x="2325" y="84"/>
                  </a:lnTo>
                  <a:lnTo>
                    <a:pt x="2320" y="82"/>
                  </a:lnTo>
                  <a:lnTo>
                    <a:pt x="2316" y="81"/>
                  </a:lnTo>
                  <a:lnTo>
                    <a:pt x="2312" y="81"/>
                  </a:lnTo>
                  <a:lnTo>
                    <a:pt x="2309" y="83"/>
                  </a:lnTo>
                  <a:lnTo>
                    <a:pt x="2307" y="86"/>
                  </a:lnTo>
                  <a:lnTo>
                    <a:pt x="2306" y="91"/>
                  </a:lnTo>
                  <a:lnTo>
                    <a:pt x="2307" y="99"/>
                  </a:lnTo>
                  <a:lnTo>
                    <a:pt x="2307" y="106"/>
                  </a:lnTo>
                  <a:lnTo>
                    <a:pt x="2306" y="113"/>
                  </a:lnTo>
                  <a:lnTo>
                    <a:pt x="2304" y="120"/>
                  </a:lnTo>
                  <a:lnTo>
                    <a:pt x="2302" y="126"/>
                  </a:lnTo>
                  <a:lnTo>
                    <a:pt x="2298" y="132"/>
                  </a:lnTo>
                  <a:lnTo>
                    <a:pt x="2295" y="139"/>
                  </a:lnTo>
                  <a:lnTo>
                    <a:pt x="2290" y="145"/>
                  </a:lnTo>
                  <a:lnTo>
                    <a:pt x="2281" y="156"/>
                  </a:lnTo>
                  <a:lnTo>
                    <a:pt x="2271" y="167"/>
                  </a:lnTo>
                  <a:lnTo>
                    <a:pt x="2262" y="178"/>
                  </a:lnTo>
                  <a:lnTo>
                    <a:pt x="2255" y="190"/>
                  </a:lnTo>
                  <a:lnTo>
                    <a:pt x="2249" y="186"/>
                  </a:lnTo>
                  <a:lnTo>
                    <a:pt x="2244" y="183"/>
                  </a:lnTo>
                  <a:lnTo>
                    <a:pt x="2238" y="180"/>
                  </a:lnTo>
                  <a:lnTo>
                    <a:pt x="2232" y="177"/>
                  </a:lnTo>
                  <a:lnTo>
                    <a:pt x="2219" y="174"/>
                  </a:lnTo>
                  <a:lnTo>
                    <a:pt x="2203" y="171"/>
                  </a:lnTo>
                  <a:lnTo>
                    <a:pt x="2190" y="172"/>
                  </a:lnTo>
                  <a:lnTo>
                    <a:pt x="2178" y="173"/>
                  </a:lnTo>
                  <a:lnTo>
                    <a:pt x="2166" y="174"/>
                  </a:lnTo>
                  <a:lnTo>
                    <a:pt x="2155" y="177"/>
                  </a:lnTo>
                  <a:lnTo>
                    <a:pt x="2145" y="181"/>
                  </a:lnTo>
                  <a:lnTo>
                    <a:pt x="2134" y="186"/>
                  </a:lnTo>
                  <a:lnTo>
                    <a:pt x="2125" y="194"/>
                  </a:lnTo>
                  <a:lnTo>
                    <a:pt x="2115" y="203"/>
                  </a:lnTo>
                  <a:lnTo>
                    <a:pt x="2112" y="183"/>
                  </a:lnTo>
                  <a:lnTo>
                    <a:pt x="2109" y="160"/>
                  </a:lnTo>
                  <a:lnTo>
                    <a:pt x="2106" y="134"/>
                  </a:lnTo>
                  <a:lnTo>
                    <a:pt x="2102" y="109"/>
                  </a:lnTo>
                  <a:lnTo>
                    <a:pt x="2100" y="97"/>
                  </a:lnTo>
                  <a:lnTo>
                    <a:pt x="2096" y="84"/>
                  </a:lnTo>
                  <a:lnTo>
                    <a:pt x="2092" y="72"/>
                  </a:lnTo>
                  <a:lnTo>
                    <a:pt x="2088" y="61"/>
                  </a:lnTo>
                  <a:lnTo>
                    <a:pt x="2082" y="49"/>
                  </a:lnTo>
                  <a:lnTo>
                    <a:pt x="2076" y="38"/>
                  </a:lnTo>
                  <a:lnTo>
                    <a:pt x="2069" y="29"/>
                  </a:lnTo>
                  <a:lnTo>
                    <a:pt x="2061" y="20"/>
                  </a:lnTo>
                  <a:lnTo>
                    <a:pt x="2055" y="15"/>
                  </a:lnTo>
                  <a:lnTo>
                    <a:pt x="2048" y="11"/>
                  </a:lnTo>
                  <a:lnTo>
                    <a:pt x="2042" y="8"/>
                  </a:lnTo>
                  <a:lnTo>
                    <a:pt x="2035" y="6"/>
                  </a:lnTo>
                  <a:lnTo>
                    <a:pt x="2019" y="3"/>
                  </a:lnTo>
                  <a:lnTo>
                    <a:pt x="2004" y="2"/>
                  </a:lnTo>
                  <a:lnTo>
                    <a:pt x="1972" y="3"/>
                  </a:lnTo>
                  <a:lnTo>
                    <a:pt x="1939" y="3"/>
                  </a:lnTo>
                  <a:lnTo>
                    <a:pt x="1938" y="2"/>
                  </a:lnTo>
                  <a:lnTo>
                    <a:pt x="1937" y="0"/>
                  </a:lnTo>
                  <a:lnTo>
                    <a:pt x="1723" y="0"/>
                  </a:lnTo>
                  <a:lnTo>
                    <a:pt x="1727" y="17"/>
                  </a:lnTo>
                  <a:lnTo>
                    <a:pt x="1731" y="34"/>
                  </a:lnTo>
                  <a:lnTo>
                    <a:pt x="1735" y="51"/>
                  </a:lnTo>
                  <a:lnTo>
                    <a:pt x="1738" y="69"/>
                  </a:lnTo>
                  <a:lnTo>
                    <a:pt x="1730" y="72"/>
                  </a:lnTo>
                  <a:lnTo>
                    <a:pt x="1723" y="75"/>
                  </a:lnTo>
                  <a:lnTo>
                    <a:pt x="1718" y="78"/>
                  </a:lnTo>
                  <a:lnTo>
                    <a:pt x="1714" y="81"/>
                  </a:lnTo>
                  <a:lnTo>
                    <a:pt x="1710" y="85"/>
                  </a:lnTo>
                  <a:lnTo>
                    <a:pt x="1708" y="89"/>
                  </a:lnTo>
                  <a:lnTo>
                    <a:pt x="1707" y="93"/>
                  </a:lnTo>
                  <a:lnTo>
                    <a:pt x="1706" y="97"/>
                  </a:lnTo>
                  <a:lnTo>
                    <a:pt x="1709" y="115"/>
                  </a:lnTo>
                  <a:lnTo>
                    <a:pt x="1712" y="13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1" name="Freeform 17"/>
            <p:cNvSpPr>
              <a:spLocks/>
            </p:cNvSpPr>
            <p:nvPr userDrawn="1"/>
          </p:nvSpPr>
          <p:spPr bwMode="auto">
            <a:xfrm>
              <a:off x="4185" y="237"/>
              <a:ext cx="38" cy="68"/>
            </a:xfrm>
            <a:custGeom>
              <a:avLst/>
              <a:gdLst>
                <a:gd name="T0" fmla="*/ 101 w 384"/>
                <a:gd name="T1" fmla="*/ 669 h 673"/>
                <a:gd name="T2" fmla="*/ 22 w 384"/>
                <a:gd name="T3" fmla="*/ 651 h 673"/>
                <a:gd name="T4" fmla="*/ 24 w 384"/>
                <a:gd name="T5" fmla="*/ 554 h 673"/>
                <a:gd name="T6" fmla="*/ 108 w 384"/>
                <a:gd name="T7" fmla="*/ 574 h 673"/>
                <a:gd name="T8" fmla="*/ 164 w 384"/>
                <a:gd name="T9" fmla="*/ 579 h 673"/>
                <a:gd name="T10" fmla="*/ 200 w 384"/>
                <a:gd name="T11" fmla="*/ 575 h 673"/>
                <a:gd name="T12" fmla="*/ 230 w 384"/>
                <a:gd name="T13" fmla="*/ 566 h 673"/>
                <a:gd name="T14" fmla="*/ 255 w 384"/>
                <a:gd name="T15" fmla="*/ 549 h 673"/>
                <a:gd name="T16" fmla="*/ 272 w 384"/>
                <a:gd name="T17" fmla="*/ 522 h 673"/>
                <a:gd name="T18" fmla="*/ 279 w 384"/>
                <a:gd name="T19" fmla="*/ 483 h 673"/>
                <a:gd name="T20" fmla="*/ 275 w 384"/>
                <a:gd name="T21" fmla="*/ 449 h 673"/>
                <a:gd name="T22" fmla="*/ 264 w 384"/>
                <a:gd name="T23" fmla="*/ 425 h 673"/>
                <a:gd name="T24" fmla="*/ 247 w 384"/>
                <a:gd name="T25" fmla="*/ 408 h 673"/>
                <a:gd name="T26" fmla="*/ 226 w 384"/>
                <a:gd name="T27" fmla="*/ 395 h 673"/>
                <a:gd name="T28" fmla="*/ 127 w 384"/>
                <a:gd name="T29" fmla="*/ 353 h 673"/>
                <a:gd name="T30" fmla="*/ 78 w 384"/>
                <a:gd name="T31" fmla="*/ 329 h 673"/>
                <a:gd name="T32" fmla="*/ 47 w 384"/>
                <a:gd name="T33" fmla="*/ 304 h 673"/>
                <a:gd name="T34" fmla="*/ 20 w 384"/>
                <a:gd name="T35" fmla="*/ 268 h 673"/>
                <a:gd name="T36" fmla="*/ 3 w 384"/>
                <a:gd name="T37" fmla="*/ 221 h 673"/>
                <a:gd name="T38" fmla="*/ 0 w 384"/>
                <a:gd name="T39" fmla="*/ 170 h 673"/>
                <a:gd name="T40" fmla="*/ 3 w 384"/>
                <a:gd name="T41" fmla="*/ 140 h 673"/>
                <a:gd name="T42" fmla="*/ 11 w 384"/>
                <a:gd name="T43" fmla="*/ 112 h 673"/>
                <a:gd name="T44" fmla="*/ 23 w 384"/>
                <a:gd name="T45" fmla="*/ 88 h 673"/>
                <a:gd name="T46" fmla="*/ 38 w 384"/>
                <a:gd name="T47" fmla="*/ 66 h 673"/>
                <a:gd name="T48" fmla="*/ 59 w 384"/>
                <a:gd name="T49" fmla="*/ 47 h 673"/>
                <a:gd name="T50" fmla="*/ 106 w 384"/>
                <a:gd name="T51" fmla="*/ 19 h 673"/>
                <a:gd name="T52" fmla="*/ 167 w 384"/>
                <a:gd name="T53" fmla="*/ 3 h 673"/>
                <a:gd name="T54" fmla="*/ 243 w 384"/>
                <a:gd name="T55" fmla="*/ 1 h 673"/>
                <a:gd name="T56" fmla="*/ 318 w 384"/>
                <a:gd name="T57" fmla="*/ 13 h 673"/>
                <a:gd name="T58" fmla="*/ 360 w 384"/>
                <a:gd name="T59" fmla="*/ 117 h 673"/>
                <a:gd name="T60" fmla="*/ 291 w 384"/>
                <a:gd name="T61" fmla="*/ 100 h 673"/>
                <a:gd name="T62" fmla="*/ 216 w 384"/>
                <a:gd name="T63" fmla="*/ 92 h 673"/>
                <a:gd name="T64" fmla="*/ 183 w 384"/>
                <a:gd name="T65" fmla="*/ 94 h 673"/>
                <a:gd name="T66" fmla="*/ 154 w 384"/>
                <a:gd name="T67" fmla="*/ 101 h 673"/>
                <a:gd name="T68" fmla="*/ 130 w 384"/>
                <a:gd name="T69" fmla="*/ 114 h 673"/>
                <a:gd name="T70" fmla="*/ 112 w 384"/>
                <a:gd name="T71" fmla="*/ 134 h 673"/>
                <a:gd name="T72" fmla="*/ 104 w 384"/>
                <a:gd name="T73" fmla="*/ 163 h 673"/>
                <a:gd name="T74" fmla="*/ 105 w 384"/>
                <a:gd name="T75" fmla="*/ 198 h 673"/>
                <a:gd name="T76" fmla="*/ 115 w 384"/>
                <a:gd name="T77" fmla="*/ 224 h 673"/>
                <a:gd name="T78" fmla="*/ 131 w 384"/>
                <a:gd name="T79" fmla="*/ 242 h 673"/>
                <a:gd name="T80" fmla="*/ 150 w 384"/>
                <a:gd name="T81" fmla="*/ 255 h 673"/>
                <a:gd name="T82" fmla="*/ 183 w 384"/>
                <a:gd name="T83" fmla="*/ 269 h 673"/>
                <a:gd name="T84" fmla="*/ 272 w 384"/>
                <a:gd name="T85" fmla="*/ 306 h 673"/>
                <a:gd name="T86" fmla="*/ 309 w 384"/>
                <a:gd name="T87" fmla="*/ 327 h 673"/>
                <a:gd name="T88" fmla="*/ 341 w 384"/>
                <a:gd name="T89" fmla="*/ 355 h 673"/>
                <a:gd name="T90" fmla="*/ 366 w 384"/>
                <a:gd name="T91" fmla="*/ 393 h 673"/>
                <a:gd name="T92" fmla="*/ 381 w 384"/>
                <a:gd name="T93" fmla="*/ 442 h 673"/>
                <a:gd name="T94" fmla="*/ 384 w 384"/>
                <a:gd name="T95" fmla="*/ 498 h 673"/>
                <a:gd name="T96" fmla="*/ 379 w 384"/>
                <a:gd name="T97" fmla="*/ 537 h 673"/>
                <a:gd name="T98" fmla="*/ 368 w 384"/>
                <a:gd name="T99" fmla="*/ 571 h 673"/>
                <a:gd name="T100" fmla="*/ 354 w 384"/>
                <a:gd name="T101" fmla="*/ 598 h 673"/>
                <a:gd name="T102" fmla="*/ 333 w 384"/>
                <a:gd name="T103" fmla="*/ 620 h 673"/>
                <a:gd name="T104" fmla="*/ 311 w 384"/>
                <a:gd name="T105" fmla="*/ 638 h 673"/>
                <a:gd name="T106" fmla="*/ 285 w 384"/>
                <a:gd name="T107" fmla="*/ 652 h 673"/>
                <a:gd name="T108" fmla="*/ 237 w 384"/>
                <a:gd name="T109" fmla="*/ 666 h 673"/>
                <a:gd name="T110" fmla="*/ 174 w 384"/>
                <a:gd name="T111" fmla="*/ 672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4" h="673">
                  <a:moveTo>
                    <a:pt x="153" y="673"/>
                  </a:moveTo>
                  <a:lnTo>
                    <a:pt x="127" y="672"/>
                  </a:lnTo>
                  <a:lnTo>
                    <a:pt x="101" y="669"/>
                  </a:lnTo>
                  <a:lnTo>
                    <a:pt x="77" y="665"/>
                  </a:lnTo>
                  <a:lnTo>
                    <a:pt x="56" y="660"/>
                  </a:lnTo>
                  <a:lnTo>
                    <a:pt x="22" y="651"/>
                  </a:lnTo>
                  <a:lnTo>
                    <a:pt x="9" y="647"/>
                  </a:lnTo>
                  <a:lnTo>
                    <a:pt x="9" y="550"/>
                  </a:lnTo>
                  <a:lnTo>
                    <a:pt x="24" y="554"/>
                  </a:lnTo>
                  <a:lnTo>
                    <a:pt x="62" y="564"/>
                  </a:lnTo>
                  <a:lnTo>
                    <a:pt x="84" y="570"/>
                  </a:lnTo>
                  <a:lnTo>
                    <a:pt x="108" y="574"/>
                  </a:lnTo>
                  <a:lnTo>
                    <a:pt x="132" y="578"/>
                  </a:lnTo>
                  <a:lnTo>
                    <a:pt x="153" y="579"/>
                  </a:lnTo>
                  <a:lnTo>
                    <a:pt x="164" y="579"/>
                  </a:lnTo>
                  <a:lnTo>
                    <a:pt x="176" y="578"/>
                  </a:lnTo>
                  <a:lnTo>
                    <a:pt x="187" y="577"/>
                  </a:lnTo>
                  <a:lnTo>
                    <a:pt x="200" y="575"/>
                  </a:lnTo>
                  <a:lnTo>
                    <a:pt x="210" y="573"/>
                  </a:lnTo>
                  <a:lnTo>
                    <a:pt x="221" y="570"/>
                  </a:lnTo>
                  <a:lnTo>
                    <a:pt x="230" y="566"/>
                  </a:lnTo>
                  <a:lnTo>
                    <a:pt x="239" y="562"/>
                  </a:lnTo>
                  <a:lnTo>
                    <a:pt x="248" y="556"/>
                  </a:lnTo>
                  <a:lnTo>
                    <a:pt x="255" y="549"/>
                  </a:lnTo>
                  <a:lnTo>
                    <a:pt x="262" y="541"/>
                  </a:lnTo>
                  <a:lnTo>
                    <a:pt x="267" y="532"/>
                  </a:lnTo>
                  <a:lnTo>
                    <a:pt x="272" y="522"/>
                  </a:lnTo>
                  <a:lnTo>
                    <a:pt x="276" y="510"/>
                  </a:lnTo>
                  <a:lnTo>
                    <a:pt x="278" y="498"/>
                  </a:lnTo>
                  <a:lnTo>
                    <a:pt x="279" y="483"/>
                  </a:lnTo>
                  <a:lnTo>
                    <a:pt x="279" y="471"/>
                  </a:lnTo>
                  <a:lnTo>
                    <a:pt x="277" y="459"/>
                  </a:lnTo>
                  <a:lnTo>
                    <a:pt x="275" y="449"/>
                  </a:lnTo>
                  <a:lnTo>
                    <a:pt x="272" y="440"/>
                  </a:lnTo>
                  <a:lnTo>
                    <a:pt x="268" y="432"/>
                  </a:lnTo>
                  <a:lnTo>
                    <a:pt x="264" y="425"/>
                  </a:lnTo>
                  <a:lnTo>
                    <a:pt x="259" y="419"/>
                  </a:lnTo>
                  <a:lnTo>
                    <a:pt x="254" y="413"/>
                  </a:lnTo>
                  <a:lnTo>
                    <a:pt x="247" y="408"/>
                  </a:lnTo>
                  <a:lnTo>
                    <a:pt x="241" y="403"/>
                  </a:lnTo>
                  <a:lnTo>
                    <a:pt x="234" y="399"/>
                  </a:lnTo>
                  <a:lnTo>
                    <a:pt x="226" y="395"/>
                  </a:lnTo>
                  <a:lnTo>
                    <a:pt x="209" y="387"/>
                  </a:lnTo>
                  <a:lnTo>
                    <a:pt x="190" y="379"/>
                  </a:lnTo>
                  <a:lnTo>
                    <a:pt x="127" y="353"/>
                  </a:lnTo>
                  <a:lnTo>
                    <a:pt x="108" y="346"/>
                  </a:lnTo>
                  <a:lnTo>
                    <a:pt x="88" y="335"/>
                  </a:lnTo>
                  <a:lnTo>
                    <a:pt x="78" y="329"/>
                  </a:lnTo>
                  <a:lnTo>
                    <a:pt x="67" y="321"/>
                  </a:lnTo>
                  <a:lnTo>
                    <a:pt x="57" y="313"/>
                  </a:lnTo>
                  <a:lnTo>
                    <a:pt x="47" y="304"/>
                  </a:lnTo>
                  <a:lnTo>
                    <a:pt x="37" y="292"/>
                  </a:lnTo>
                  <a:lnTo>
                    <a:pt x="28" y="281"/>
                  </a:lnTo>
                  <a:lnTo>
                    <a:pt x="20" y="268"/>
                  </a:lnTo>
                  <a:lnTo>
                    <a:pt x="13" y="254"/>
                  </a:lnTo>
                  <a:lnTo>
                    <a:pt x="7" y="238"/>
                  </a:lnTo>
                  <a:lnTo>
                    <a:pt x="3" y="221"/>
                  </a:lnTo>
                  <a:lnTo>
                    <a:pt x="0" y="201"/>
                  </a:lnTo>
                  <a:lnTo>
                    <a:pt x="0" y="181"/>
                  </a:lnTo>
                  <a:lnTo>
                    <a:pt x="0" y="170"/>
                  </a:lnTo>
                  <a:lnTo>
                    <a:pt x="1" y="160"/>
                  </a:lnTo>
                  <a:lnTo>
                    <a:pt x="2" y="150"/>
                  </a:lnTo>
                  <a:lnTo>
                    <a:pt x="3" y="140"/>
                  </a:lnTo>
                  <a:lnTo>
                    <a:pt x="6" y="130"/>
                  </a:lnTo>
                  <a:lnTo>
                    <a:pt x="8" y="121"/>
                  </a:lnTo>
                  <a:lnTo>
                    <a:pt x="11" y="112"/>
                  </a:lnTo>
                  <a:lnTo>
                    <a:pt x="15" y="104"/>
                  </a:lnTo>
                  <a:lnTo>
                    <a:pt x="19" y="96"/>
                  </a:lnTo>
                  <a:lnTo>
                    <a:pt x="23" y="88"/>
                  </a:lnTo>
                  <a:lnTo>
                    <a:pt x="28" y="80"/>
                  </a:lnTo>
                  <a:lnTo>
                    <a:pt x="33" y="73"/>
                  </a:lnTo>
                  <a:lnTo>
                    <a:pt x="38" y="66"/>
                  </a:lnTo>
                  <a:lnTo>
                    <a:pt x="45" y="60"/>
                  </a:lnTo>
                  <a:lnTo>
                    <a:pt x="52" y="52"/>
                  </a:lnTo>
                  <a:lnTo>
                    <a:pt x="59" y="47"/>
                  </a:lnTo>
                  <a:lnTo>
                    <a:pt x="73" y="36"/>
                  </a:lnTo>
                  <a:lnTo>
                    <a:pt x="89" y="27"/>
                  </a:lnTo>
                  <a:lnTo>
                    <a:pt x="106" y="19"/>
                  </a:lnTo>
                  <a:lnTo>
                    <a:pt x="126" y="12"/>
                  </a:lnTo>
                  <a:lnTo>
                    <a:pt x="146" y="7"/>
                  </a:lnTo>
                  <a:lnTo>
                    <a:pt x="167" y="3"/>
                  </a:lnTo>
                  <a:lnTo>
                    <a:pt x="189" y="1"/>
                  </a:lnTo>
                  <a:lnTo>
                    <a:pt x="213" y="0"/>
                  </a:lnTo>
                  <a:lnTo>
                    <a:pt x="243" y="1"/>
                  </a:lnTo>
                  <a:lnTo>
                    <a:pt x="271" y="4"/>
                  </a:lnTo>
                  <a:lnTo>
                    <a:pt x="297" y="8"/>
                  </a:lnTo>
                  <a:lnTo>
                    <a:pt x="318" y="13"/>
                  </a:lnTo>
                  <a:lnTo>
                    <a:pt x="348" y="22"/>
                  </a:lnTo>
                  <a:lnTo>
                    <a:pt x="360" y="26"/>
                  </a:lnTo>
                  <a:lnTo>
                    <a:pt x="360" y="117"/>
                  </a:lnTo>
                  <a:lnTo>
                    <a:pt x="346" y="113"/>
                  </a:lnTo>
                  <a:lnTo>
                    <a:pt x="313" y="105"/>
                  </a:lnTo>
                  <a:lnTo>
                    <a:pt x="291" y="100"/>
                  </a:lnTo>
                  <a:lnTo>
                    <a:pt x="266" y="96"/>
                  </a:lnTo>
                  <a:lnTo>
                    <a:pt x="242" y="93"/>
                  </a:lnTo>
                  <a:lnTo>
                    <a:pt x="216" y="92"/>
                  </a:lnTo>
                  <a:lnTo>
                    <a:pt x="205" y="92"/>
                  </a:lnTo>
                  <a:lnTo>
                    <a:pt x="193" y="93"/>
                  </a:lnTo>
                  <a:lnTo>
                    <a:pt x="183" y="94"/>
                  </a:lnTo>
                  <a:lnTo>
                    <a:pt x="173" y="96"/>
                  </a:lnTo>
                  <a:lnTo>
                    <a:pt x="163" y="98"/>
                  </a:lnTo>
                  <a:lnTo>
                    <a:pt x="154" y="101"/>
                  </a:lnTo>
                  <a:lnTo>
                    <a:pt x="145" y="104"/>
                  </a:lnTo>
                  <a:lnTo>
                    <a:pt x="137" y="108"/>
                  </a:lnTo>
                  <a:lnTo>
                    <a:pt x="130" y="114"/>
                  </a:lnTo>
                  <a:lnTo>
                    <a:pt x="123" y="119"/>
                  </a:lnTo>
                  <a:lnTo>
                    <a:pt x="117" y="126"/>
                  </a:lnTo>
                  <a:lnTo>
                    <a:pt x="112" y="134"/>
                  </a:lnTo>
                  <a:lnTo>
                    <a:pt x="108" y="143"/>
                  </a:lnTo>
                  <a:lnTo>
                    <a:pt x="106" y="153"/>
                  </a:lnTo>
                  <a:lnTo>
                    <a:pt x="104" y="163"/>
                  </a:lnTo>
                  <a:lnTo>
                    <a:pt x="103" y="175"/>
                  </a:lnTo>
                  <a:lnTo>
                    <a:pt x="104" y="187"/>
                  </a:lnTo>
                  <a:lnTo>
                    <a:pt x="105" y="198"/>
                  </a:lnTo>
                  <a:lnTo>
                    <a:pt x="108" y="207"/>
                  </a:lnTo>
                  <a:lnTo>
                    <a:pt x="111" y="216"/>
                  </a:lnTo>
                  <a:lnTo>
                    <a:pt x="115" y="224"/>
                  </a:lnTo>
                  <a:lnTo>
                    <a:pt x="120" y="231"/>
                  </a:lnTo>
                  <a:lnTo>
                    <a:pt x="125" y="237"/>
                  </a:lnTo>
                  <a:lnTo>
                    <a:pt x="131" y="242"/>
                  </a:lnTo>
                  <a:lnTo>
                    <a:pt x="137" y="247"/>
                  </a:lnTo>
                  <a:lnTo>
                    <a:pt x="143" y="251"/>
                  </a:lnTo>
                  <a:lnTo>
                    <a:pt x="150" y="255"/>
                  </a:lnTo>
                  <a:lnTo>
                    <a:pt x="156" y="258"/>
                  </a:lnTo>
                  <a:lnTo>
                    <a:pt x="170" y="264"/>
                  </a:lnTo>
                  <a:lnTo>
                    <a:pt x="183" y="269"/>
                  </a:lnTo>
                  <a:lnTo>
                    <a:pt x="247" y="294"/>
                  </a:lnTo>
                  <a:lnTo>
                    <a:pt x="259" y="301"/>
                  </a:lnTo>
                  <a:lnTo>
                    <a:pt x="272" y="306"/>
                  </a:lnTo>
                  <a:lnTo>
                    <a:pt x="285" y="312"/>
                  </a:lnTo>
                  <a:lnTo>
                    <a:pt x="297" y="319"/>
                  </a:lnTo>
                  <a:lnTo>
                    <a:pt x="309" y="327"/>
                  </a:lnTo>
                  <a:lnTo>
                    <a:pt x="320" y="335"/>
                  </a:lnTo>
                  <a:lnTo>
                    <a:pt x="331" y="344"/>
                  </a:lnTo>
                  <a:lnTo>
                    <a:pt x="341" y="355"/>
                  </a:lnTo>
                  <a:lnTo>
                    <a:pt x="351" y="366"/>
                  </a:lnTo>
                  <a:lnTo>
                    <a:pt x="359" y="378"/>
                  </a:lnTo>
                  <a:lnTo>
                    <a:pt x="366" y="393"/>
                  </a:lnTo>
                  <a:lnTo>
                    <a:pt x="372" y="408"/>
                  </a:lnTo>
                  <a:lnTo>
                    <a:pt x="377" y="424"/>
                  </a:lnTo>
                  <a:lnTo>
                    <a:pt x="381" y="442"/>
                  </a:lnTo>
                  <a:lnTo>
                    <a:pt x="383" y="462"/>
                  </a:lnTo>
                  <a:lnTo>
                    <a:pt x="384" y="483"/>
                  </a:lnTo>
                  <a:lnTo>
                    <a:pt x="384" y="498"/>
                  </a:lnTo>
                  <a:lnTo>
                    <a:pt x="383" y="512"/>
                  </a:lnTo>
                  <a:lnTo>
                    <a:pt x="381" y="525"/>
                  </a:lnTo>
                  <a:lnTo>
                    <a:pt x="379" y="537"/>
                  </a:lnTo>
                  <a:lnTo>
                    <a:pt x="376" y="550"/>
                  </a:lnTo>
                  <a:lnTo>
                    <a:pt x="372" y="561"/>
                  </a:lnTo>
                  <a:lnTo>
                    <a:pt x="368" y="571"/>
                  </a:lnTo>
                  <a:lnTo>
                    <a:pt x="364" y="581"/>
                  </a:lnTo>
                  <a:lnTo>
                    <a:pt x="359" y="590"/>
                  </a:lnTo>
                  <a:lnTo>
                    <a:pt x="354" y="598"/>
                  </a:lnTo>
                  <a:lnTo>
                    <a:pt x="347" y="606"/>
                  </a:lnTo>
                  <a:lnTo>
                    <a:pt x="340" y="613"/>
                  </a:lnTo>
                  <a:lnTo>
                    <a:pt x="333" y="620"/>
                  </a:lnTo>
                  <a:lnTo>
                    <a:pt x="326" y="627"/>
                  </a:lnTo>
                  <a:lnTo>
                    <a:pt x="319" y="633"/>
                  </a:lnTo>
                  <a:lnTo>
                    <a:pt x="311" y="638"/>
                  </a:lnTo>
                  <a:lnTo>
                    <a:pt x="303" y="643"/>
                  </a:lnTo>
                  <a:lnTo>
                    <a:pt x="294" y="648"/>
                  </a:lnTo>
                  <a:lnTo>
                    <a:pt x="285" y="652"/>
                  </a:lnTo>
                  <a:lnTo>
                    <a:pt x="276" y="655"/>
                  </a:lnTo>
                  <a:lnTo>
                    <a:pt x="256" y="661"/>
                  </a:lnTo>
                  <a:lnTo>
                    <a:pt x="237" y="666"/>
                  </a:lnTo>
                  <a:lnTo>
                    <a:pt x="216" y="669"/>
                  </a:lnTo>
                  <a:lnTo>
                    <a:pt x="195" y="671"/>
                  </a:lnTo>
                  <a:lnTo>
                    <a:pt x="174" y="672"/>
                  </a:lnTo>
                  <a:lnTo>
                    <a:pt x="153" y="67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2" name="Freeform 18"/>
            <p:cNvSpPr>
              <a:spLocks/>
            </p:cNvSpPr>
            <p:nvPr userDrawn="1"/>
          </p:nvSpPr>
          <p:spPr bwMode="auto">
            <a:xfrm>
              <a:off x="4237" y="237"/>
              <a:ext cx="41" cy="68"/>
            </a:xfrm>
            <a:custGeom>
              <a:avLst/>
              <a:gdLst>
                <a:gd name="T0" fmla="*/ 232 w 404"/>
                <a:gd name="T1" fmla="*/ 671 h 673"/>
                <a:gd name="T2" fmla="*/ 175 w 404"/>
                <a:gd name="T3" fmla="*/ 661 h 673"/>
                <a:gd name="T4" fmla="*/ 142 w 404"/>
                <a:gd name="T5" fmla="*/ 648 h 673"/>
                <a:gd name="T6" fmla="*/ 108 w 404"/>
                <a:gd name="T7" fmla="*/ 630 h 673"/>
                <a:gd name="T8" fmla="*/ 78 w 404"/>
                <a:gd name="T9" fmla="*/ 602 h 673"/>
                <a:gd name="T10" fmla="*/ 50 w 404"/>
                <a:gd name="T11" fmla="*/ 567 h 673"/>
                <a:gd name="T12" fmla="*/ 28 w 404"/>
                <a:gd name="T13" fmla="*/ 521 h 673"/>
                <a:gd name="T14" fmla="*/ 12 w 404"/>
                <a:gd name="T15" fmla="*/ 465 h 673"/>
                <a:gd name="T16" fmla="*/ 2 w 404"/>
                <a:gd name="T17" fmla="*/ 395 h 673"/>
                <a:gd name="T18" fmla="*/ 1 w 404"/>
                <a:gd name="T19" fmla="*/ 312 h 673"/>
                <a:gd name="T20" fmla="*/ 8 w 404"/>
                <a:gd name="T21" fmla="*/ 237 h 673"/>
                <a:gd name="T22" fmla="*/ 23 w 404"/>
                <a:gd name="T23" fmla="*/ 175 h 673"/>
                <a:gd name="T24" fmla="*/ 45 w 404"/>
                <a:gd name="T25" fmla="*/ 124 h 673"/>
                <a:gd name="T26" fmla="*/ 73 w 404"/>
                <a:gd name="T27" fmla="*/ 85 h 673"/>
                <a:gd name="T28" fmla="*/ 103 w 404"/>
                <a:gd name="T29" fmla="*/ 54 h 673"/>
                <a:gd name="T30" fmla="*/ 137 w 404"/>
                <a:gd name="T31" fmla="*/ 32 h 673"/>
                <a:gd name="T32" fmla="*/ 171 w 404"/>
                <a:gd name="T33" fmla="*/ 17 h 673"/>
                <a:gd name="T34" fmla="*/ 218 w 404"/>
                <a:gd name="T35" fmla="*/ 5 h 673"/>
                <a:gd name="T36" fmla="*/ 279 w 404"/>
                <a:gd name="T37" fmla="*/ 0 h 673"/>
                <a:gd name="T38" fmla="*/ 349 w 404"/>
                <a:gd name="T39" fmla="*/ 8 h 673"/>
                <a:gd name="T40" fmla="*/ 404 w 404"/>
                <a:gd name="T41" fmla="*/ 23 h 673"/>
                <a:gd name="T42" fmla="*/ 366 w 404"/>
                <a:gd name="T43" fmla="*/ 106 h 673"/>
                <a:gd name="T44" fmla="*/ 305 w 404"/>
                <a:gd name="T45" fmla="*/ 95 h 673"/>
                <a:gd name="T46" fmla="*/ 252 w 404"/>
                <a:gd name="T47" fmla="*/ 96 h 673"/>
                <a:gd name="T48" fmla="*/ 207 w 404"/>
                <a:gd name="T49" fmla="*/ 106 h 673"/>
                <a:gd name="T50" fmla="*/ 179 w 404"/>
                <a:gd name="T51" fmla="*/ 121 h 673"/>
                <a:gd name="T52" fmla="*/ 161 w 404"/>
                <a:gd name="T53" fmla="*/ 139 h 673"/>
                <a:gd name="T54" fmla="*/ 144 w 404"/>
                <a:gd name="T55" fmla="*/ 163 h 673"/>
                <a:gd name="T56" fmla="*/ 129 w 404"/>
                <a:gd name="T57" fmla="*/ 194 h 673"/>
                <a:gd name="T58" fmla="*/ 119 w 404"/>
                <a:gd name="T59" fmla="*/ 234 h 673"/>
                <a:gd name="T60" fmla="*/ 112 w 404"/>
                <a:gd name="T61" fmla="*/ 282 h 673"/>
                <a:gd name="T62" fmla="*/ 110 w 404"/>
                <a:gd name="T63" fmla="*/ 340 h 673"/>
                <a:gd name="T64" fmla="*/ 112 w 404"/>
                <a:gd name="T65" fmla="*/ 394 h 673"/>
                <a:gd name="T66" fmla="*/ 118 w 404"/>
                <a:gd name="T67" fmla="*/ 438 h 673"/>
                <a:gd name="T68" fmla="*/ 128 w 404"/>
                <a:gd name="T69" fmla="*/ 476 h 673"/>
                <a:gd name="T70" fmla="*/ 142 w 404"/>
                <a:gd name="T71" fmla="*/ 505 h 673"/>
                <a:gd name="T72" fmla="*/ 158 w 404"/>
                <a:gd name="T73" fmla="*/ 528 h 673"/>
                <a:gd name="T74" fmla="*/ 175 w 404"/>
                <a:gd name="T75" fmla="*/ 547 h 673"/>
                <a:gd name="T76" fmla="*/ 201 w 404"/>
                <a:gd name="T77" fmla="*/ 562 h 673"/>
                <a:gd name="T78" fmla="*/ 244 w 404"/>
                <a:gd name="T79" fmla="*/ 574 h 673"/>
                <a:gd name="T80" fmla="*/ 296 w 404"/>
                <a:gd name="T81" fmla="*/ 574 h 673"/>
                <a:gd name="T82" fmla="*/ 360 w 404"/>
                <a:gd name="T83" fmla="*/ 562 h 673"/>
                <a:gd name="T84" fmla="*/ 404 w 404"/>
                <a:gd name="T85" fmla="*/ 649 h 673"/>
                <a:gd name="T86" fmla="*/ 344 w 404"/>
                <a:gd name="T87" fmla="*/ 665 h 673"/>
                <a:gd name="T88" fmla="*/ 273 w 404"/>
                <a:gd name="T89" fmla="*/ 67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4" h="673">
                  <a:moveTo>
                    <a:pt x="273" y="673"/>
                  </a:moveTo>
                  <a:lnTo>
                    <a:pt x="253" y="672"/>
                  </a:lnTo>
                  <a:lnTo>
                    <a:pt x="232" y="671"/>
                  </a:lnTo>
                  <a:lnTo>
                    <a:pt x="209" y="668"/>
                  </a:lnTo>
                  <a:lnTo>
                    <a:pt x="187" y="664"/>
                  </a:lnTo>
                  <a:lnTo>
                    <a:pt x="175" y="661"/>
                  </a:lnTo>
                  <a:lnTo>
                    <a:pt x="164" y="657"/>
                  </a:lnTo>
                  <a:lnTo>
                    <a:pt x="153" y="653"/>
                  </a:lnTo>
                  <a:lnTo>
                    <a:pt x="142" y="648"/>
                  </a:lnTo>
                  <a:lnTo>
                    <a:pt x="130" y="643"/>
                  </a:lnTo>
                  <a:lnTo>
                    <a:pt x="119" y="637"/>
                  </a:lnTo>
                  <a:lnTo>
                    <a:pt x="108" y="630"/>
                  </a:lnTo>
                  <a:lnTo>
                    <a:pt x="98" y="621"/>
                  </a:lnTo>
                  <a:lnTo>
                    <a:pt x="88" y="612"/>
                  </a:lnTo>
                  <a:lnTo>
                    <a:pt x="78" y="602"/>
                  </a:lnTo>
                  <a:lnTo>
                    <a:pt x="69" y="592"/>
                  </a:lnTo>
                  <a:lnTo>
                    <a:pt x="60" y="580"/>
                  </a:lnTo>
                  <a:lnTo>
                    <a:pt x="50" y="567"/>
                  </a:lnTo>
                  <a:lnTo>
                    <a:pt x="42" y="553"/>
                  </a:lnTo>
                  <a:lnTo>
                    <a:pt x="35" y="537"/>
                  </a:lnTo>
                  <a:lnTo>
                    <a:pt x="28" y="521"/>
                  </a:lnTo>
                  <a:lnTo>
                    <a:pt x="22" y="503"/>
                  </a:lnTo>
                  <a:lnTo>
                    <a:pt x="16" y="485"/>
                  </a:lnTo>
                  <a:lnTo>
                    <a:pt x="12" y="465"/>
                  </a:lnTo>
                  <a:lnTo>
                    <a:pt x="8" y="442"/>
                  </a:lnTo>
                  <a:lnTo>
                    <a:pt x="4" y="419"/>
                  </a:lnTo>
                  <a:lnTo>
                    <a:pt x="2" y="395"/>
                  </a:lnTo>
                  <a:lnTo>
                    <a:pt x="1" y="368"/>
                  </a:lnTo>
                  <a:lnTo>
                    <a:pt x="0" y="340"/>
                  </a:lnTo>
                  <a:lnTo>
                    <a:pt x="1" y="312"/>
                  </a:lnTo>
                  <a:lnTo>
                    <a:pt x="2" y="285"/>
                  </a:lnTo>
                  <a:lnTo>
                    <a:pt x="5" y="261"/>
                  </a:lnTo>
                  <a:lnTo>
                    <a:pt x="8" y="237"/>
                  </a:lnTo>
                  <a:lnTo>
                    <a:pt x="12" y="215"/>
                  </a:lnTo>
                  <a:lnTo>
                    <a:pt x="17" y="194"/>
                  </a:lnTo>
                  <a:lnTo>
                    <a:pt x="23" y="175"/>
                  </a:lnTo>
                  <a:lnTo>
                    <a:pt x="30" y="157"/>
                  </a:lnTo>
                  <a:lnTo>
                    <a:pt x="37" y="141"/>
                  </a:lnTo>
                  <a:lnTo>
                    <a:pt x="45" y="124"/>
                  </a:lnTo>
                  <a:lnTo>
                    <a:pt x="53" y="110"/>
                  </a:lnTo>
                  <a:lnTo>
                    <a:pt x="63" y="97"/>
                  </a:lnTo>
                  <a:lnTo>
                    <a:pt x="73" y="85"/>
                  </a:lnTo>
                  <a:lnTo>
                    <a:pt x="82" y="74"/>
                  </a:lnTo>
                  <a:lnTo>
                    <a:pt x="93" y="64"/>
                  </a:lnTo>
                  <a:lnTo>
                    <a:pt x="103" y="54"/>
                  </a:lnTo>
                  <a:lnTo>
                    <a:pt x="114" y="46"/>
                  </a:lnTo>
                  <a:lnTo>
                    <a:pt x="125" y="39"/>
                  </a:lnTo>
                  <a:lnTo>
                    <a:pt x="137" y="32"/>
                  </a:lnTo>
                  <a:lnTo>
                    <a:pt x="149" y="26"/>
                  </a:lnTo>
                  <a:lnTo>
                    <a:pt x="160" y="21"/>
                  </a:lnTo>
                  <a:lnTo>
                    <a:pt x="171" y="17"/>
                  </a:lnTo>
                  <a:lnTo>
                    <a:pt x="183" y="13"/>
                  </a:lnTo>
                  <a:lnTo>
                    <a:pt x="194" y="10"/>
                  </a:lnTo>
                  <a:lnTo>
                    <a:pt x="218" y="5"/>
                  </a:lnTo>
                  <a:lnTo>
                    <a:pt x="239" y="2"/>
                  </a:lnTo>
                  <a:lnTo>
                    <a:pt x="260" y="1"/>
                  </a:lnTo>
                  <a:lnTo>
                    <a:pt x="279" y="0"/>
                  </a:lnTo>
                  <a:lnTo>
                    <a:pt x="305" y="1"/>
                  </a:lnTo>
                  <a:lnTo>
                    <a:pt x="328" y="4"/>
                  </a:lnTo>
                  <a:lnTo>
                    <a:pt x="349" y="8"/>
                  </a:lnTo>
                  <a:lnTo>
                    <a:pt x="368" y="12"/>
                  </a:lnTo>
                  <a:lnTo>
                    <a:pt x="394" y="20"/>
                  </a:lnTo>
                  <a:lnTo>
                    <a:pt x="404" y="23"/>
                  </a:lnTo>
                  <a:lnTo>
                    <a:pt x="404" y="117"/>
                  </a:lnTo>
                  <a:lnTo>
                    <a:pt x="394" y="114"/>
                  </a:lnTo>
                  <a:lnTo>
                    <a:pt x="366" y="106"/>
                  </a:lnTo>
                  <a:lnTo>
                    <a:pt x="347" y="102"/>
                  </a:lnTo>
                  <a:lnTo>
                    <a:pt x="327" y="98"/>
                  </a:lnTo>
                  <a:lnTo>
                    <a:pt x="305" y="95"/>
                  </a:lnTo>
                  <a:lnTo>
                    <a:pt x="282" y="94"/>
                  </a:lnTo>
                  <a:lnTo>
                    <a:pt x="267" y="95"/>
                  </a:lnTo>
                  <a:lnTo>
                    <a:pt x="252" y="96"/>
                  </a:lnTo>
                  <a:lnTo>
                    <a:pt x="237" y="98"/>
                  </a:lnTo>
                  <a:lnTo>
                    <a:pt x="223" y="101"/>
                  </a:lnTo>
                  <a:lnTo>
                    <a:pt x="207" y="106"/>
                  </a:lnTo>
                  <a:lnTo>
                    <a:pt x="193" y="112"/>
                  </a:lnTo>
                  <a:lnTo>
                    <a:pt x="186" y="116"/>
                  </a:lnTo>
                  <a:lnTo>
                    <a:pt x="179" y="121"/>
                  </a:lnTo>
                  <a:lnTo>
                    <a:pt x="173" y="126"/>
                  </a:lnTo>
                  <a:lnTo>
                    <a:pt x="167" y="132"/>
                  </a:lnTo>
                  <a:lnTo>
                    <a:pt x="161" y="139"/>
                  </a:lnTo>
                  <a:lnTo>
                    <a:pt x="155" y="147"/>
                  </a:lnTo>
                  <a:lnTo>
                    <a:pt x="149" y="154"/>
                  </a:lnTo>
                  <a:lnTo>
                    <a:pt x="144" y="163"/>
                  </a:lnTo>
                  <a:lnTo>
                    <a:pt x="139" y="173"/>
                  </a:lnTo>
                  <a:lnTo>
                    <a:pt x="135" y="183"/>
                  </a:lnTo>
                  <a:lnTo>
                    <a:pt x="129" y="194"/>
                  </a:lnTo>
                  <a:lnTo>
                    <a:pt x="126" y="206"/>
                  </a:lnTo>
                  <a:lnTo>
                    <a:pt x="122" y="220"/>
                  </a:lnTo>
                  <a:lnTo>
                    <a:pt x="119" y="234"/>
                  </a:lnTo>
                  <a:lnTo>
                    <a:pt x="116" y="249"/>
                  </a:lnTo>
                  <a:lnTo>
                    <a:pt x="114" y="265"/>
                  </a:lnTo>
                  <a:lnTo>
                    <a:pt x="112" y="282"/>
                  </a:lnTo>
                  <a:lnTo>
                    <a:pt x="111" y="301"/>
                  </a:lnTo>
                  <a:lnTo>
                    <a:pt x="110" y="320"/>
                  </a:lnTo>
                  <a:lnTo>
                    <a:pt x="110" y="340"/>
                  </a:lnTo>
                  <a:lnTo>
                    <a:pt x="110" y="359"/>
                  </a:lnTo>
                  <a:lnTo>
                    <a:pt x="111" y="376"/>
                  </a:lnTo>
                  <a:lnTo>
                    <a:pt x="112" y="394"/>
                  </a:lnTo>
                  <a:lnTo>
                    <a:pt x="114" y="410"/>
                  </a:lnTo>
                  <a:lnTo>
                    <a:pt x="116" y="425"/>
                  </a:lnTo>
                  <a:lnTo>
                    <a:pt x="118" y="438"/>
                  </a:lnTo>
                  <a:lnTo>
                    <a:pt x="121" y="451"/>
                  </a:lnTo>
                  <a:lnTo>
                    <a:pt x="125" y="465"/>
                  </a:lnTo>
                  <a:lnTo>
                    <a:pt x="128" y="476"/>
                  </a:lnTo>
                  <a:lnTo>
                    <a:pt x="132" y="486"/>
                  </a:lnTo>
                  <a:lnTo>
                    <a:pt x="137" y="496"/>
                  </a:lnTo>
                  <a:lnTo>
                    <a:pt x="142" y="505"/>
                  </a:lnTo>
                  <a:lnTo>
                    <a:pt x="147" y="514"/>
                  </a:lnTo>
                  <a:lnTo>
                    <a:pt x="152" y="521"/>
                  </a:lnTo>
                  <a:lnTo>
                    <a:pt x="158" y="528"/>
                  </a:lnTo>
                  <a:lnTo>
                    <a:pt x="163" y="535"/>
                  </a:lnTo>
                  <a:lnTo>
                    <a:pt x="169" y="541"/>
                  </a:lnTo>
                  <a:lnTo>
                    <a:pt x="175" y="547"/>
                  </a:lnTo>
                  <a:lnTo>
                    <a:pt x="181" y="551"/>
                  </a:lnTo>
                  <a:lnTo>
                    <a:pt x="188" y="556"/>
                  </a:lnTo>
                  <a:lnTo>
                    <a:pt x="201" y="562"/>
                  </a:lnTo>
                  <a:lnTo>
                    <a:pt x="216" y="568"/>
                  </a:lnTo>
                  <a:lnTo>
                    <a:pt x="230" y="571"/>
                  </a:lnTo>
                  <a:lnTo>
                    <a:pt x="244" y="574"/>
                  </a:lnTo>
                  <a:lnTo>
                    <a:pt x="259" y="575"/>
                  </a:lnTo>
                  <a:lnTo>
                    <a:pt x="273" y="575"/>
                  </a:lnTo>
                  <a:lnTo>
                    <a:pt x="296" y="574"/>
                  </a:lnTo>
                  <a:lnTo>
                    <a:pt x="318" y="571"/>
                  </a:lnTo>
                  <a:lnTo>
                    <a:pt x="340" y="567"/>
                  </a:lnTo>
                  <a:lnTo>
                    <a:pt x="360" y="562"/>
                  </a:lnTo>
                  <a:lnTo>
                    <a:pt x="392" y="554"/>
                  </a:lnTo>
                  <a:lnTo>
                    <a:pt x="404" y="550"/>
                  </a:lnTo>
                  <a:lnTo>
                    <a:pt x="404" y="649"/>
                  </a:lnTo>
                  <a:lnTo>
                    <a:pt x="393" y="652"/>
                  </a:lnTo>
                  <a:lnTo>
                    <a:pt x="363" y="661"/>
                  </a:lnTo>
                  <a:lnTo>
                    <a:pt x="344" y="665"/>
                  </a:lnTo>
                  <a:lnTo>
                    <a:pt x="322" y="669"/>
                  </a:lnTo>
                  <a:lnTo>
                    <a:pt x="298" y="672"/>
                  </a:lnTo>
                  <a:lnTo>
                    <a:pt x="273" y="67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3" name="Freeform 19"/>
            <p:cNvSpPr>
              <a:spLocks/>
            </p:cNvSpPr>
            <p:nvPr userDrawn="1"/>
          </p:nvSpPr>
          <p:spPr bwMode="auto">
            <a:xfrm>
              <a:off x="4293" y="215"/>
              <a:ext cx="50" cy="88"/>
            </a:xfrm>
            <a:custGeom>
              <a:avLst/>
              <a:gdLst>
                <a:gd name="T0" fmla="*/ 392 w 502"/>
                <a:gd name="T1" fmla="*/ 410 h 881"/>
                <a:gd name="T2" fmla="*/ 390 w 502"/>
                <a:gd name="T3" fmla="*/ 382 h 881"/>
                <a:gd name="T4" fmla="*/ 384 w 502"/>
                <a:gd name="T5" fmla="*/ 361 h 881"/>
                <a:gd name="T6" fmla="*/ 375 w 502"/>
                <a:gd name="T7" fmla="*/ 345 h 881"/>
                <a:gd name="T8" fmla="*/ 362 w 502"/>
                <a:gd name="T9" fmla="*/ 334 h 881"/>
                <a:gd name="T10" fmla="*/ 346 w 502"/>
                <a:gd name="T11" fmla="*/ 327 h 881"/>
                <a:gd name="T12" fmla="*/ 329 w 502"/>
                <a:gd name="T13" fmla="*/ 323 h 881"/>
                <a:gd name="T14" fmla="*/ 288 w 502"/>
                <a:gd name="T15" fmla="*/ 320 h 881"/>
                <a:gd name="T16" fmla="*/ 256 w 502"/>
                <a:gd name="T17" fmla="*/ 323 h 881"/>
                <a:gd name="T18" fmla="*/ 225 w 502"/>
                <a:gd name="T19" fmla="*/ 331 h 881"/>
                <a:gd name="T20" fmla="*/ 194 w 502"/>
                <a:gd name="T21" fmla="*/ 341 h 881"/>
                <a:gd name="T22" fmla="*/ 168 w 502"/>
                <a:gd name="T23" fmla="*/ 353 h 881"/>
                <a:gd name="T24" fmla="*/ 127 w 502"/>
                <a:gd name="T25" fmla="*/ 376 h 881"/>
                <a:gd name="T26" fmla="*/ 110 w 502"/>
                <a:gd name="T27" fmla="*/ 387 h 881"/>
                <a:gd name="T28" fmla="*/ 0 w 502"/>
                <a:gd name="T29" fmla="*/ 881 h 881"/>
                <a:gd name="T30" fmla="*/ 110 w 502"/>
                <a:gd name="T31" fmla="*/ 0 h 881"/>
                <a:gd name="T32" fmla="*/ 114 w 502"/>
                <a:gd name="T33" fmla="*/ 307 h 881"/>
                <a:gd name="T34" fmla="*/ 146 w 502"/>
                <a:gd name="T35" fmla="*/ 282 h 881"/>
                <a:gd name="T36" fmla="*/ 186 w 502"/>
                <a:gd name="T37" fmla="*/ 257 h 881"/>
                <a:gd name="T38" fmla="*/ 219 w 502"/>
                <a:gd name="T39" fmla="*/ 241 h 881"/>
                <a:gd name="T40" fmla="*/ 255 w 502"/>
                <a:gd name="T41" fmla="*/ 228 h 881"/>
                <a:gd name="T42" fmla="*/ 295 w 502"/>
                <a:gd name="T43" fmla="*/ 221 h 881"/>
                <a:gd name="T44" fmla="*/ 335 w 502"/>
                <a:gd name="T45" fmla="*/ 221 h 881"/>
                <a:gd name="T46" fmla="*/ 373 w 502"/>
                <a:gd name="T47" fmla="*/ 225 h 881"/>
                <a:gd name="T48" fmla="*/ 407 w 502"/>
                <a:gd name="T49" fmla="*/ 235 h 881"/>
                <a:gd name="T50" fmla="*/ 437 w 502"/>
                <a:gd name="T51" fmla="*/ 250 h 881"/>
                <a:gd name="T52" fmla="*/ 456 w 502"/>
                <a:gd name="T53" fmla="*/ 266 h 881"/>
                <a:gd name="T54" fmla="*/ 466 w 502"/>
                <a:gd name="T55" fmla="*/ 280 h 881"/>
                <a:gd name="T56" fmla="*/ 476 w 502"/>
                <a:gd name="T57" fmla="*/ 295 h 881"/>
                <a:gd name="T58" fmla="*/ 484 w 502"/>
                <a:gd name="T59" fmla="*/ 311 h 881"/>
                <a:gd name="T60" fmla="*/ 494 w 502"/>
                <a:gd name="T61" fmla="*/ 340 h 881"/>
                <a:gd name="T62" fmla="*/ 501 w 502"/>
                <a:gd name="T63" fmla="*/ 387 h 881"/>
                <a:gd name="T64" fmla="*/ 502 w 502"/>
                <a:gd name="T65" fmla="*/ 881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2" h="881">
                  <a:moveTo>
                    <a:pt x="392" y="881"/>
                  </a:moveTo>
                  <a:lnTo>
                    <a:pt x="392" y="410"/>
                  </a:lnTo>
                  <a:lnTo>
                    <a:pt x="391" y="395"/>
                  </a:lnTo>
                  <a:lnTo>
                    <a:pt x="390" y="382"/>
                  </a:lnTo>
                  <a:lnTo>
                    <a:pt x="387" y="371"/>
                  </a:lnTo>
                  <a:lnTo>
                    <a:pt x="384" y="361"/>
                  </a:lnTo>
                  <a:lnTo>
                    <a:pt x="380" y="352"/>
                  </a:lnTo>
                  <a:lnTo>
                    <a:pt x="375" y="345"/>
                  </a:lnTo>
                  <a:lnTo>
                    <a:pt x="369" y="339"/>
                  </a:lnTo>
                  <a:lnTo>
                    <a:pt x="362" y="334"/>
                  </a:lnTo>
                  <a:lnTo>
                    <a:pt x="355" y="330"/>
                  </a:lnTo>
                  <a:lnTo>
                    <a:pt x="346" y="327"/>
                  </a:lnTo>
                  <a:lnTo>
                    <a:pt x="338" y="324"/>
                  </a:lnTo>
                  <a:lnTo>
                    <a:pt x="329" y="323"/>
                  </a:lnTo>
                  <a:lnTo>
                    <a:pt x="309" y="321"/>
                  </a:lnTo>
                  <a:lnTo>
                    <a:pt x="288" y="320"/>
                  </a:lnTo>
                  <a:lnTo>
                    <a:pt x="272" y="321"/>
                  </a:lnTo>
                  <a:lnTo>
                    <a:pt x="256" y="323"/>
                  </a:lnTo>
                  <a:lnTo>
                    <a:pt x="240" y="326"/>
                  </a:lnTo>
                  <a:lnTo>
                    <a:pt x="225" y="331"/>
                  </a:lnTo>
                  <a:lnTo>
                    <a:pt x="210" y="336"/>
                  </a:lnTo>
                  <a:lnTo>
                    <a:pt x="194" y="341"/>
                  </a:lnTo>
                  <a:lnTo>
                    <a:pt x="181" y="347"/>
                  </a:lnTo>
                  <a:lnTo>
                    <a:pt x="168" y="353"/>
                  </a:lnTo>
                  <a:lnTo>
                    <a:pt x="145" y="366"/>
                  </a:lnTo>
                  <a:lnTo>
                    <a:pt x="127" y="376"/>
                  </a:lnTo>
                  <a:lnTo>
                    <a:pt x="114" y="384"/>
                  </a:lnTo>
                  <a:lnTo>
                    <a:pt x="110" y="387"/>
                  </a:lnTo>
                  <a:lnTo>
                    <a:pt x="110" y="881"/>
                  </a:lnTo>
                  <a:lnTo>
                    <a:pt x="0" y="881"/>
                  </a:lnTo>
                  <a:lnTo>
                    <a:pt x="0" y="0"/>
                  </a:lnTo>
                  <a:lnTo>
                    <a:pt x="110" y="0"/>
                  </a:lnTo>
                  <a:lnTo>
                    <a:pt x="110" y="311"/>
                  </a:lnTo>
                  <a:lnTo>
                    <a:pt x="114" y="307"/>
                  </a:lnTo>
                  <a:lnTo>
                    <a:pt x="127" y="297"/>
                  </a:lnTo>
                  <a:lnTo>
                    <a:pt x="146" y="282"/>
                  </a:lnTo>
                  <a:lnTo>
                    <a:pt x="171" y="265"/>
                  </a:lnTo>
                  <a:lnTo>
                    <a:pt x="186" y="257"/>
                  </a:lnTo>
                  <a:lnTo>
                    <a:pt x="202" y="249"/>
                  </a:lnTo>
                  <a:lnTo>
                    <a:pt x="219" y="241"/>
                  </a:lnTo>
                  <a:lnTo>
                    <a:pt x="237" y="234"/>
                  </a:lnTo>
                  <a:lnTo>
                    <a:pt x="255" y="228"/>
                  </a:lnTo>
                  <a:lnTo>
                    <a:pt x="275" y="224"/>
                  </a:lnTo>
                  <a:lnTo>
                    <a:pt x="295" y="221"/>
                  </a:lnTo>
                  <a:lnTo>
                    <a:pt x="316" y="220"/>
                  </a:lnTo>
                  <a:lnTo>
                    <a:pt x="335" y="221"/>
                  </a:lnTo>
                  <a:lnTo>
                    <a:pt x="355" y="222"/>
                  </a:lnTo>
                  <a:lnTo>
                    <a:pt x="373" y="225"/>
                  </a:lnTo>
                  <a:lnTo>
                    <a:pt x="390" y="229"/>
                  </a:lnTo>
                  <a:lnTo>
                    <a:pt x="407" y="235"/>
                  </a:lnTo>
                  <a:lnTo>
                    <a:pt x="422" y="242"/>
                  </a:lnTo>
                  <a:lnTo>
                    <a:pt x="437" y="250"/>
                  </a:lnTo>
                  <a:lnTo>
                    <a:pt x="450" y="260"/>
                  </a:lnTo>
                  <a:lnTo>
                    <a:pt x="456" y="266"/>
                  </a:lnTo>
                  <a:lnTo>
                    <a:pt x="461" y="272"/>
                  </a:lnTo>
                  <a:lnTo>
                    <a:pt x="466" y="280"/>
                  </a:lnTo>
                  <a:lnTo>
                    <a:pt x="471" y="287"/>
                  </a:lnTo>
                  <a:lnTo>
                    <a:pt x="476" y="295"/>
                  </a:lnTo>
                  <a:lnTo>
                    <a:pt x="480" y="303"/>
                  </a:lnTo>
                  <a:lnTo>
                    <a:pt x="484" y="311"/>
                  </a:lnTo>
                  <a:lnTo>
                    <a:pt x="488" y="320"/>
                  </a:lnTo>
                  <a:lnTo>
                    <a:pt x="494" y="340"/>
                  </a:lnTo>
                  <a:lnTo>
                    <a:pt x="498" y="363"/>
                  </a:lnTo>
                  <a:lnTo>
                    <a:pt x="501" y="387"/>
                  </a:lnTo>
                  <a:lnTo>
                    <a:pt x="502" y="413"/>
                  </a:lnTo>
                  <a:lnTo>
                    <a:pt x="502" y="881"/>
                  </a:lnTo>
                  <a:lnTo>
                    <a:pt x="392" y="88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4" name="Freeform 20"/>
            <p:cNvSpPr>
              <a:spLocks/>
            </p:cNvSpPr>
            <p:nvPr userDrawn="1"/>
          </p:nvSpPr>
          <p:spPr bwMode="auto">
            <a:xfrm>
              <a:off x="4365" y="238"/>
              <a:ext cx="48" cy="67"/>
            </a:xfrm>
            <a:custGeom>
              <a:avLst/>
              <a:gdLst>
                <a:gd name="T0" fmla="*/ 374 w 477"/>
                <a:gd name="T1" fmla="*/ 564 h 661"/>
                <a:gd name="T2" fmla="*/ 359 w 477"/>
                <a:gd name="T3" fmla="*/ 579 h 661"/>
                <a:gd name="T4" fmla="*/ 316 w 477"/>
                <a:gd name="T5" fmla="*/ 613 h 661"/>
                <a:gd name="T6" fmla="*/ 287 w 477"/>
                <a:gd name="T7" fmla="*/ 631 h 661"/>
                <a:gd name="T8" fmla="*/ 254 w 477"/>
                <a:gd name="T9" fmla="*/ 646 h 661"/>
                <a:gd name="T10" fmla="*/ 217 w 477"/>
                <a:gd name="T11" fmla="*/ 657 h 661"/>
                <a:gd name="T12" fmla="*/ 198 w 477"/>
                <a:gd name="T13" fmla="*/ 660 h 661"/>
                <a:gd name="T14" fmla="*/ 178 w 477"/>
                <a:gd name="T15" fmla="*/ 661 h 661"/>
                <a:gd name="T16" fmla="*/ 140 w 477"/>
                <a:gd name="T17" fmla="*/ 659 h 661"/>
                <a:gd name="T18" fmla="*/ 106 w 477"/>
                <a:gd name="T19" fmla="*/ 651 h 661"/>
                <a:gd name="T20" fmla="*/ 75 w 477"/>
                <a:gd name="T21" fmla="*/ 639 h 661"/>
                <a:gd name="T22" fmla="*/ 50 w 477"/>
                <a:gd name="T23" fmla="*/ 620 h 661"/>
                <a:gd name="T24" fmla="*/ 39 w 477"/>
                <a:gd name="T25" fmla="*/ 607 h 661"/>
                <a:gd name="T26" fmla="*/ 29 w 477"/>
                <a:gd name="T27" fmla="*/ 594 h 661"/>
                <a:gd name="T28" fmla="*/ 20 w 477"/>
                <a:gd name="T29" fmla="*/ 579 h 661"/>
                <a:gd name="T30" fmla="*/ 12 w 477"/>
                <a:gd name="T31" fmla="*/ 561 h 661"/>
                <a:gd name="T32" fmla="*/ 3 w 477"/>
                <a:gd name="T33" fmla="*/ 520 h 661"/>
                <a:gd name="T34" fmla="*/ 0 w 477"/>
                <a:gd name="T35" fmla="*/ 471 h 661"/>
                <a:gd name="T36" fmla="*/ 110 w 477"/>
                <a:gd name="T37" fmla="*/ 0 h 661"/>
                <a:gd name="T38" fmla="*/ 110 w 477"/>
                <a:gd name="T39" fmla="*/ 461 h 661"/>
                <a:gd name="T40" fmla="*/ 112 w 477"/>
                <a:gd name="T41" fmla="*/ 486 h 661"/>
                <a:gd name="T42" fmla="*/ 117 w 477"/>
                <a:gd name="T43" fmla="*/ 507 h 661"/>
                <a:gd name="T44" fmla="*/ 124 w 477"/>
                <a:gd name="T45" fmla="*/ 525 h 661"/>
                <a:gd name="T46" fmla="*/ 134 w 477"/>
                <a:gd name="T47" fmla="*/ 540 h 661"/>
                <a:gd name="T48" fmla="*/ 148 w 477"/>
                <a:gd name="T49" fmla="*/ 551 h 661"/>
                <a:gd name="T50" fmla="*/ 166 w 477"/>
                <a:gd name="T51" fmla="*/ 558 h 661"/>
                <a:gd name="T52" fmla="*/ 189 w 477"/>
                <a:gd name="T53" fmla="*/ 562 h 661"/>
                <a:gd name="T54" fmla="*/ 217 w 477"/>
                <a:gd name="T55" fmla="*/ 561 h 661"/>
                <a:gd name="T56" fmla="*/ 246 w 477"/>
                <a:gd name="T57" fmla="*/ 556 h 661"/>
                <a:gd name="T58" fmla="*/ 275 w 477"/>
                <a:gd name="T59" fmla="*/ 546 h 661"/>
                <a:gd name="T60" fmla="*/ 302 w 477"/>
                <a:gd name="T61" fmla="*/ 534 h 661"/>
                <a:gd name="T62" fmla="*/ 336 w 477"/>
                <a:gd name="T63" fmla="*/ 515 h 661"/>
                <a:gd name="T64" fmla="*/ 363 w 477"/>
                <a:gd name="T65" fmla="*/ 496 h 661"/>
                <a:gd name="T66" fmla="*/ 367 w 477"/>
                <a:gd name="T67" fmla="*/ 0 h 661"/>
                <a:gd name="T68" fmla="*/ 477 w 477"/>
                <a:gd name="T69" fmla="*/ 64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7" h="661">
                  <a:moveTo>
                    <a:pt x="388" y="649"/>
                  </a:moveTo>
                  <a:lnTo>
                    <a:pt x="374" y="564"/>
                  </a:lnTo>
                  <a:lnTo>
                    <a:pt x="370" y="568"/>
                  </a:lnTo>
                  <a:lnTo>
                    <a:pt x="359" y="579"/>
                  </a:lnTo>
                  <a:lnTo>
                    <a:pt x="341" y="595"/>
                  </a:lnTo>
                  <a:lnTo>
                    <a:pt x="316" y="613"/>
                  </a:lnTo>
                  <a:lnTo>
                    <a:pt x="302" y="622"/>
                  </a:lnTo>
                  <a:lnTo>
                    <a:pt x="287" y="631"/>
                  </a:lnTo>
                  <a:lnTo>
                    <a:pt x="271" y="639"/>
                  </a:lnTo>
                  <a:lnTo>
                    <a:pt x="254" y="646"/>
                  </a:lnTo>
                  <a:lnTo>
                    <a:pt x="236" y="652"/>
                  </a:lnTo>
                  <a:lnTo>
                    <a:pt x="217" y="657"/>
                  </a:lnTo>
                  <a:lnTo>
                    <a:pt x="207" y="658"/>
                  </a:lnTo>
                  <a:lnTo>
                    <a:pt x="198" y="660"/>
                  </a:lnTo>
                  <a:lnTo>
                    <a:pt x="188" y="661"/>
                  </a:lnTo>
                  <a:lnTo>
                    <a:pt x="178" y="661"/>
                  </a:lnTo>
                  <a:lnTo>
                    <a:pt x="158" y="660"/>
                  </a:lnTo>
                  <a:lnTo>
                    <a:pt x="140" y="659"/>
                  </a:lnTo>
                  <a:lnTo>
                    <a:pt x="122" y="656"/>
                  </a:lnTo>
                  <a:lnTo>
                    <a:pt x="106" y="651"/>
                  </a:lnTo>
                  <a:lnTo>
                    <a:pt x="90" y="646"/>
                  </a:lnTo>
                  <a:lnTo>
                    <a:pt x="75" y="639"/>
                  </a:lnTo>
                  <a:lnTo>
                    <a:pt x="62" y="630"/>
                  </a:lnTo>
                  <a:lnTo>
                    <a:pt x="50" y="620"/>
                  </a:lnTo>
                  <a:lnTo>
                    <a:pt x="44" y="615"/>
                  </a:lnTo>
                  <a:lnTo>
                    <a:pt x="39" y="607"/>
                  </a:lnTo>
                  <a:lnTo>
                    <a:pt x="34" y="601"/>
                  </a:lnTo>
                  <a:lnTo>
                    <a:pt x="29" y="594"/>
                  </a:lnTo>
                  <a:lnTo>
                    <a:pt x="24" y="587"/>
                  </a:lnTo>
                  <a:lnTo>
                    <a:pt x="20" y="579"/>
                  </a:lnTo>
                  <a:lnTo>
                    <a:pt x="17" y="570"/>
                  </a:lnTo>
                  <a:lnTo>
                    <a:pt x="12" y="561"/>
                  </a:lnTo>
                  <a:lnTo>
                    <a:pt x="7" y="542"/>
                  </a:lnTo>
                  <a:lnTo>
                    <a:pt x="3" y="520"/>
                  </a:lnTo>
                  <a:lnTo>
                    <a:pt x="0" y="497"/>
                  </a:lnTo>
                  <a:lnTo>
                    <a:pt x="0" y="471"/>
                  </a:lnTo>
                  <a:lnTo>
                    <a:pt x="0" y="0"/>
                  </a:lnTo>
                  <a:lnTo>
                    <a:pt x="110" y="0"/>
                  </a:lnTo>
                  <a:lnTo>
                    <a:pt x="110" y="446"/>
                  </a:lnTo>
                  <a:lnTo>
                    <a:pt x="110" y="461"/>
                  </a:lnTo>
                  <a:lnTo>
                    <a:pt x="111" y="474"/>
                  </a:lnTo>
                  <a:lnTo>
                    <a:pt x="112" y="486"/>
                  </a:lnTo>
                  <a:lnTo>
                    <a:pt x="114" y="497"/>
                  </a:lnTo>
                  <a:lnTo>
                    <a:pt x="117" y="507"/>
                  </a:lnTo>
                  <a:lnTo>
                    <a:pt x="120" y="517"/>
                  </a:lnTo>
                  <a:lnTo>
                    <a:pt x="124" y="525"/>
                  </a:lnTo>
                  <a:lnTo>
                    <a:pt x="128" y="534"/>
                  </a:lnTo>
                  <a:lnTo>
                    <a:pt x="134" y="540"/>
                  </a:lnTo>
                  <a:lnTo>
                    <a:pt x="140" y="546"/>
                  </a:lnTo>
                  <a:lnTo>
                    <a:pt x="148" y="551"/>
                  </a:lnTo>
                  <a:lnTo>
                    <a:pt x="156" y="555"/>
                  </a:lnTo>
                  <a:lnTo>
                    <a:pt x="166" y="558"/>
                  </a:lnTo>
                  <a:lnTo>
                    <a:pt x="177" y="560"/>
                  </a:lnTo>
                  <a:lnTo>
                    <a:pt x="189" y="562"/>
                  </a:lnTo>
                  <a:lnTo>
                    <a:pt x="202" y="562"/>
                  </a:lnTo>
                  <a:lnTo>
                    <a:pt x="217" y="561"/>
                  </a:lnTo>
                  <a:lnTo>
                    <a:pt x="231" y="559"/>
                  </a:lnTo>
                  <a:lnTo>
                    <a:pt x="246" y="556"/>
                  </a:lnTo>
                  <a:lnTo>
                    <a:pt x="261" y="551"/>
                  </a:lnTo>
                  <a:lnTo>
                    <a:pt x="275" y="546"/>
                  </a:lnTo>
                  <a:lnTo>
                    <a:pt x="289" y="541"/>
                  </a:lnTo>
                  <a:lnTo>
                    <a:pt x="302" y="534"/>
                  </a:lnTo>
                  <a:lnTo>
                    <a:pt x="314" y="527"/>
                  </a:lnTo>
                  <a:lnTo>
                    <a:pt x="336" y="515"/>
                  </a:lnTo>
                  <a:lnTo>
                    <a:pt x="353" y="504"/>
                  </a:lnTo>
                  <a:lnTo>
                    <a:pt x="363" y="496"/>
                  </a:lnTo>
                  <a:lnTo>
                    <a:pt x="367" y="493"/>
                  </a:lnTo>
                  <a:lnTo>
                    <a:pt x="367" y="0"/>
                  </a:lnTo>
                  <a:lnTo>
                    <a:pt x="477" y="0"/>
                  </a:lnTo>
                  <a:lnTo>
                    <a:pt x="477" y="649"/>
                  </a:lnTo>
                  <a:lnTo>
                    <a:pt x="388" y="64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5" name="Rectangle 21"/>
            <p:cNvSpPr>
              <a:spLocks noChangeArrowheads="1"/>
            </p:cNvSpPr>
            <p:nvPr userDrawn="1"/>
          </p:nvSpPr>
          <p:spPr bwMode="auto">
            <a:xfrm>
              <a:off x="4437" y="215"/>
              <a:ext cx="11" cy="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de-CH">
                <a:solidFill>
                  <a:srgbClr val="000000"/>
                </a:solidFill>
              </a:endParaRPr>
            </a:p>
          </p:txBody>
        </p:sp>
        <p:sp>
          <p:nvSpPr>
            <p:cNvPr id="1046" name="Freeform 22"/>
            <p:cNvSpPr>
              <a:spLocks noEditPoints="1"/>
            </p:cNvSpPr>
            <p:nvPr userDrawn="1"/>
          </p:nvSpPr>
          <p:spPr bwMode="auto">
            <a:xfrm>
              <a:off x="4468" y="237"/>
              <a:ext cx="48" cy="68"/>
            </a:xfrm>
            <a:custGeom>
              <a:avLst/>
              <a:gdLst>
                <a:gd name="T0" fmla="*/ 109 w 478"/>
                <a:gd name="T1" fmla="*/ 390 h 673"/>
                <a:gd name="T2" fmla="*/ 114 w 478"/>
                <a:gd name="T3" fmla="*/ 439 h 673"/>
                <a:gd name="T4" fmla="*/ 124 w 478"/>
                <a:gd name="T5" fmla="*/ 480 h 673"/>
                <a:gd name="T6" fmla="*/ 136 w 478"/>
                <a:gd name="T7" fmla="*/ 510 h 673"/>
                <a:gd name="T8" fmla="*/ 153 w 478"/>
                <a:gd name="T9" fmla="*/ 534 h 673"/>
                <a:gd name="T10" fmla="*/ 170 w 478"/>
                <a:gd name="T11" fmla="*/ 552 h 673"/>
                <a:gd name="T12" fmla="*/ 189 w 478"/>
                <a:gd name="T13" fmla="*/ 563 h 673"/>
                <a:gd name="T14" fmla="*/ 224 w 478"/>
                <a:gd name="T15" fmla="*/ 573 h 673"/>
                <a:gd name="T16" fmla="*/ 263 w 478"/>
                <a:gd name="T17" fmla="*/ 576 h 673"/>
                <a:gd name="T18" fmla="*/ 300 w 478"/>
                <a:gd name="T19" fmla="*/ 575 h 673"/>
                <a:gd name="T20" fmla="*/ 355 w 478"/>
                <a:gd name="T21" fmla="*/ 566 h 673"/>
                <a:gd name="T22" fmla="*/ 425 w 478"/>
                <a:gd name="T23" fmla="*/ 550 h 673"/>
                <a:gd name="T24" fmla="*/ 442 w 478"/>
                <a:gd name="T25" fmla="*/ 643 h 673"/>
                <a:gd name="T26" fmla="*/ 411 w 478"/>
                <a:gd name="T27" fmla="*/ 652 h 673"/>
                <a:gd name="T28" fmla="*/ 336 w 478"/>
                <a:gd name="T29" fmla="*/ 668 h 673"/>
                <a:gd name="T30" fmla="*/ 290 w 478"/>
                <a:gd name="T31" fmla="*/ 672 h 673"/>
                <a:gd name="T32" fmla="*/ 227 w 478"/>
                <a:gd name="T33" fmla="*/ 671 h 673"/>
                <a:gd name="T34" fmla="*/ 166 w 478"/>
                <a:gd name="T35" fmla="*/ 661 h 673"/>
                <a:gd name="T36" fmla="*/ 131 w 478"/>
                <a:gd name="T37" fmla="*/ 649 h 673"/>
                <a:gd name="T38" fmla="*/ 100 w 478"/>
                <a:gd name="T39" fmla="*/ 630 h 673"/>
                <a:gd name="T40" fmla="*/ 71 w 478"/>
                <a:gd name="T41" fmla="*/ 602 h 673"/>
                <a:gd name="T42" fmla="*/ 45 w 478"/>
                <a:gd name="T43" fmla="*/ 567 h 673"/>
                <a:gd name="T44" fmla="*/ 25 w 478"/>
                <a:gd name="T45" fmla="*/ 520 h 673"/>
                <a:gd name="T46" fmla="*/ 10 w 478"/>
                <a:gd name="T47" fmla="*/ 463 h 673"/>
                <a:gd name="T48" fmla="*/ 2 w 478"/>
                <a:gd name="T49" fmla="*/ 392 h 673"/>
                <a:gd name="T50" fmla="*/ 0 w 478"/>
                <a:gd name="T51" fmla="*/ 312 h 673"/>
                <a:gd name="T52" fmla="*/ 5 w 478"/>
                <a:gd name="T53" fmla="*/ 244 h 673"/>
                <a:gd name="T54" fmla="*/ 16 w 478"/>
                <a:gd name="T55" fmla="*/ 186 h 673"/>
                <a:gd name="T56" fmla="*/ 31 w 478"/>
                <a:gd name="T57" fmla="*/ 138 h 673"/>
                <a:gd name="T58" fmla="*/ 51 w 478"/>
                <a:gd name="T59" fmla="*/ 98 h 673"/>
                <a:gd name="T60" fmla="*/ 76 w 478"/>
                <a:gd name="T61" fmla="*/ 66 h 673"/>
                <a:gd name="T62" fmla="*/ 103 w 478"/>
                <a:gd name="T63" fmla="*/ 41 h 673"/>
                <a:gd name="T64" fmla="*/ 132 w 478"/>
                <a:gd name="T65" fmla="*/ 23 h 673"/>
                <a:gd name="T66" fmla="*/ 165 w 478"/>
                <a:gd name="T67" fmla="*/ 11 h 673"/>
                <a:gd name="T68" fmla="*/ 198 w 478"/>
                <a:gd name="T69" fmla="*/ 3 h 673"/>
                <a:gd name="T70" fmla="*/ 266 w 478"/>
                <a:gd name="T71" fmla="*/ 1 h 673"/>
                <a:gd name="T72" fmla="*/ 330 w 478"/>
                <a:gd name="T73" fmla="*/ 12 h 673"/>
                <a:gd name="T74" fmla="*/ 360 w 478"/>
                <a:gd name="T75" fmla="*/ 25 h 673"/>
                <a:gd name="T76" fmla="*/ 390 w 478"/>
                <a:gd name="T77" fmla="*/ 44 h 673"/>
                <a:gd name="T78" fmla="*/ 415 w 478"/>
                <a:gd name="T79" fmla="*/ 71 h 673"/>
                <a:gd name="T80" fmla="*/ 437 w 478"/>
                <a:gd name="T81" fmla="*/ 104 h 673"/>
                <a:gd name="T82" fmla="*/ 456 w 478"/>
                <a:gd name="T83" fmla="*/ 147 h 673"/>
                <a:gd name="T84" fmla="*/ 469 w 478"/>
                <a:gd name="T85" fmla="*/ 199 h 673"/>
                <a:gd name="T86" fmla="*/ 476 w 478"/>
                <a:gd name="T87" fmla="*/ 262 h 673"/>
                <a:gd name="T88" fmla="*/ 477 w 478"/>
                <a:gd name="T89" fmla="*/ 337 h 673"/>
                <a:gd name="T90" fmla="*/ 230 w 478"/>
                <a:gd name="T91" fmla="*/ 84 h 673"/>
                <a:gd name="T92" fmla="*/ 190 w 478"/>
                <a:gd name="T93" fmla="*/ 92 h 673"/>
                <a:gd name="T94" fmla="*/ 158 w 478"/>
                <a:gd name="T95" fmla="*/ 113 h 673"/>
                <a:gd name="T96" fmla="*/ 133 w 478"/>
                <a:gd name="T97" fmla="*/ 152 h 673"/>
                <a:gd name="T98" fmla="*/ 117 w 478"/>
                <a:gd name="T99" fmla="*/ 211 h 673"/>
                <a:gd name="T100" fmla="*/ 110 w 478"/>
                <a:gd name="T101" fmla="*/ 294 h 673"/>
                <a:gd name="T102" fmla="*/ 365 w 478"/>
                <a:gd name="T103" fmla="*/ 233 h 673"/>
                <a:gd name="T104" fmla="*/ 352 w 478"/>
                <a:gd name="T105" fmla="*/ 165 h 673"/>
                <a:gd name="T106" fmla="*/ 331 w 478"/>
                <a:gd name="T107" fmla="*/ 120 h 673"/>
                <a:gd name="T108" fmla="*/ 303 w 478"/>
                <a:gd name="T109" fmla="*/ 95 h 673"/>
                <a:gd name="T110" fmla="*/ 268 w 478"/>
                <a:gd name="T111" fmla="*/ 8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8" h="673">
                  <a:moveTo>
                    <a:pt x="476" y="370"/>
                  </a:moveTo>
                  <a:lnTo>
                    <a:pt x="108" y="370"/>
                  </a:lnTo>
                  <a:lnTo>
                    <a:pt x="109" y="390"/>
                  </a:lnTo>
                  <a:lnTo>
                    <a:pt x="110" y="408"/>
                  </a:lnTo>
                  <a:lnTo>
                    <a:pt x="112" y="424"/>
                  </a:lnTo>
                  <a:lnTo>
                    <a:pt x="114" y="439"/>
                  </a:lnTo>
                  <a:lnTo>
                    <a:pt x="117" y="453"/>
                  </a:lnTo>
                  <a:lnTo>
                    <a:pt x="120" y="467"/>
                  </a:lnTo>
                  <a:lnTo>
                    <a:pt x="124" y="480"/>
                  </a:lnTo>
                  <a:lnTo>
                    <a:pt x="127" y="491"/>
                  </a:lnTo>
                  <a:lnTo>
                    <a:pt x="132" y="501"/>
                  </a:lnTo>
                  <a:lnTo>
                    <a:pt x="136" y="510"/>
                  </a:lnTo>
                  <a:lnTo>
                    <a:pt x="141" y="519"/>
                  </a:lnTo>
                  <a:lnTo>
                    <a:pt x="147" y="527"/>
                  </a:lnTo>
                  <a:lnTo>
                    <a:pt x="153" y="534"/>
                  </a:lnTo>
                  <a:lnTo>
                    <a:pt x="158" y="540"/>
                  </a:lnTo>
                  <a:lnTo>
                    <a:pt x="164" y="547"/>
                  </a:lnTo>
                  <a:lnTo>
                    <a:pt x="170" y="552"/>
                  </a:lnTo>
                  <a:lnTo>
                    <a:pt x="176" y="556"/>
                  </a:lnTo>
                  <a:lnTo>
                    <a:pt x="183" y="560"/>
                  </a:lnTo>
                  <a:lnTo>
                    <a:pt x="189" y="563"/>
                  </a:lnTo>
                  <a:lnTo>
                    <a:pt x="196" y="566"/>
                  </a:lnTo>
                  <a:lnTo>
                    <a:pt x="209" y="571"/>
                  </a:lnTo>
                  <a:lnTo>
                    <a:pt x="224" y="573"/>
                  </a:lnTo>
                  <a:lnTo>
                    <a:pt x="237" y="575"/>
                  </a:lnTo>
                  <a:lnTo>
                    <a:pt x="250" y="576"/>
                  </a:lnTo>
                  <a:lnTo>
                    <a:pt x="263" y="576"/>
                  </a:lnTo>
                  <a:lnTo>
                    <a:pt x="275" y="576"/>
                  </a:lnTo>
                  <a:lnTo>
                    <a:pt x="287" y="576"/>
                  </a:lnTo>
                  <a:lnTo>
                    <a:pt x="300" y="575"/>
                  </a:lnTo>
                  <a:lnTo>
                    <a:pt x="314" y="573"/>
                  </a:lnTo>
                  <a:lnTo>
                    <a:pt x="328" y="571"/>
                  </a:lnTo>
                  <a:lnTo>
                    <a:pt x="355" y="566"/>
                  </a:lnTo>
                  <a:lnTo>
                    <a:pt x="383" y="561"/>
                  </a:lnTo>
                  <a:lnTo>
                    <a:pt x="406" y="555"/>
                  </a:lnTo>
                  <a:lnTo>
                    <a:pt x="425" y="550"/>
                  </a:lnTo>
                  <a:lnTo>
                    <a:pt x="438" y="546"/>
                  </a:lnTo>
                  <a:lnTo>
                    <a:pt x="442" y="545"/>
                  </a:lnTo>
                  <a:lnTo>
                    <a:pt x="442" y="643"/>
                  </a:lnTo>
                  <a:lnTo>
                    <a:pt x="438" y="644"/>
                  </a:lnTo>
                  <a:lnTo>
                    <a:pt x="428" y="647"/>
                  </a:lnTo>
                  <a:lnTo>
                    <a:pt x="411" y="652"/>
                  </a:lnTo>
                  <a:lnTo>
                    <a:pt x="390" y="658"/>
                  </a:lnTo>
                  <a:lnTo>
                    <a:pt x="364" y="663"/>
                  </a:lnTo>
                  <a:lnTo>
                    <a:pt x="336" y="668"/>
                  </a:lnTo>
                  <a:lnTo>
                    <a:pt x="321" y="670"/>
                  </a:lnTo>
                  <a:lnTo>
                    <a:pt x="306" y="671"/>
                  </a:lnTo>
                  <a:lnTo>
                    <a:pt x="290" y="672"/>
                  </a:lnTo>
                  <a:lnTo>
                    <a:pt x="275" y="673"/>
                  </a:lnTo>
                  <a:lnTo>
                    <a:pt x="251" y="672"/>
                  </a:lnTo>
                  <a:lnTo>
                    <a:pt x="227" y="671"/>
                  </a:lnTo>
                  <a:lnTo>
                    <a:pt x="202" y="668"/>
                  </a:lnTo>
                  <a:lnTo>
                    <a:pt x="178" y="664"/>
                  </a:lnTo>
                  <a:lnTo>
                    <a:pt x="166" y="661"/>
                  </a:lnTo>
                  <a:lnTo>
                    <a:pt x="155" y="658"/>
                  </a:lnTo>
                  <a:lnTo>
                    <a:pt x="143" y="653"/>
                  </a:lnTo>
                  <a:lnTo>
                    <a:pt x="131" y="649"/>
                  </a:lnTo>
                  <a:lnTo>
                    <a:pt x="121" y="643"/>
                  </a:lnTo>
                  <a:lnTo>
                    <a:pt x="110" y="637"/>
                  </a:lnTo>
                  <a:lnTo>
                    <a:pt x="100" y="630"/>
                  </a:lnTo>
                  <a:lnTo>
                    <a:pt x="90" y="621"/>
                  </a:lnTo>
                  <a:lnTo>
                    <a:pt x="80" y="612"/>
                  </a:lnTo>
                  <a:lnTo>
                    <a:pt x="71" y="602"/>
                  </a:lnTo>
                  <a:lnTo>
                    <a:pt x="61" y="591"/>
                  </a:lnTo>
                  <a:lnTo>
                    <a:pt x="53" y="580"/>
                  </a:lnTo>
                  <a:lnTo>
                    <a:pt x="45" y="567"/>
                  </a:lnTo>
                  <a:lnTo>
                    <a:pt x="38" y="553"/>
                  </a:lnTo>
                  <a:lnTo>
                    <a:pt x="31" y="536"/>
                  </a:lnTo>
                  <a:lnTo>
                    <a:pt x="25" y="520"/>
                  </a:lnTo>
                  <a:lnTo>
                    <a:pt x="19" y="502"/>
                  </a:lnTo>
                  <a:lnTo>
                    <a:pt x="14" y="483"/>
                  </a:lnTo>
                  <a:lnTo>
                    <a:pt x="10" y="463"/>
                  </a:lnTo>
                  <a:lnTo>
                    <a:pt x="6" y="440"/>
                  </a:lnTo>
                  <a:lnTo>
                    <a:pt x="4" y="417"/>
                  </a:lnTo>
                  <a:lnTo>
                    <a:pt x="2" y="392"/>
                  </a:lnTo>
                  <a:lnTo>
                    <a:pt x="0" y="365"/>
                  </a:lnTo>
                  <a:lnTo>
                    <a:pt x="0" y="337"/>
                  </a:lnTo>
                  <a:lnTo>
                    <a:pt x="0" y="312"/>
                  </a:lnTo>
                  <a:lnTo>
                    <a:pt x="1" y="287"/>
                  </a:lnTo>
                  <a:lnTo>
                    <a:pt x="3" y="265"/>
                  </a:lnTo>
                  <a:lnTo>
                    <a:pt x="5" y="244"/>
                  </a:lnTo>
                  <a:lnTo>
                    <a:pt x="8" y="224"/>
                  </a:lnTo>
                  <a:lnTo>
                    <a:pt x="12" y="204"/>
                  </a:lnTo>
                  <a:lnTo>
                    <a:pt x="16" y="186"/>
                  </a:lnTo>
                  <a:lnTo>
                    <a:pt x="20" y="169"/>
                  </a:lnTo>
                  <a:lnTo>
                    <a:pt x="26" y="153"/>
                  </a:lnTo>
                  <a:lnTo>
                    <a:pt x="31" y="138"/>
                  </a:lnTo>
                  <a:lnTo>
                    <a:pt x="37" y="123"/>
                  </a:lnTo>
                  <a:lnTo>
                    <a:pt x="44" y="110"/>
                  </a:lnTo>
                  <a:lnTo>
                    <a:pt x="51" y="98"/>
                  </a:lnTo>
                  <a:lnTo>
                    <a:pt x="59" y="86"/>
                  </a:lnTo>
                  <a:lnTo>
                    <a:pt x="68" y="76"/>
                  </a:lnTo>
                  <a:lnTo>
                    <a:pt x="76" y="66"/>
                  </a:lnTo>
                  <a:lnTo>
                    <a:pt x="85" y="57"/>
                  </a:lnTo>
                  <a:lnTo>
                    <a:pt x="94" y="48"/>
                  </a:lnTo>
                  <a:lnTo>
                    <a:pt x="103" y="41"/>
                  </a:lnTo>
                  <a:lnTo>
                    <a:pt x="112" y="34"/>
                  </a:lnTo>
                  <a:lnTo>
                    <a:pt x="122" y="28"/>
                  </a:lnTo>
                  <a:lnTo>
                    <a:pt x="132" y="23"/>
                  </a:lnTo>
                  <a:lnTo>
                    <a:pt x="143" y="18"/>
                  </a:lnTo>
                  <a:lnTo>
                    <a:pt x="154" y="14"/>
                  </a:lnTo>
                  <a:lnTo>
                    <a:pt x="165" y="11"/>
                  </a:lnTo>
                  <a:lnTo>
                    <a:pt x="176" y="8"/>
                  </a:lnTo>
                  <a:lnTo>
                    <a:pt x="187" y="5"/>
                  </a:lnTo>
                  <a:lnTo>
                    <a:pt x="198" y="3"/>
                  </a:lnTo>
                  <a:lnTo>
                    <a:pt x="221" y="1"/>
                  </a:lnTo>
                  <a:lnTo>
                    <a:pt x="244" y="0"/>
                  </a:lnTo>
                  <a:lnTo>
                    <a:pt x="266" y="1"/>
                  </a:lnTo>
                  <a:lnTo>
                    <a:pt x="287" y="3"/>
                  </a:lnTo>
                  <a:lnTo>
                    <a:pt x="309" y="7"/>
                  </a:lnTo>
                  <a:lnTo>
                    <a:pt x="330" y="12"/>
                  </a:lnTo>
                  <a:lnTo>
                    <a:pt x="340" y="16"/>
                  </a:lnTo>
                  <a:lnTo>
                    <a:pt x="350" y="20"/>
                  </a:lnTo>
                  <a:lnTo>
                    <a:pt x="360" y="25"/>
                  </a:lnTo>
                  <a:lnTo>
                    <a:pt x="370" y="31"/>
                  </a:lnTo>
                  <a:lnTo>
                    <a:pt x="380" y="37"/>
                  </a:lnTo>
                  <a:lnTo>
                    <a:pt x="390" y="44"/>
                  </a:lnTo>
                  <a:lnTo>
                    <a:pt x="398" y="52"/>
                  </a:lnTo>
                  <a:lnTo>
                    <a:pt x="407" y="61"/>
                  </a:lnTo>
                  <a:lnTo>
                    <a:pt x="415" y="71"/>
                  </a:lnTo>
                  <a:lnTo>
                    <a:pt x="423" y="81"/>
                  </a:lnTo>
                  <a:lnTo>
                    <a:pt x="430" y="92"/>
                  </a:lnTo>
                  <a:lnTo>
                    <a:pt x="437" y="104"/>
                  </a:lnTo>
                  <a:lnTo>
                    <a:pt x="444" y="117"/>
                  </a:lnTo>
                  <a:lnTo>
                    <a:pt x="450" y="131"/>
                  </a:lnTo>
                  <a:lnTo>
                    <a:pt x="456" y="147"/>
                  </a:lnTo>
                  <a:lnTo>
                    <a:pt x="461" y="163"/>
                  </a:lnTo>
                  <a:lnTo>
                    <a:pt x="465" y="181"/>
                  </a:lnTo>
                  <a:lnTo>
                    <a:pt x="469" y="199"/>
                  </a:lnTo>
                  <a:lnTo>
                    <a:pt x="472" y="219"/>
                  </a:lnTo>
                  <a:lnTo>
                    <a:pt x="475" y="240"/>
                  </a:lnTo>
                  <a:lnTo>
                    <a:pt x="476" y="262"/>
                  </a:lnTo>
                  <a:lnTo>
                    <a:pt x="477" y="285"/>
                  </a:lnTo>
                  <a:lnTo>
                    <a:pt x="478" y="311"/>
                  </a:lnTo>
                  <a:lnTo>
                    <a:pt x="477" y="337"/>
                  </a:lnTo>
                  <a:lnTo>
                    <a:pt x="476" y="370"/>
                  </a:lnTo>
                  <a:close/>
                  <a:moveTo>
                    <a:pt x="244" y="83"/>
                  </a:moveTo>
                  <a:lnTo>
                    <a:pt x="230" y="84"/>
                  </a:lnTo>
                  <a:lnTo>
                    <a:pt x="215" y="85"/>
                  </a:lnTo>
                  <a:lnTo>
                    <a:pt x="202" y="88"/>
                  </a:lnTo>
                  <a:lnTo>
                    <a:pt x="190" y="92"/>
                  </a:lnTo>
                  <a:lnTo>
                    <a:pt x="179" y="98"/>
                  </a:lnTo>
                  <a:lnTo>
                    <a:pt x="168" y="105"/>
                  </a:lnTo>
                  <a:lnTo>
                    <a:pt x="158" y="113"/>
                  </a:lnTo>
                  <a:lnTo>
                    <a:pt x="149" y="124"/>
                  </a:lnTo>
                  <a:lnTo>
                    <a:pt x="140" y="138"/>
                  </a:lnTo>
                  <a:lnTo>
                    <a:pt x="133" y="152"/>
                  </a:lnTo>
                  <a:lnTo>
                    <a:pt x="127" y="169"/>
                  </a:lnTo>
                  <a:lnTo>
                    <a:pt x="121" y="189"/>
                  </a:lnTo>
                  <a:lnTo>
                    <a:pt x="117" y="211"/>
                  </a:lnTo>
                  <a:lnTo>
                    <a:pt x="113" y="237"/>
                  </a:lnTo>
                  <a:lnTo>
                    <a:pt x="111" y="264"/>
                  </a:lnTo>
                  <a:lnTo>
                    <a:pt x="110" y="294"/>
                  </a:lnTo>
                  <a:lnTo>
                    <a:pt x="368" y="294"/>
                  </a:lnTo>
                  <a:lnTo>
                    <a:pt x="367" y="262"/>
                  </a:lnTo>
                  <a:lnTo>
                    <a:pt x="365" y="233"/>
                  </a:lnTo>
                  <a:lnTo>
                    <a:pt x="362" y="207"/>
                  </a:lnTo>
                  <a:lnTo>
                    <a:pt x="358" y="184"/>
                  </a:lnTo>
                  <a:lnTo>
                    <a:pt x="352" y="165"/>
                  </a:lnTo>
                  <a:lnTo>
                    <a:pt x="346" y="148"/>
                  </a:lnTo>
                  <a:lnTo>
                    <a:pt x="339" y="132"/>
                  </a:lnTo>
                  <a:lnTo>
                    <a:pt x="331" y="120"/>
                  </a:lnTo>
                  <a:lnTo>
                    <a:pt x="322" y="110"/>
                  </a:lnTo>
                  <a:lnTo>
                    <a:pt x="313" y="102"/>
                  </a:lnTo>
                  <a:lnTo>
                    <a:pt x="303" y="95"/>
                  </a:lnTo>
                  <a:lnTo>
                    <a:pt x="291" y="91"/>
                  </a:lnTo>
                  <a:lnTo>
                    <a:pt x="280" y="87"/>
                  </a:lnTo>
                  <a:lnTo>
                    <a:pt x="268" y="85"/>
                  </a:lnTo>
                  <a:lnTo>
                    <a:pt x="257" y="84"/>
                  </a:lnTo>
                  <a:lnTo>
                    <a:pt x="244" y="8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7" name="Freeform 23"/>
            <p:cNvSpPr>
              <a:spLocks/>
            </p:cNvSpPr>
            <p:nvPr userDrawn="1"/>
          </p:nvSpPr>
          <p:spPr bwMode="auto">
            <a:xfrm>
              <a:off x="4562" y="238"/>
              <a:ext cx="48" cy="67"/>
            </a:xfrm>
            <a:custGeom>
              <a:avLst/>
              <a:gdLst>
                <a:gd name="T0" fmla="*/ 375 w 477"/>
                <a:gd name="T1" fmla="*/ 564 h 661"/>
                <a:gd name="T2" fmla="*/ 359 w 477"/>
                <a:gd name="T3" fmla="*/ 579 h 661"/>
                <a:gd name="T4" fmla="*/ 317 w 477"/>
                <a:gd name="T5" fmla="*/ 613 h 661"/>
                <a:gd name="T6" fmla="*/ 288 w 477"/>
                <a:gd name="T7" fmla="*/ 631 h 661"/>
                <a:gd name="T8" fmla="*/ 254 w 477"/>
                <a:gd name="T9" fmla="*/ 646 h 661"/>
                <a:gd name="T10" fmla="*/ 217 w 477"/>
                <a:gd name="T11" fmla="*/ 657 h 661"/>
                <a:gd name="T12" fmla="*/ 197 w 477"/>
                <a:gd name="T13" fmla="*/ 660 h 661"/>
                <a:gd name="T14" fmla="*/ 177 w 477"/>
                <a:gd name="T15" fmla="*/ 661 h 661"/>
                <a:gd name="T16" fmla="*/ 140 w 477"/>
                <a:gd name="T17" fmla="*/ 659 h 661"/>
                <a:gd name="T18" fmla="*/ 105 w 477"/>
                <a:gd name="T19" fmla="*/ 651 h 661"/>
                <a:gd name="T20" fmla="*/ 75 w 477"/>
                <a:gd name="T21" fmla="*/ 639 h 661"/>
                <a:gd name="T22" fmla="*/ 50 w 477"/>
                <a:gd name="T23" fmla="*/ 620 h 661"/>
                <a:gd name="T24" fmla="*/ 38 w 477"/>
                <a:gd name="T25" fmla="*/ 607 h 661"/>
                <a:gd name="T26" fmla="*/ 28 w 477"/>
                <a:gd name="T27" fmla="*/ 594 h 661"/>
                <a:gd name="T28" fmla="*/ 20 w 477"/>
                <a:gd name="T29" fmla="*/ 579 h 661"/>
                <a:gd name="T30" fmla="*/ 13 w 477"/>
                <a:gd name="T31" fmla="*/ 561 h 661"/>
                <a:gd name="T32" fmla="*/ 3 w 477"/>
                <a:gd name="T33" fmla="*/ 520 h 661"/>
                <a:gd name="T34" fmla="*/ 0 w 477"/>
                <a:gd name="T35" fmla="*/ 471 h 661"/>
                <a:gd name="T36" fmla="*/ 110 w 477"/>
                <a:gd name="T37" fmla="*/ 0 h 661"/>
                <a:gd name="T38" fmla="*/ 110 w 477"/>
                <a:gd name="T39" fmla="*/ 461 h 661"/>
                <a:gd name="T40" fmla="*/ 112 w 477"/>
                <a:gd name="T41" fmla="*/ 486 h 661"/>
                <a:gd name="T42" fmla="*/ 116 w 477"/>
                <a:gd name="T43" fmla="*/ 507 h 661"/>
                <a:gd name="T44" fmla="*/ 123 w 477"/>
                <a:gd name="T45" fmla="*/ 525 h 661"/>
                <a:gd name="T46" fmla="*/ 134 w 477"/>
                <a:gd name="T47" fmla="*/ 540 h 661"/>
                <a:gd name="T48" fmla="*/ 148 w 477"/>
                <a:gd name="T49" fmla="*/ 551 h 661"/>
                <a:gd name="T50" fmla="*/ 166 w 477"/>
                <a:gd name="T51" fmla="*/ 558 h 661"/>
                <a:gd name="T52" fmla="*/ 188 w 477"/>
                <a:gd name="T53" fmla="*/ 562 h 661"/>
                <a:gd name="T54" fmla="*/ 217 w 477"/>
                <a:gd name="T55" fmla="*/ 561 h 661"/>
                <a:gd name="T56" fmla="*/ 246 w 477"/>
                <a:gd name="T57" fmla="*/ 556 h 661"/>
                <a:gd name="T58" fmla="*/ 275 w 477"/>
                <a:gd name="T59" fmla="*/ 546 h 661"/>
                <a:gd name="T60" fmla="*/ 302 w 477"/>
                <a:gd name="T61" fmla="*/ 534 h 661"/>
                <a:gd name="T62" fmla="*/ 335 w 477"/>
                <a:gd name="T63" fmla="*/ 515 h 661"/>
                <a:gd name="T64" fmla="*/ 363 w 477"/>
                <a:gd name="T65" fmla="*/ 496 h 661"/>
                <a:gd name="T66" fmla="*/ 367 w 477"/>
                <a:gd name="T67" fmla="*/ 0 h 661"/>
                <a:gd name="T68" fmla="*/ 477 w 477"/>
                <a:gd name="T69" fmla="*/ 64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7" h="661">
                  <a:moveTo>
                    <a:pt x="388" y="649"/>
                  </a:moveTo>
                  <a:lnTo>
                    <a:pt x="375" y="564"/>
                  </a:lnTo>
                  <a:lnTo>
                    <a:pt x="371" y="568"/>
                  </a:lnTo>
                  <a:lnTo>
                    <a:pt x="359" y="579"/>
                  </a:lnTo>
                  <a:lnTo>
                    <a:pt x="340" y="595"/>
                  </a:lnTo>
                  <a:lnTo>
                    <a:pt x="317" y="613"/>
                  </a:lnTo>
                  <a:lnTo>
                    <a:pt x="303" y="622"/>
                  </a:lnTo>
                  <a:lnTo>
                    <a:pt x="288" y="631"/>
                  </a:lnTo>
                  <a:lnTo>
                    <a:pt x="271" y="639"/>
                  </a:lnTo>
                  <a:lnTo>
                    <a:pt x="254" y="646"/>
                  </a:lnTo>
                  <a:lnTo>
                    <a:pt x="236" y="652"/>
                  </a:lnTo>
                  <a:lnTo>
                    <a:pt x="217" y="657"/>
                  </a:lnTo>
                  <a:lnTo>
                    <a:pt x="208" y="658"/>
                  </a:lnTo>
                  <a:lnTo>
                    <a:pt x="197" y="660"/>
                  </a:lnTo>
                  <a:lnTo>
                    <a:pt x="187" y="661"/>
                  </a:lnTo>
                  <a:lnTo>
                    <a:pt x="177" y="661"/>
                  </a:lnTo>
                  <a:lnTo>
                    <a:pt x="158" y="660"/>
                  </a:lnTo>
                  <a:lnTo>
                    <a:pt x="140" y="659"/>
                  </a:lnTo>
                  <a:lnTo>
                    <a:pt x="122" y="656"/>
                  </a:lnTo>
                  <a:lnTo>
                    <a:pt x="105" y="651"/>
                  </a:lnTo>
                  <a:lnTo>
                    <a:pt x="90" y="646"/>
                  </a:lnTo>
                  <a:lnTo>
                    <a:pt x="75" y="639"/>
                  </a:lnTo>
                  <a:lnTo>
                    <a:pt x="62" y="630"/>
                  </a:lnTo>
                  <a:lnTo>
                    <a:pt x="50" y="620"/>
                  </a:lnTo>
                  <a:lnTo>
                    <a:pt x="43" y="615"/>
                  </a:lnTo>
                  <a:lnTo>
                    <a:pt x="38" y="607"/>
                  </a:lnTo>
                  <a:lnTo>
                    <a:pt x="33" y="601"/>
                  </a:lnTo>
                  <a:lnTo>
                    <a:pt x="28" y="594"/>
                  </a:lnTo>
                  <a:lnTo>
                    <a:pt x="24" y="587"/>
                  </a:lnTo>
                  <a:lnTo>
                    <a:pt x="20" y="579"/>
                  </a:lnTo>
                  <a:lnTo>
                    <a:pt x="16" y="570"/>
                  </a:lnTo>
                  <a:lnTo>
                    <a:pt x="13" y="561"/>
                  </a:lnTo>
                  <a:lnTo>
                    <a:pt x="7" y="542"/>
                  </a:lnTo>
                  <a:lnTo>
                    <a:pt x="3" y="520"/>
                  </a:lnTo>
                  <a:lnTo>
                    <a:pt x="1" y="497"/>
                  </a:lnTo>
                  <a:lnTo>
                    <a:pt x="0" y="471"/>
                  </a:lnTo>
                  <a:lnTo>
                    <a:pt x="0" y="0"/>
                  </a:lnTo>
                  <a:lnTo>
                    <a:pt x="110" y="0"/>
                  </a:lnTo>
                  <a:lnTo>
                    <a:pt x="110" y="446"/>
                  </a:lnTo>
                  <a:lnTo>
                    <a:pt x="110" y="461"/>
                  </a:lnTo>
                  <a:lnTo>
                    <a:pt x="110" y="474"/>
                  </a:lnTo>
                  <a:lnTo>
                    <a:pt x="112" y="486"/>
                  </a:lnTo>
                  <a:lnTo>
                    <a:pt x="113" y="497"/>
                  </a:lnTo>
                  <a:lnTo>
                    <a:pt x="116" y="507"/>
                  </a:lnTo>
                  <a:lnTo>
                    <a:pt x="119" y="517"/>
                  </a:lnTo>
                  <a:lnTo>
                    <a:pt x="123" y="525"/>
                  </a:lnTo>
                  <a:lnTo>
                    <a:pt x="129" y="534"/>
                  </a:lnTo>
                  <a:lnTo>
                    <a:pt x="134" y="540"/>
                  </a:lnTo>
                  <a:lnTo>
                    <a:pt x="141" y="546"/>
                  </a:lnTo>
                  <a:lnTo>
                    <a:pt x="148" y="551"/>
                  </a:lnTo>
                  <a:lnTo>
                    <a:pt x="156" y="555"/>
                  </a:lnTo>
                  <a:lnTo>
                    <a:pt x="166" y="558"/>
                  </a:lnTo>
                  <a:lnTo>
                    <a:pt x="176" y="560"/>
                  </a:lnTo>
                  <a:lnTo>
                    <a:pt x="188" y="562"/>
                  </a:lnTo>
                  <a:lnTo>
                    <a:pt x="201" y="562"/>
                  </a:lnTo>
                  <a:lnTo>
                    <a:pt x="217" y="561"/>
                  </a:lnTo>
                  <a:lnTo>
                    <a:pt x="232" y="559"/>
                  </a:lnTo>
                  <a:lnTo>
                    <a:pt x="246" y="556"/>
                  </a:lnTo>
                  <a:lnTo>
                    <a:pt x="261" y="551"/>
                  </a:lnTo>
                  <a:lnTo>
                    <a:pt x="275" y="546"/>
                  </a:lnTo>
                  <a:lnTo>
                    <a:pt x="289" y="541"/>
                  </a:lnTo>
                  <a:lnTo>
                    <a:pt x="302" y="534"/>
                  </a:lnTo>
                  <a:lnTo>
                    <a:pt x="314" y="527"/>
                  </a:lnTo>
                  <a:lnTo>
                    <a:pt x="335" y="515"/>
                  </a:lnTo>
                  <a:lnTo>
                    <a:pt x="352" y="504"/>
                  </a:lnTo>
                  <a:lnTo>
                    <a:pt x="363" y="496"/>
                  </a:lnTo>
                  <a:lnTo>
                    <a:pt x="367" y="493"/>
                  </a:lnTo>
                  <a:lnTo>
                    <a:pt x="367" y="0"/>
                  </a:lnTo>
                  <a:lnTo>
                    <a:pt x="477" y="0"/>
                  </a:lnTo>
                  <a:lnTo>
                    <a:pt x="477" y="649"/>
                  </a:lnTo>
                  <a:lnTo>
                    <a:pt x="388" y="64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8" name="Freeform 24"/>
            <p:cNvSpPr>
              <a:spLocks noEditPoints="1"/>
            </p:cNvSpPr>
            <p:nvPr userDrawn="1"/>
          </p:nvSpPr>
          <p:spPr bwMode="auto">
            <a:xfrm>
              <a:off x="4632" y="214"/>
              <a:ext cx="14" cy="89"/>
            </a:xfrm>
            <a:custGeom>
              <a:avLst/>
              <a:gdLst>
                <a:gd name="T0" fmla="*/ 65 w 145"/>
                <a:gd name="T1" fmla="*/ 146 h 893"/>
                <a:gd name="T2" fmla="*/ 51 w 145"/>
                <a:gd name="T3" fmla="*/ 143 h 893"/>
                <a:gd name="T4" fmla="*/ 37 w 145"/>
                <a:gd name="T5" fmla="*/ 138 h 893"/>
                <a:gd name="T6" fmla="*/ 26 w 145"/>
                <a:gd name="T7" fmla="*/ 130 h 893"/>
                <a:gd name="T8" fmla="*/ 16 w 145"/>
                <a:gd name="T9" fmla="*/ 119 h 893"/>
                <a:gd name="T10" fmla="*/ 9 w 145"/>
                <a:gd name="T11" fmla="*/ 108 h 893"/>
                <a:gd name="T12" fmla="*/ 3 w 145"/>
                <a:gd name="T13" fmla="*/ 95 h 893"/>
                <a:gd name="T14" fmla="*/ 1 w 145"/>
                <a:gd name="T15" fmla="*/ 81 h 893"/>
                <a:gd name="T16" fmla="*/ 1 w 145"/>
                <a:gd name="T17" fmla="*/ 66 h 893"/>
                <a:gd name="T18" fmla="*/ 3 w 145"/>
                <a:gd name="T19" fmla="*/ 52 h 893"/>
                <a:gd name="T20" fmla="*/ 9 w 145"/>
                <a:gd name="T21" fmla="*/ 38 h 893"/>
                <a:gd name="T22" fmla="*/ 16 w 145"/>
                <a:gd name="T23" fmla="*/ 26 h 893"/>
                <a:gd name="T24" fmla="*/ 26 w 145"/>
                <a:gd name="T25" fmla="*/ 16 h 893"/>
                <a:gd name="T26" fmla="*/ 37 w 145"/>
                <a:gd name="T27" fmla="*/ 9 h 893"/>
                <a:gd name="T28" fmla="*/ 51 w 145"/>
                <a:gd name="T29" fmla="*/ 3 h 893"/>
                <a:gd name="T30" fmla="*/ 65 w 145"/>
                <a:gd name="T31" fmla="*/ 0 h 893"/>
                <a:gd name="T32" fmla="*/ 80 w 145"/>
                <a:gd name="T33" fmla="*/ 0 h 893"/>
                <a:gd name="T34" fmla="*/ 94 w 145"/>
                <a:gd name="T35" fmla="*/ 3 h 893"/>
                <a:gd name="T36" fmla="*/ 107 w 145"/>
                <a:gd name="T37" fmla="*/ 9 h 893"/>
                <a:gd name="T38" fmla="*/ 118 w 145"/>
                <a:gd name="T39" fmla="*/ 16 h 893"/>
                <a:gd name="T40" fmla="*/ 129 w 145"/>
                <a:gd name="T41" fmla="*/ 26 h 893"/>
                <a:gd name="T42" fmla="*/ 136 w 145"/>
                <a:gd name="T43" fmla="*/ 38 h 893"/>
                <a:gd name="T44" fmla="*/ 142 w 145"/>
                <a:gd name="T45" fmla="*/ 52 h 893"/>
                <a:gd name="T46" fmla="*/ 144 w 145"/>
                <a:gd name="T47" fmla="*/ 66 h 893"/>
                <a:gd name="T48" fmla="*/ 144 w 145"/>
                <a:gd name="T49" fmla="*/ 81 h 893"/>
                <a:gd name="T50" fmla="*/ 142 w 145"/>
                <a:gd name="T51" fmla="*/ 95 h 893"/>
                <a:gd name="T52" fmla="*/ 136 w 145"/>
                <a:gd name="T53" fmla="*/ 108 h 893"/>
                <a:gd name="T54" fmla="*/ 129 w 145"/>
                <a:gd name="T55" fmla="*/ 119 h 893"/>
                <a:gd name="T56" fmla="*/ 118 w 145"/>
                <a:gd name="T57" fmla="*/ 130 h 893"/>
                <a:gd name="T58" fmla="*/ 107 w 145"/>
                <a:gd name="T59" fmla="*/ 138 h 893"/>
                <a:gd name="T60" fmla="*/ 94 w 145"/>
                <a:gd name="T61" fmla="*/ 143 h 893"/>
                <a:gd name="T62" fmla="*/ 80 w 145"/>
                <a:gd name="T63" fmla="*/ 146 h 893"/>
                <a:gd name="T64" fmla="*/ 17 w 145"/>
                <a:gd name="T65" fmla="*/ 893 h 893"/>
                <a:gd name="T66" fmla="*/ 128 w 145"/>
                <a:gd name="T67" fmla="*/ 244 h 893"/>
                <a:gd name="T68" fmla="*/ 17 w 145"/>
                <a:gd name="T69"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893">
                  <a:moveTo>
                    <a:pt x="72" y="147"/>
                  </a:moveTo>
                  <a:lnTo>
                    <a:pt x="65" y="146"/>
                  </a:lnTo>
                  <a:lnTo>
                    <a:pt x="58" y="145"/>
                  </a:lnTo>
                  <a:lnTo>
                    <a:pt x="51" y="143"/>
                  </a:lnTo>
                  <a:lnTo>
                    <a:pt x="43" y="141"/>
                  </a:lnTo>
                  <a:lnTo>
                    <a:pt x="37" y="138"/>
                  </a:lnTo>
                  <a:lnTo>
                    <a:pt x="31" y="134"/>
                  </a:lnTo>
                  <a:lnTo>
                    <a:pt x="26" y="130"/>
                  </a:lnTo>
                  <a:lnTo>
                    <a:pt x="21" y="124"/>
                  </a:lnTo>
                  <a:lnTo>
                    <a:pt x="16" y="119"/>
                  </a:lnTo>
                  <a:lnTo>
                    <a:pt x="12" y="114"/>
                  </a:lnTo>
                  <a:lnTo>
                    <a:pt x="9" y="108"/>
                  </a:lnTo>
                  <a:lnTo>
                    <a:pt x="6" y="101"/>
                  </a:lnTo>
                  <a:lnTo>
                    <a:pt x="3" y="95"/>
                  </a:lnTo>
                  <a:lnTo>
                    <a:pt x="2" y="88"/>
                  </a:lnTo>
                  <a:lnTo>
                    <a:pt x="1" y="81"/>
                  </a:lnTo>
                  <a:lnTo>
                    <a:pt x="0" y="73"/>
                  </a:lnTo>
                  <a:lnTo>
                    <a:pt x="1" y="66"/>
                  </a:lnTo>
                  <a:lnTo>
                    <a:pt x="2" y="59"/>
                  </a:lnTo>
                  <a:lnTo>
                    <a:pt x="3" y="52"/>
                  </a:lnTo>
                  <a:lnTo>
                    <a:pt x="6" y="45"/>
                  </a:lnTo>
                  <a:lnTo>
                    <a:pt x="9" y="38"/>
                  </a:lnTo>
                  <a:lnTo>
                    <a:pt x="12" y="32"/>
                  </a:lnTo>
                  <a:lnTo>
                    <a:pt x="16" y="26"/>
                  </a:lnTo>
                  <a:lnTo>
                    <a:pt x="21" y="21"/>
                  </a:lnTo>
                  <a:lnTo>
                    <a:pt x="26" y="16"/>
                  </a:lnTo>
                  <a:lnTo>
                    <a:pt x="31" y="12"/>
                  </a:lnTo>
                  <a:lnTo>
                    <a:pt x="37" y="9"/>
                  </a:lnTo>
                  <a:lnTo>
                    <a:pt x="43" y="5"/>
                  </a:lnTo>
                  <a:lnTo>
                    <a:pt x="51" y="3"/>
                  </a:lnTo>
                  <a:lnTo>
                    <a:pt x="58" y="1"/>
                  </a:lnTo>
                  <a:lnTo>
                    <a:pt x="65" y="0"/>
                  </a:lnTo>
                  <a:lnTo>
                    <a:pt x="72" y="0"/>
                  </a:lnTo>
                  <a:lnTo>
                    <a:pt x="80" y="0"/>
                  </a:lnTo>
                  <a:lnTo>
                    <a:pt x="87" y="1"/>
                  </a:lnTo>
                  <a:lnTo>
                    <a:pt x="94" y="3"/>
                  </a:lnTo>
                  <a:lnTo>
                    <a:pt x="100" y="5"/>
                  </a:lnTo>
                  <a:lnTo>
                    <a:pt x="107" y="9"/>
                  </a:lnTo>
                  <a:lnTo>
                    <a:pt x="113" y="12"/>
                  </a:lnTo>
                  <a:lnTo>
                    <a:pt x="118" y="16"/>
                  </a:lnTo>
                  <a:lnTo>
                    <a:pt x="123" y="21"/>
                  </a:lnTo>
                  <a:lnTo>
                    <a:pt x="129" y="26"/>
                  </a:lnTo>
                  <a:lnTo>
                    <a:pt x="133" y="32"/>
                  </a:lnTo>
                  <a:lnTo>
                    <a:pt x="136" y="38"/>
                  </a:lnTo>
                  <a:lnTo>
                    <a:pt x="139" y="45"/>
                  </a:lnTo>
                  <a:lnTo>
                    <a:pt x="142" y="52"/>
                  </a:lnTo>
                  <a:lnTo>
                    <a:pt x="143" y="59"/>
                  </a:lnTo>
                  <a:lnTo>
                    <a:pt x="144" y="66"/>
                  </a:lnTo>
                  <a:lnTo>
                    <a:pt x="145" y="73"/>
                  </a:lnTo>
                  <a:lnTo>
                    <a:pt x="144" y="81"/>
                  </a:lnTo>
                  <a:lnTo>
                    <a:pt x="143" y="88"/>
                  </a:lnTo>
                  <a:lnTo>
                    <a:pt x="142" y="95"/>
                  </a:lnTo>
                  <a:lnTo>
                    <a:pt x="139" y="101"/>
                  </a:lnTo>
                  <a:lnTo>
                    <a:pt x="136" y="108"/>
                  </a:lnTo>
                  <a:lnTo>
                    <a:pt x="133" y="114"/>
                  </a:lnTo>
                  <a:lnTo>
                    <a:pt x="129" y="119"/>
                  </a:lnTo>
                  <a:lnTo>
                    <a:pt x="123" y="124"/>
                  </a:lnTo>
                  <a:lnTo>
                    <a:pt x="118" y="130"/>
                  </a:lnTo>
                  <a:lnTo>
                    <a:pt x="113" y="134"/>
                  </a:lnTo>
                  <a:lnTo>
                    <a:pt x="107" y="138"/>
                  </a:lnTo>
                  <a:lnTo>
                    <a:pt x="100" y="141"/>
                  </a:lnTo>
                  <a:lnTo>
                    <a:pt x="94" y="143"/>
                  </a:lnTo>
                  <a:lnTo>
                    <a:pt x="87" y="145"/>
                  </a:lnTo>
                  <a:lnTo>
                    <a:pt x="80" y="146"/>
                  </a:lnTo>
                  <a:lnTo>
                    <a:pt x="72" y="147"/>
                  </a:lnTo>
                  <a:close/>
                  <a:moveTo>
                    <a:pt x="17" y="893"/>
                  </a:moveTo>
                  <a:lnTo>
                    <a:pt x="17" y="244"/>
                  </a:lnTo>
                  <a:lnTo>
                    <a:pt x="128" y="244"/>
                  </a:lnTo>
                  <a:lnTo>
                    <a:pt x="128" y="893"/>
                  </a:lnTo>
                  <a:lnTo>
                    <a:pt x="17" y="89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9" name="Freeform 25"/>
            <p:cNvSpPr>
              <a:spLocks/>
            </p:cNvSpPr>
            <p:nvPr userDrawn="1"/>
          </p:nvSpPr>
          <p:spPr bwMode="auto">
            <a:xfrm>
              <a:off x="4659" y="219"/>
              <a:ext cx="39" cy="86"/>
            </a:xfrm>
            <a:custGeom>
              <a:avLst/>
              <a:gdLst>
                <a:gd name="T0" fmla="*/ 258 w 392"/>
                <a:gd name="T1" fmla="*/ 856 h 856"/>
                <a:gd name="T2" fmla="*/ 241 w 392"/>
                <a:gd name="T3" fmla="*/ 855 h 856"/>
                <a:gd name="T4" fmla="*/ 224 w 392"/>
                <a:gd name="T5" fmla="*/ 854 h 856"/>
                <a:gd name="T6" fmla="*/ 209 w 392"/>
                <a:gd name="T7" fmla="*/ 852 h 856"/>
                <a:gd name="T8" fmla="*/ 195 w 392"/>
                <a:gd name="T9" fmla="*/ 848 h 856"/>
                <a:gd name="T10" fmla="*/ 182 w 392"/>
                <a:gd name="T11" fmla="*/ 844 h 856"/>
                <a:gd name="T12" fmla="*/ 170 w 392"/>
                <a:gd name="T13" fmla="*/ 838 h 856"/>
                <a:gd name="T14" fmla="*/ 159 w 392"/>
                <a:gd name="T15" fmla="*/ 831 h 856"/>
                <a:gd name="T16" fmla="*/ 149 w 392"/>
                <a:gd name="T17" fmla="*/ 823 h 856"/>
                <a:gd name="T18" fmla="*/ 140 w 392"/>
                <a:gd name="T19" fmla="*/ 813 h 856"/>
                <a:gd name="T20" fmla="*/ 132 w 392"/>
                <a:gd name="T21" fmla="*/ 800 h 856"/>
                <a:gd name="T22" fmla="*/ 126 w 392"/>
                <a:gd name="T23" fmla="*/ 787 h 856"/>
                <a:gd name="T24" fmla="*/ 120 w 392"/>
                <a:gd name="T25" fmla="*/ 772 h 856"/>
                <a:gd name="T26" fmla="*/ 116 w 392"/>
                <a:gd name="T27" fmla="*/ 756 h 856"/>
                <a:gd name="T28" fmla="*/ 113 w 392"/>
                <a:gd name="T29" fmla="*/ 737 h 856"/>
                <a:gd name="T30" fmla="*/ 111 w 392"/>
                <a:gd name="T31" fmla="*/ 716 h 856"/>
                <a:gd name="T32" fmla="*/ 111 w 392"/>
                <a:gd name="T33" fmla="*/ 693 h 856"/>
                <a:gd name="T34" fmla="*/ 111 w 392"/>
                <a:gd name="T35" fmla="*/ 280 h 856"/>
                <a:gd name="T36" fmla="*/ 0 w 392"/>
                <a:gd name="T37" fmla="*/ 280 h 856"/>
                <a:gd name="T38" fmla="*/ 0 w 392"/>
                <a:gd name="T39" fmla="*/ 195 h 856"/>
                <a:gd name="T40" fmla="*/ 111 w 392"/>
                <a:gd name="T41" fmla="*/ 195 h 856"/>
                <a:gd name="T42" fmla="*/ 116 w 392"/>
                <a:gd name="T43" fmla="*/ 48 h 856"/>
                <a:gd name="T44" fmla="*/ 220 w 392"/>
                <a:gd name="T45" fmla="*/ 0 h 856"/>
                <a:gd name="T46" fmla="*/ 220 w 392"/>
                <a:gd name="T47" fmla="*/ 195 h 856"/>
                <a:gd name="T48" fmla="*/ 367 w 392"/>
                <a:gd name="T49" fmla="*/ 195 h 856"/>
                <a:gd name="T50" fmla="*/ 355 w 392"/>
                <a:gd name="T51" fmla="*/ 280 h 856"/>
                <a:gd name="T52" fmla="*/ 220 w 392"/>
                <a:gd name="T53" fmla="*/ 280 h 856"/>
                <a:gd name="T54" fmla="*/ 220 w 392"/>
                <a:gd name="T55" fmla="*/ 697 h 856"/>
                <a:gd name="T56" fmla="*/ 221 w 392"/>
                <a:gd name="T57" fmla="*/ 707 h 856"/>
                <a:gd name="T58" fmla="*/ 221 w 392"/>
                <a:gd name="T59" fmla="*/ 716 h 856"/>
                <a:gd name="T60" fmla="*/ 222 w 392"/>
                <a:gd name="T61" fmla="*/ 724 h 856"/>
                <a:gd name="T62" fmla="*/ 224 w 392"/>
                <a:gd name="T63" fmla="*/ 732 h 856"/>
                <a:gd name="T64" fmla="*/ 226 w 392"/>
                <a:gd name="T65" fmla="*/ 738 h 856"/>
                <a:gd name="T66" fmla="*/ 229 w 392"/>
                <a:gd name="T67" fmla="*/ 743 h 856"/>
                <a:gd name="T68" fmla="*/ 232 w 392"/>
                <a:gd name="T69" fmla="*/ 748 h 856"/>
                <a:gd name="T70" fmla="*/ 235 w 392"/>
                <a:gd name="T71" fmla="*/ 752 h 856"/>
                <a:gd name="T72" fmla="*/ 240 w 392"/>
                <a:gd name="T73" fmla="*/ 755 h 856"/>
                <a:gd name="T74" fmla="*/ 245 w 392"/>
                <a:gd name="T75" fmla="*/ 757 h 856"/>
                <a:gd name="T76" fmla="*/ 250 w 392"/>
                <a:gd name="T77" fmla="*/ 759 h 856"/>
                <a:gd name="T78" fmla="*/ 255 w 392"/>
                <a:gd name="T79" fmla="*/ 761 h 856"/>
                <a:gd name="T80" fmla="*/ 267 w 392"/>
                <a:gd name="T81" fmla="*/ 762 h 856"/>
                <a:gd name="T82" fmla="*/ 282 w 392"/>
                <a:gd name="T83" fmla="*/ 763 h 856"/>
                <a:gd name="T84" fmla="*/ 298 w 392"/>
                <a:gd name="T85" fmla="*/ 762 h 856"/>
                <a:gd name="T86" fmla="*/ 316 w 392"/>
                <a:gd name="T87" fmla="*/ 760 h 856"/>
                <a:gd name="T88" fmla="*/ 335 w 392"/>
                <a:gd name="T89" fmla="*/ 756 h 856"/>
                <a:gd name="T90" fmla="*/ 352 w 392"/>
                <a:gd name="T91" fmla="*/ 752 h 856"/>
                <a:gd name="T92" fmla="*/ 380 w 392"/>
                <a:gd name="T93" fmla="*/ 745 h 856"/>
                <a:gd name="T94" fmla="*/ 392 w 392"/>
                <a:gd name="T95" fmla="*/ 741 h 856"/>
                <a:gd name="T96" fmla="*/ 392 w 392"/>
                <a:gd name="T97" fmla="*/ 834 h 856"/>
                <a:gd name="T98" fmla="*/ 380 w 392"/>
                <a:gd name="T99" fmla="*/ 837 h 856"/>
                <a:gd name="T100" fmla="*/ 351 w 392"/>
                <a:gd name="T101" fmla="*/ 845 h 856"/>
                <a:gd name="T102" fmla="*/ 331 w 392"/>
                <a:gd name="T103" fmla="*/ 849 h 856"/>
                <a:gd name="T104" fmla="*/ 308 w 392"/>
                <a:gd name="T105" fmla="*/ 852 h 856"/>
                <a:gd name="T106" fmla="*/ 283 w 392"/>
                <a:gd name="T107" fmla="*/ 855 h 856"/>
                <a:gd name="T108" fmla="*/ 258 w 392"/>
                <a:gd name="T109" fmla="*/ 856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2" h="856">
                  <a:moveTo>
                    <a:pt x="258" y="856"/>
                  </a:moveTo>
                  <a:lnTo>
                    <a:pt x="241" y="855"/>
                  </a:lnTo>
                  <a:lnTo>
                    <a:pt x="224" y="854"/>
                  </a:lnTo>
                  <a:lnTo>
                    <a:pt x="209" y="852"/>
                  </a:lnTo>
                  <a:lnTo>
                    <a:pt x="195" y="848"/>
                  </a:lnTo>
                  <a:lnTo>
                    <a:pt x="182" y="844"/>
                  </a:lnTo>
                  <a:lnTo>
                    <a:pt x="170" y="838"/>
                  </a:lnTo>
                  <a:lnTo>
                    <a:pt x="159" y="831"/>
                  </a:lnTo>
                  <a:lnTo>
                    <a:pt x="149" y="823"/>
                  </a:lnTo>
                  <a:lnTo>
                    <a:pt x="140" y="813"/>
                  </a:lnTo>
                  <a:lnTo>
                    <a:pt x="132" y="800"/>
                  </a:lnTo>
                  <a:lnTo>
                    <a:pt x="126" y="787"/>
                  </a:lnTo>
                  <a:lnTo>
                    <a:pt x="120" y="772"/>
                  </a:lnTo>
                  <a:lnTo>
                    <a:pt x="116" y="756"/>
                  </a:lnTo>
                  <a:lnTo>
                    <a:pt x="113" y="737"/>
                  </a:lnTo>
                  <a:lnTo>
                    <a:pt x="111" y="716"/>
                  </a:lnTo>
                  <a:lnTo>
                    <a:pt x="111" y="693"/>
                  </a:lnTo>
                  <a:lnTo>
                    <a:pt x="111" y="280"/>
                  </a:lnTo>
                  <a:lnTo>
                    <a:pt x="0" y="280"/>
                  </a:lnTo>
                  <a:lnTo>
                    <a:pt x="0" y="195"/>
                  </a:lnTo>
                  <a:lnTo>
                    <a:pt x="111" y="195"/>
                  </a:lnTo>
                  <a:lnTo>
                    <a:pt x="116" y="48"/>
                  </a:lnTo>
                  <a:lnTo>
                    <a:pt x="220" y="0"/>
                  </a:lnTo>
                  <a:lnTo>
                    <a:pt x="220" y="195"/>
                  </a:lnTo>
                  <a:lnTo>
                    <a:pt x="367" y="195"/>
                  </a:lnTo>
                  <a:lnTo>
                    <a:pt x="355" y="280"/>
                  </a:lnTo>
                  <a:lnTo>
                    <a:pt x="220" y="280"/>
                  </a:lnTo>
                  <a:lnTo>
                    <a:pt x="220" y="697"/>
                  </a:lnTo>
                  <a:lnTo>
                    <a:pt x="221" y="707"/>
                  </a:lnTo>
                  <a:lnTo>
                    <a:pt x="221" y="716"/>
                  </a:lnTo>
                  <a:lnTo>
                    <a:pt x="222" y="724"/>
                  </a:lnTo>
                  <a:lnTo>
                    <a:pt x="224" y="732"/>
                  </a:lnTo>
                  <a:lnTo>
                    <a:pt x="226" y="738"/>
                  </a:lnTo>
                  <a:lnTo>
                    <a:pt x="229" y="743"/>
                  </a:lnTo>
                  <a:lnTo>
                    <a:pt x="232" y="748"/>
                  </a:lnTo>
                  <a:lnTo>
                    <a:pt x="235" y="752"/>
                  </a:lnTo>
                  <a:lnTo>
                    <a:pt x="240" y="755"/>
                  </a:lnTo>
                  <a:lnTo>
                    <a:pt x="245" y="757"/>
                  </a:lnTo>
                  <a:lnTo>
                    <a:pt x="250" y="759"/>
                  </a:lnTo>
                  <a:lnTo>
                    <a:pt x="255" y="761"/>
                  </a:lnTo>
                  <a:lnTo>
                    <a:pt x="267" y="762"/>
                  </a:lnTo>
                  <a:lnTo>
                    <a:pt x="282" y="763"/>
                  </a:lnTo>
                  <a:lnTo>
                    <a:pt x="298" y="762"/>
                  </a:lnTo>
                  <a:lnTo>
                    <a:pt x="316" y="760"/>
                  </a:lnTo>
                  <a:lnTo>
                    <a:pt x="335" y="756"/>
                  </a:lnTo>
                  <a:lnTo>
                    <a:pt x="352" y="752"/>
                  </a:lnTo>
                  <a:lnTo>
                    <a:pt x="380" y="745"/>
                  </a:lnTo>
                  <a:lnTo>
                    <a:pt x="392" y="741"/>
                  </a:lnTo>
                  <a:lnTo>
                    <a:pt x="392" y="834"/>
                  </a:lnTo>
                  <a:lnTo>
                    <a:pt x="380" y="837"/>
                  </a:lnTo>
                  <a:lnTo>
                    <a:pt x="351" y="845"/>
                  </a:lnTo>
                  <a:lnTo>
                    <a:pt x="331" y="849"/>
                  </a:lnTo>
                  <a:lnTo>
                    <a:pt x="308" y="852"/>
                  </a:lnTo>
                  <a:lnTo>
                    <a:pt x="283" y="855"/>
                  </a:lnTo>
                  <a:lnTo>
                    <a:pt x="258" y="856"/>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50" name="Freeform 26"/>
            <p:cNvSpPr>
              <a:spLocks noEditPoints="1"/>
            </p:cNvSpPr>
            <p:nvPr userDrawn="1"/>
          </p:nvSpPr>
          <p:spPr bwMode="auto">
            <a:xfrm>
              <a:off x="4709" y="214"/>
              <a:ext cx="14" cy="89"/>
            </a:xfrm>
            <a:custGeom>
              <a:avLst/>
              <a:gdLst>
                <a:gd name="T0" fmla="*/ 65 w 144"/>
                <a:gd name="T1" fmla="*/ 146 h 893"/>
                <a:gd name="T2" fmla="*/ 51 w 144"/>
                <a:gd name="T3" fmla="*/ 143 h 893"/>
                <a:gd name="T4" fmla="*/ 37 w 144"/>
                <a:gd name="T5" fmla="*/ 138 h 893"/>
                <a:gd name="T6" fmla="*/ 26 w 144"/>
                <a:gd name="T7" fmla="*/ 130 h 893"/>
                <a:gd name="T8" fmla="*/ 16 w 144"/>
                <a:gd name="T9" fmla="*/ 119 h 893"/>
                <a:gd name="T10" fmla="*/ 8 w 144"/>
                <a:gd name="T11" fmla="*/ 108 h 893"/>
                <a:gd name="T12" fmla="*/ 3 w 144"/>
                <a:gd name="T13" fmla="*/ 95 h 893"/>
                <a:gd name="T14" fmla="*/ 0 w 144"/>
                <a:gd name="T15" fmla="*/ 81 h 893"/>
                <a:gd name="T16" fmla="*/ 0 w 144"/>
                <a:gd name="T17" fmla="*/ 66 h 893"/>
                <a:gd name="T18" fmla="*/ 3 w 144"/>
                <a:gd name="T19" fmla="*/ 52 h 893"/>
                <a:gd name="T20" fmla="*/ 8 w 144"/>
                <a:gd name="T21" fmla="*/ 38 h 893"/>
                <a:gd name="T22" fmla="*/ 16 w 144"/>
                <a:gd name="T23" fmla="*/ 26 h 893"/>
                <a:gd name="T24" fmla="*/ 26 w 144"/>
                <a:gd name="T25" fmla="*/ 16 h 893"/>
                <a:gd name="T26" fmla="*/ 37 w 144"/>
                <a:gd name="T27" fmla="*/ 9 h 893"/>
                <a:gd name="T28" fmla="*/ 51 w 144"/>
                <a:gd name="T29" fmla="*/ 3 h 893"/>
                <a:gd name="T30" fmla="*/ 65 w 144"/>
                <a:gd name="T31" fmla="*/ 0 h 893"/>
                <a:gd name="T32" fmla="*/ 80 w 144"/>
                <a:gd name="T33" fmla="*/ 0 h 893"/>
                <a:gd name="T34" fmla="*/ 94 w 144"/>
                <a:gd name="T35" fmla="*/ 3 h 893"/>
                <a:gd name="T36" fmla="*/ 106 w 144"/>
                <a:gd name="T37" fmla="*/ 9 h 893"/>
                <a:gd name="T38" fmla="*/ 118 w 144"/>
                <a:gd name="T39" fmla="*/ 16 h 893"/>
                <a:gd name="T40" fmla="*/ 128 w 144"/>
                <a:gd name="T41" fmla="*/ 26 h 893"/>
                <a:gd name="T42" fmla="*/ 136 w 144"/>
                <a:gd name="T43" fmla="*/ 38 h 893"/>
                <a:gd name="T44" fmla="*/ 141 w 144"/>
                <a:gd name="T45" fmla="*/ 52 h 893"/>
                <a:gd name="T46" fmla="*/ 144 w 144"/>
                <a:gd name="T47" fmla="*/ 66 h 893"/>
                <a:gd name="T48" fmla="*/ 144 w 144"/>
                <a:gd name="T49" fmla="*/ 81 h 893"/>
                <a:gd name="T50" fmla="*/ 141 w 144"/>
                <a:gd name="T51" fmla="*/ 95 h 893"/>
                <a:gd name="T52" fmla="*/ 136 w 144"/>
                <a:gd name="T53" fmla="*/ 108 h 893"/>
                <a:gd name="T54" fmla="*/ 128 w 144"/>
                <a:gd name="T55" fmla="*/ 119 h 893"/>
                <a:gd name="T56" fmla="*/ 118 w 144"/>
                <a:gd name="T57" fmla="*/ 130 h 893"/>
                <a:gd name="T58" fmla="*/ 106 w 144"/>
                <a:gd name="T59" fmla="*/ 138 h 893"/>
                <a:gd name="T60" fmla="*/ 94 w 144"/>
                <a:gd name="T61" fmla="*/ 143 h 893"/>
                <a:gd name="T62" fmla="*/ 80 w 144"/>
                <a:gd name="T63" fmla="*/ 146 h 893"/>
                <a:gd name="T64" fmla="*/ 17 w 144"/>
                <a:gd name="T65" fmla="*/ 893 h 893"/>
                <a:gd name="T66" fmla="*/ 128 w 144"/>
                <a:gd name="T67" fmla="*/ 244 h 893"/>
                <a:gd name="T68" fmla="*/ 17 w 144"/>
                <a:gd name="T69"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893">
                  <a:moveTo>
                    <a:pt x="72" y="147"/>
                  </a:moveTo>
                  <a:lnTo>
                    <a:pt x="65" y="146"/>
                  </a:lnTo>
                  <a:lnTo>
                    <a:pt x="58" y="145"/>
                  </a:lnTo>
                  <a:lnTo>
                    <a:pt x="51" y="143"/>
                  </a:lnTo>
                  <a:lnTo>
                    <a:pt x="43" y="141"/>
                  </a:lnTo>
                  <a:lnTo>
                    <a:pt x="37" y="138"/>
                  </a:lnTo>
                  <a:lnTo>
                    <a:pt x="31" y="134"/>
                  </a:lnTo>
                  <a:lnTo>
                    <a:pt x="26" y="130"/>
                  </a:lnTo>
                  <a:lnTo>
                    <a:pt x="21" y="124"/>
                  </a:lnTo>
                  <a:lnTo>
                    <a:pt x="16" y="119"/>
                  </a:lnTo>
                  <a:lnTo>
                    <a:pt x="12" y="114"/>
                  </a:lnTo>
                  <a:lnTo>
                    <a:pt x="8" y="108"/>
                  </a:lnTo>
                  <a:lnTo>
                    <a:pt x="5" y="101"/>
                  </a:lnTo>
                  <a:lnTo>
                    <a:pt x="3" y="95"/>
                  </a:lnTo>
                  <a:lnTo>
                    <a:pt x="1" y="88"/>
                  </a:lnTo>
                  <a:lnTo>
                    <a:pt x="0" y="81"/>
                  </a:lnTo>
                  <a:lnTo>
                    <a:pt x="0" y="73"/>
                  </a:lnTo>
                  <a:lnTo>
                    <a:pt x="0" y="66"/>
                  </a:lnTo>
                  <a:lnTo>
                    <a:pt x="1" y="59"/>
                  </a:lnTo>
                  <a:lnTo>
                    <a:pt x="3" y="52"/>
                  </a:lnTo>
                  <a:lnTo>
                    <a:pt x="5" y="45"/>
                  </a:lnTo>
                  <a:lnTo>
                    <a:pt x="8" y="38"/>
                  </a:lnTo>
                  <a:lnTo>
                    <a:pt x="12" y="32"/>
                  </a:lnTo>
                  <a:lnTo>
                    <a:pt x="16" y="26"/>
                  </a:lnTo>
                  <a:lnTo>
                    <a:pt x="21" y="21"/>
                  </a:lnTo>
                  <a:lnTo>
                    <a:pt x="26" y="16"/>
                  </a:lnTo>
                  <a:lnTo>
                    <a:pt x="31" y="12"/>
                  </a:lnTo>
                  <a:lnTo>
                    <a:pt x="37" y="9"/>
                  </a:lnTo>
                  <a:lnTo>
                    <a:pt x="43" y="5"/>
                  </a:lnTo>
                  <a:lnTo>
                    <a:pt x="51" y="3"/>
                  </a:lnTo>
                  <a:lnTo>
                    <a:pt x="58" y="1"/>
                  </a:lnTo>
                  <a:lnTo>
                    <a:pt x="65" y="0"/>
                  </a:lnTo>
                  <a:lnTo>
                    <a:pt x="72" y="0"/>
                  </a:lnTo>
                  <a:lnTo>
                    <a:pt x="80" y="0"/>
                  </a:lnTo>
                  <a:lnTo>
                    <a:pt x="87" y="1"/>
                  </a:lnTo>
                  <a:lnTo>
                    <a:pt x="94" y="3"/>
                  </a:lnTo>
                  <a:lnTo>
                    <a:pt x="100" y="5"/>
                  </a:lnTo>
                  <a:lnTo>
                    <a:pt x="106" y="9"/>
                  </a:lnTo>
                  <a:lnTo>
                    <a:pt x="112" y="12"/>
                  </a:lnTo>
                  <a:lnTo>
                    <a:pt x="118" y="16"/>
                  </a:lnTo>
                  <a:lnTo>
                    <a:pt x="123" y="21"/>
                  </a:lnTo>
                  <a:lnTo>
                    <a:pt x="128" y="26"/>
                  </a:lnTo>
                  <a:lnTo>
                    <a:pt x="132" y="32"/>
                  </a:lnTo>
                  <a:lnTo>
                    <a:pt x="136" y="38"/>
                  </a:lnTo>
                  <a:lnTo>
                    <a:pt x="139" y="45"/>
                  </a:lnTo>
                  <a:lnTo>
                    <a:pt x="141" y="52"/>
                  </a:lnTo>
                  <a:lnTo>
                    <a:pt x="143" y="59"/>
                  </a:lnTo>
                  <a:lnTo>
                    <a:pt x="144" y="66"/>
                  </a:lnTo>
                  <a:lnTo>
                    <a:pt x="144" y="73"/>
                  </a:lnTo>
                  <a:lnTo>
                    <a:pt x="144" y="81"/>
                  </a:lnTo>
                  <a:lnTo>
                    <a:pt x="143" y="88"/>
                  </a:lnTo>
                  <a:lnTo>
                    <a:pt x="141" y="95"/>
                  </a:lnTo>
                  <a:lnTo>
                    <a:pt x="139" y="101"/>
                  </a:lnTo>
                  <a:lnTo>
                    <a:pt x="136" y="108"/>
                  </a:lnTo>
                  <a:lnTo>
                    <a:pt x="132" y="114"/>
                  </a:lnTo>
                  <a:lnTo>
                    <a:pt x="128" y="119"/>
                  </a:lnTo>
                  <a:lnTo>
                    <a:pt x="123" y="124"/>
                  </a:lnTo>
                  <a:lnTo>
                    <a:pt x="118" y="130"/>
                  </a:lnTo>
                  <a:lnTo>
                    <a:pt x="112" y="134"/>
                  </a:lnTo>
                  <a:lnTo>
                    <a:pt x="106" y="138"/>
                  </a:lnTo>
                  <a:lnTo>
                    <a:pt x="100" y="141"/>
                  </a:lnTo>
                  <a:lnTo>
                    <a:pt x="94" y="143"/>
                  </a:lnTo>
                  <a:lnTo>
                    <a:pt x="87" y="145"/>
                  </a:lnTo>
                  <a:lnTo>
                    <a:pt x="80" y="146"/>
                  </a:lnTo>
                  <a:lnTo>
                    <a:pt x="72" y="147"/>
                  </a:lnTo>
                  <a:close/>
                  <a:moveTo>
                    <a:pt x="17" y="893"/>
                  </a:moveTo>
                  <a:lnTo>
                    <a:pt x="17" y="244"/>
                  </a:lnTo>
                  <a:lnTo>
                    <a:pt x="128" y="244"/>
                  </a:lnTo>
                  <a:lnTo>
                    <a:pt x="128" y="893"/>
                  </a:lnTo>
                  <a:lnTo>
                    <a:pt x="17" y="89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51" name="Freeform 27"/>
            <p:cNvSpPr>
              <a:spLocks noEditPoints="1"/>
            </p:cNvSpPr>
            <p:nvPr userDrawn="1"/>
          </p:nvSpPr>
          <p:spPr bwMode="auto">
            <a:xfrm>
              <a:off x="4745" y="215"/>
              <a:ext cx="49" cy="90"/>
            </a:xfrm>
            <a:custGeom>
              <a:avLst/>
              <a:gdLst>
                <a:gd name="T0" fmla="*/ 0 w 490"/>
                <a:gd name="T1" fmla="*/ 881 h 893"/>
                <a:gd name="T2" fmla="*/ 0 w 490"/>
                <a:gd name="T3" fmla="*/ 0 h 893"/>
                <a:gd name="T4" fmla="*/ 110 w 490"/>
                <a:gd name="T5" fmla="*/ 0 h 893"/>
                <a:gd name="T6" fmla="*/ 110 w 490"/>
                <a:gd name="T7" fmla="*/ 881 h 893"/>
                <a:gd name="T8" fmla="*/ 0 w 490"/>
                <a:gd name="T9" fmla="*/ 881 h 893"/>
                <a:gd name="T10" fmla="*/ 361 w 490"/>
                <a:gd name="T11" fmla="*/ 893 h 893"/>
                <a:gd name="T12" fmla="*/ 135 w 490"/>
                <a:gd name="T13" fmla="*/ 507 h 893"/>
                <a:gd name="T14" fmla="*/ 329 w 490"/>
                <a:gd name="T15" fmla="*/ 232 h 893"/>
                <a:gd name="T16" fmla="*/ 465 w 490"/>
                <a:gd name="T17" fmla="*/ 232 h 893"/>
                <a:gd name="T18" fmla="*/ 249 w 490"/>
                <a:gd name="T19" fmla="*/ 505 h 893"/>
                <a:gd name="T20" fmla="*/ 490 w 490"/>
                <a:gd name="T21" fmla="*/ 881 h 893"/>
                <a:gd name="T22" fmla="*/ 361 w 490"/>
                <a:gd name="T23"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0" h="893">
                  <a:moveTo>
                    <a:pt x="0" y="881"/>
                  </a:moveTo>
                  <a:lnTo>
                    <a:pt x="0" y="0"/>
                  </a:lnTo>
                  <a:lnTo>
                    <a:pt x="110" y="0"/>
                  </a:lnTo>
                  <a:lnTo>
                    <a:pt x="110" y="881"/>
                  </a:lnTo>
                  <a:lnTo>
                    <a:pt x="0" y="881"/>
                  </a:lnTo>
                  <a:close/>
                  <a:moveTo>
                    <a:pt x="361" y="893"/>
                  </a:moveTo>
                  <a:lnTo>
                    <a:pt x="135" y="507"/>
                  </a:lnTo>
                  <a:lnTo>
                    <a:pt x="329" y="232"/>
                  </a:lnTo>
                  <a:lnTo>
                    <a:pt x="465" y="232"/>
                  </a:lnTo>
                  <a:lnTo>
                    <a:pt x="249" y="505"/>
                  </a:lnTo>
                  <a:lnTo>
                    <a:pt x="490" y="881"/>
                  </a:lnTo>
                  <a:lnTo>
                    <a:pt x="361" y="893"/>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52" name="Freeform 28"/>
            <p:cNvSpPr>
              <a:spLocks noEditPoints="1"/>
            </p:cNvSpPr>
            <p:nvPr userDrawn="1"/>
          </p:nvSpPr>
          <p:spPr bwMode="auto">
            <a:xfrm>
              <a:off x="4801" y="237"/>
              <a:ext cx="53" cy="68"/>
            </a:xfrm>
            <a:custGeom>
              <a:avLst/>
              <a:gdLst>
                <a:gd name="T0" fmla="*/ 197 w 531"/>
                <a:gd name="T1" fmla="*/ 667 h 673"/>
                <a:gd name="T2" fmla="*/ 141 w 531"/>
                <a:gd name="T3" fmla="*/ 650 h 673"/>
                <a:gd name="T4" fmla="*/ 98 w 531"/>
                <a:gd name="T5" fmla="*/ 625 h 673"/>
                <a:gd name="T6" fmla="*/ 61 w 531"/>
                <a:gd name="T7" fmla="*/ 586 h 673"/>
                <a:gd name="T8" fmla="*/ 31 w 531"/>
                <a:gd name="T9" fmla="*/ 531 h 673"/>
                <a:gd name="T10" fmla="*/ 10 w 531"/>
                <a:gd name="T11" fmla="*/ 457 h 673"/>
                <a:gd name="T12" fmla="*/ 0 w 531"/>
                <a:gd name="T13" fmla="*/ 363 h 673"/>
                <a:gd name="T14" fmla="*/ 3 w 531"/>
                <a:gd name="T15" fmla="*/ 261 h 673"/>
                <a:gd name="T16" fmla="*/ 19 w 531"/>
                <a:gd name="T17" fmla="*/ 179 h 673"/>
                <a:gd name="T18" fmla="*/ 45 w 531"/>
                <a:gd name="T19" fmla="*/ 115 h 673"/>
                <a:gd name="T20" fmla="*/ 80 w 531"/>
                <a:gd name="T21" fmla="*/ 69 h 673"/>
                <a:gd name="T22" fmla="*/ 119 w 531"/>
                <a:gd name="T23" fmla="*/ 36 h 673"/>
                <a:gd name="T24" fmla="*/ 164 w 531"/>
                <a:gd name="T25" fmla="*/ 15 h 673"/>
                <a:gd name="T26" fmla="*/ 243 w 531"/>
                <a:gd name="T27" fmla="*/ 1 h 673"/>
                <a:gd name="T28" fmla="*/ 332 w 531"/>
                <a:gd name="T29" fmla="*/ 6 h 673"/>
                <a:gd name="T30" fmla="*/ 389 w 531"/>
                <a:gd name="T31" fmla="*/ 22 h 673"/>
                <a:gd name="T32" fmla="*/ 431 w 531"/>
                <a:gd name="T33" fmla="*/ 48 h 673"/>
                <a:gd name="T34" fmla="*/ 469 w 531"/>
                <a:gd name="T35" fmla="*/ 87 h 673"/>
                <a:gd name="T36" fmla="*/ 499 w 531"/>
                <a:gd name="T37" fmla="*/ 142 h 673"/>
                <a:gd name="T38" fmla="*/ 521 w 531"/>
                <a:gd name="T39" fmla="*/ 214 h 673"/>
                <a:gd name="T40" fmla="*/ 531 w 531"/>
                <a:gd name="T41" fmla="*/ 310 h 673"/>
                <a:gd name="T42" fmla="*/ 527 w 531"/>
                <a:gd name="T43" fmla="*/ 415 h 673"/>
                <a:gd name="T44" fmla="*/ 511 w 531"/>
                <a:gd name="T45" fmla="*/ 499 h 673"/>
                <a:gd name="T46" fmla="*/ 485 w 531"/>
                <a:gd name="T47" fmla="*/ 563 h 673"/>
                <a:gd name="T48" fmla="*/ 451 w 531"/>
                <a:gd name="T49" fmla="*/ 609 h 673"/>
                <a:gd name="T50" fmla="*/ 411 w 531"/>
                <a:gd name="T51" fmla="*/ 641 h 673"/>
                <a:gd name="T52" fmla="*/ 367 w 531"/>
                <a:gd name="T53" fmla="*/ 660 h 673"/>
                <a:gd name="T54" fmla="*/ 287 w 531"/>
                <a:gd name="T55" fmla="*/ 672 h 673"/>
                <a:gd name="T56" fmla="*/ 239 w 531"/>
                <a:gd name="T57" fmla="*/ 86 h 673"/>
                <a:gd name="T58" fmla="*/ 186 w 531"/>
                <a:gd name="T59" fmla="*/ 102 h 673"/>
                <a:gd name="T60" fmla="*/ 162 w 531"/>
                <a:gd name="T61" fmla="*/ 122 h 673"/>
                <a:gd name="T62" fmla="*/ 141 w 531"/>
                <a:gd name="T63" fmla="*/ 154 h 673"/>
                <a:gd name="T64" fmla="*/ 124 w 531"/>
                <a:gd name="T65" fmla="*/ 198 h 673"/>
                <a:gd name="T66" fmla="*/ 113 w 531"/>
                <a:gd name="T67" fmla="*/ 258 h 673"/>
                <a:gd name="T68" fmla="*/ 109 w 531"/>
                <a:gd name="T69" fmla="*/ 337 h 673"/>
                <a:gd name="T70" fmla="*/ 114 w 531"/>
                <a:gd name="T71" fmla="*/ 414 h 673"/>
                <a:gd name="T72" fmla="*/ 126 w 531"/>
                <a:gd name="T73" fmla="*/ 475 h 673"/>
                <a:gd name="T74" fmla="*/ 145 w 531"/>
                <a:gd name="T75" fmla="*/ 518 h 673"/>
                <a:gd name="T76" fmla="*/ 167 w 531"/>
                <a:gd name="T77" fmla="*/ 550 h 673"/>
                <a:gd name="T78" fmla="*/ 191 w 531"/>
                <a:gd name="T79" fmla="*/ 570 h 673"/>
                <a:gd name="T80" fmla="*/ 243 w 531"/>
                <a:gd name="T81" fmla="*/ 586 h 673"/>
                <a:gd name="T82" fmla="*/ 287 w 531"/>
                <a:gd name="T83" fmla="*/ 586 h 673"/>
                <a:gd name="T84" fmla="*/ 338 w 531"/>
                <a:gd name="T85" fmla="*/ 569 h 673"/>
                <a:gd name="T86" fmla="*/ 363 w 531"/>
                <a:gd name="T87" fmla="*/ 549 h 673"/>
                <a:gd name="T88" fmla="*/ 386 w 531"/>
                <a:gd name="T89" fmla="*/ 517 h 673"/>
                <a:gd name="T90" fmla="*/ 404 w 531"/>
                <a:gd name="T91" fmla="*/ 473 h 673"/>
                <a:gd name="T92" fmla="*/ 416 w 531"/>
                <a:gd name="T93" fmla="*/ 413 h 673"/>
                <a:gd name="T94" fmla="*/ 420 w 531"/>
                <a:gd name="T95" fmla="*/ 337 h 673"/>
                <a:gd name="T96" fmla="*/ 416 w 531"/>
                <a:gd name="T97" fmla="*/ 257 h 673"/>
                <a:gd name="T98" fmla="*/ 406 w 531"/>
                <a:gd name="T99" fmla="*/ 196 h 673"/>
                <a:gd name="T100" fmla="*/ 389 w 531"/>
                <a:gd name="T101" fmla="*/ 152 h 673"/>
                <a:gd name="T102" fmla="*/ 368 w 531"/>
                <a:gd name="T103" fmla="*/ 121 h 673"/>
                <a:gd name="T104" fmla="*/ 343 w 531"/>
                <a:gd name="T105" fmla="*/ 101 h 673"/>
                <a:gd name="T106" fmla="*/ 291 w 531"/>
                <a:gd name="T107" fmla="*/ 8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1" h="673">
                  <a:moveTo>
                    <a:pt x="265" y="673"/>
                  </a:moveTo>
                  <a:lnTo>
                    <a:pt x="243" y="672"/>
                  </a:lnTo>
                  <a:lnTo>
                    <a:pt x="221" y="671"/>
                  </a:lnTo>
                  <a:lnTo>
                    <a:pt x="197" y="667"/>
                  </a:lnTo>
                  <a:lnTo>
                    <a:pt x="174" y="662"/>
                  </a:lnTo>
                  <a:lnTo>
                    <a:pt x="163" y="659"/>
                  </a:lnTo>
                  <a:lnTo>
                    <a:pt x="152" y="655"/>
                  </a:lnTo>
                  <a:lnTo>
                    <a:pt x="141" y="650"/>
                  </a:lnTo>
                  <a:lnTo>
                    <a:pt x="129" y="645"/>
                  </a:lnTo>
                  <a:lnTo>
                    <a:pt x="119" y="639"/>
                  </a:lnTo>
                  <a:lnTo>
                    <a:pt x="108" y="632"/>
                  </a:lnTo>
                  <a:lnTo>
                    <a:pt x="98" y="625"/>
                  </a:lnTo>
                  <a:lnTo>
                    <a:pt x="89" y="616"/>
                  </a:lnTo>
                  <a:lnTo>
                    <a:pt x="79" y="607"/>
                  </a:lnTo>
                  <a:lnTo>
                    <a:pt x="70" y="597"/>
                  </a:lnTo>
                  <a:lnTo>
                    <a:pt x="61" y="586"/>
                  </a:lnTo>
                  <a:lnTo>
                    <a:pt x="52" y="574"/>
                  </a:lnTo>
                  <a:lnTo>
                    <a:pt x="44" y="561"/>
                  </a:lnTo>
                  <a:lnTo>
                    <a:pt x="37" y="547"/>
                  </a:lnTo>
                  <a:lnTo>
                    <a:pt x="31" y="531"/>
                  </a:lnTo>
                  <a:lnTo>
                    <a:pt x="24" y="514"/>
                  </a:lnTo>
                  <a:lnTo>
                    <a:pt x="19" y="497"/>
                  </a:lnTo>
                  <a:lnTo>
                    <a:pt x="14" y="478"/>
                  </a:lnTo>
                  <a:lnTo>
                    <a:pt x="10" y="457"/>
                  </a:lnTo>
                  <a:lnTo>
                    <a:pt x="6" y="436"/>
                  </a:lnTo>
                  <a:lnTo>
                    <a:pt x="3" y="414"/>
                  </a:lnTo>
                  <a:lnTo>
                    <a:pt x="1" y="390"/>
                  </a:lnTo>
                  <a:lnTo>
                    <a:pt x="0" y="363"/>
                  </a:lnTo>
                  <a:lnTo>
                    <a:pt x="0" y="337"/>
                  </a:lnTo>
                  <a:lnTo>
                    <a:pt x="0" y="310"/>
                  </a:lnTo>
                  <a:lnTo>
                    <a:pt x="1" y="284"/>
                  </a:lnTo>
                  <a:lnTo>
                    <a:pt x="3" y="261"/>
                  </a:lnTo>
                  <a:lnTo>
                    <a:pt x="6" y="239"/>
                  </a:lnTo>
                  <a:lnTo>
                    <a:pt x="10" y="217"/>
                  </a:lnTo>
                  <a:lnTo>
                    <a:pt x="14" y="197"/>
                  </a:lnTo>
                  <a:lnTo>
                    <a:pt x="19" y="179"/>
                  </a:lnTo>
                  <a:lnTo>
                    <a:pt x="25" y="161"/>
                  </a:lnTo>
                  <a:lnTo>
                    <a:pt x="31" y="145"/>
                  </a:lnTo>
                  <a:lnTo>
                    <a:pt x="37" y="129"/>
                  </a:lnTo>
                  <a:lnTo>
                    <a:pt x="45" y="115"/>
                  </a:lnTo>
                  <a:lnTo>
                    <a:pt x="53" y="102"/>
                  </a:lnTo>
                  <a:lnTo>
                    <a:pt x="62" y="90"/>
                  </a:lnTo>
                  <a:lnTo>
                    <a:pt x="70" y="79"/>
                  </a:lnTo>
                  <a:lnTo>
                    <a:pt x="80" y="69"/>
                  </a:lnTo>
                  <a:lnTo>
                    <a:pt x="89" y="60"/>
                  </a:lnTo>
                  <a:lnTo>
                    <a:pt x="99" y="50"/>
                  </a:lnTo>
                  <a:lnTo>
                    <a:pt x="109" y="43"/>
                  </a:lnTo>
                  <a:lnTo>
                    <a:pt x="119" y="36"/>
                  </a:lnTo>
                  <a:lnTo>
                    <a:pt x="130" y="30"/>
                  </a:lnTo>
                  <a:lnTo>
                    <a:pt x="142" y="24"/>
                  </a:lnTo>
                  <a:lnTo>
                    <a:pt x="153" y="19"/>
                  </a:lnTo>
                  <a:lnTo>
                    <a:pt x="164" y="15"/>
                  </a:lnTo>
                  <a:lnTo>
                    <a:pt x="175" y="12"/>
                  </a:lnTo>
                  <a:lnTo>
                    <a:pt x="197" y="6"/>
                  </a:lnTo>
                  <a:lnTo>
                    <a:pt x="221" y="3"/>
                  </a:lnTo>
                  <a:lnTo>
                    <a:pt x="243" y="1"/>
                  </a:lnTo>
                  <a:lnTo>
                    <a:pt x="265" y="0"/>
                  </a:lnTo>
                  <a:lnTo>
                    <a:pt x="286" y="1"/>
                  </a:lnTo>
                  <a:lnTo>
                    <a:pt x="310" y="2"/>
                  </a:lnTo>
                  <a:lnTo>
                    <a:pt x="332" y="6"/>
                  </a:lnTo>
                  <a:lnTo>
                    <a:pt x="355" y="11"/>
                  </a:lnTo>
                  <a:lnTo>
                    <a:pt x="367" y="14"/>
                  </a:lnTo>
                  <a:lnTo>
                    <a:pt x="378" y="18"/>
                  </a:lnTo>
                  <a:lnTo>
                    <a:pt x="389" y="22"/>
                  </a:lnTo>
                  <a:lnTo>
                    <a:pt x="400" y="28"/>
                  </a:lnTo>
                  <a:lnTo>
                    <a:pt x="410" y="34"/>
                  </a:lnTo>
                  <a:lnTo>
                    <a:pt x="421" y="40"/>
                  </a:lnTo>
                  <a:lnTo>
                    <a:pt x="431" y="48"/>
                  </a:lnTo>
                  <a:lnTo>
                    <a:pt x="440" y="57"/>
                  </a:lnTo>
                  <a:lnTo>
                    <a:pt x="451" y="66"/>
                  </a:lnTo>
                  <a:lnTo>
                    <a:pt x="460" y="76"/>
                  </a:lnTo>
                  <a:lnTo>
                    <a:pt x="469" y="87"/>
                  </a:lnTo>
                  <a:lnTo>
                    <a:pt x="477" y="99"/>
                  </a:lnTo>
                  <a:lnTo>
                    <a:pt x="485" y="112"/>
                  </a:lnTo>
                  <a:lnTo>
                    <a:pt x="492" y="126"/>
                  </a:lnTo>
                  <a:lnTo>
                    <a:pt x="499" y="142"/>
                  </a:lnTo>
                  <a:lnTo>
                    <a:pt x="505" y="158"/>
                  </a:lnTo>
                  <a:lnTo>
                    <a:pt x="510" y="176"/>
                  </a:lnTo>
                  <a:lnTo>
                    <a:pt x="515" y="194"/>
                  </a:lnTo>
                  <a:lnTo>
                    <a:pt x="521" y="214"/>
                  </a:lnTo>
                  <a:lnTo>
                    <a:pt x="524" y="237"/>
                  </a:lnTo>
                  <a:lnTo>
                    <a:pt x="527" y="259"/>
                  </a:lnTo>
                  <a:lnTo>
                    <a:pt x="529" y="283"/>
                  </a:lnTo>
                  <a:lnTo>
                    <a:pt x="531" y="310"/>
                  </a:lnTo>
                  <a:lnTo>
                    <a:pt x="531" y="337"/>
                  </a:lnTo>
                  <a:lnTo>
                    <a:pt x="531" y="364"/>
                  </a:lnTo>
                  <a:lnTo>
                    <a:pt x="529" y="390"/>
                  </a:lnTo>
                  <a:lnTo>
                    <a:pt x="527" y="415"/>
                  </a:lnTo>
                  <a:lnTo>
                    <a:pt x="524" y="438"/>
                  </a:lnTo>
                  <a:lnTo>
                    <a:pt x="521" y="459"/>
                  </a:lnTo>
                  <a:lnTo>
                    <a:pt x="516" y="480"/>
                  </a:lnTo>
                  <a:lnTo>
                    <a:pt x="511" y="499"/>
                  </a:lnTo>
                  <a:lnTo>
                    <a:pt x="505" y="516"/>
                  </a:lnTo>
                  <a:lnTo>
                    <a:pt x="499" y="533"/>
                  </a:lnTo>
                  <a:lnTo>
                    <a:pt x="492" y="549"/>
                  </a:lnTo>
                  <a:lnTo>
                    <a:pt x="485" y="563"/>
                  </a:lnTo>
                  <a:lnTo>
                    <a:pt x="477" y="576"/>
                  </a:lnTo>
                  <a:lnTo>
                    <a:pt x="469" y="588"/>
                  </a:lnTo>
                  <a:lnTo>
                    <a:pt x="460" y="599"/>
                  </a:lnTo>
                  <a:lnTo>
                    <a:pt x="451" y="609"/>
                  </a:lnTo>
                  <a:lnTo>
                    <a:pt x="441" y="618"/>
                  </a:lnTo>
                  <a:lnTo>
                    <a:pt x="431" y="627"/>
                  </a:lnTo>
                  <a:lnTo>
                    <a:pt x="421" y="634"/>
                  </a:lnTo>
                  <a:lnTo>
                    <a:pt x="411" y="641"/>
                  </a:lnTo>
                  <a:lnTo>
                    <a:pt x="400" y="646"/>
                  </a:lnTo>
                  <a:lnTo>
                    <a:pt x="389" y="651"/>
                  </a:lnTo>
                  <a:lnTo>
                    <a:pt x="378" y="656"/>
                  </a:lnTo>
                  <a:lnTo>
                    <a:pt x="367" y="660"/>
                  </a:lnTo>
                  <a:lnTo>
                    <a:pt x="355" y="663"/>
                  </a:lnTo>
                  <a:lnTo>
                    <a:pt x="333" y="668"/>
                  </a:lnTo>
                  <a:lnTo>
                    <a:pt x="310" y="671"/>
                  </a:lnTo>
                  <a:lnTo>
                    <a:pt x="287" y="672"/>
                  </a:lnTo>
                  <a:lnTo>
                    <a:pt x="265" y="673"/>
                  </a:lnTo>
                  <a:close/>
                  <a:moveTo>
                    <a:pt x="265" y="85"/>
                  </a:moveTo>
                  <a:lnTo>
                    <a:pt x="252" y="85"/>
                  </a:lnTo>
                  <a:lnTo>
                    <a:pt x="239" y="86"/>
                  </a:lnTo>
                  <a:lnTo>
                    <a:pt x="226" y="88"/>
                  </a:lnTo>
                  <a:lnTo>
                    <a:pt x="213" y="91"/>
                  </a:lnTo>
                  <a:lnTo>
                    <a:pt x="199" y="96"/>
                  </a:lnTo>
                  <a:lnTo>
                    <a:pt x="186" y="102"/>
                  </a:lnTo>
                  <a:lnTo>
                    <a:pt x="180" y="106"/>
                  </a:lnTo>
                  <a:lnTo>
                    <a:pt x="174" y="111"/>
                  </a:lnTo>
                  <a:lnTo>
                    <a:pt x="168" y="116"/>
                  </a:lnTo>
                  <a:lnTo>
                    <a:pt x="162" y="122"/>
                  </a:lnTo>
                  <a:lnTo>
                    <a:pt x="157" y="129"/>
                  </a:lnTo>
                  <a:lnTo>
                    <a:pt x="151" y="136"/>
                  </a:lnTo>
                  <a:lnTo>
                    <a:pt x="146" y="145"/>
                  </a:lnTo>
                  <a:lnTo>
                    <a:pt x="141" y="154"/>
                  </a:lnTo>
                  <a:lnTo>
                    <a:pt x="137" y="164"/>
                  </a:lnTo>
                  <a:lnTo>
                    <a:pt x="131" y="174"/>
                  </a:lnTo>
                  <a:lnTo>
                    <a:pt x="128" y="185"/>
                  </a:lnTo>
                  <a:lnTo>
                    <a:pt x="124" y="198"/>
                  </a:lnTo>
                  <a:lnTo>
                    <a:pt x="121" y="211"/>
                  </a:lnTo>
                  <a:lnTo>
                    <a:pt x="118" y="226"/>
                  </a:lnTo>
                  <a:lnTo>
                    <a:pt x="115" y="242"/>
                  </a:lnTo>
                  <a:lnTo>
                    <a:pt x="113" y="258"/>
                  </a:lnTo>
                  <a:lnTo>
                    <a:pt x="112" y="276"/>
                  </a:lnTo>
                  <a:lnTo>
                    <a:pt x="110" y="295"/>
                  </a:lnTo>
                  <a:lnTo>
                    <a:pt x="110" y="315"/>
                  </a:lnTo>
                  <a:lnTo>
                    <a:pt x="109" y="337"/>
                  </a:lnTo>
                  <a:lnTo>
                    <a:pt x="110" y="358"/>
                  </a:lnTo>
                  <a:lnTo>
                    <a:pt x="110" y="377"/>
                  </a:lnTo>
                  <a:lnTo>
                    <a:pt x="112" y="397"/>
                  </a:lnTo>
                  <a:lnTo>
                    <a:pt x="114" y="414"/>
                  </a:lnTo>
                  <a:lnTo>
                    <a:pt x="116" y="431"/>
                  </a:lnTo>
                  <a:lnTo>
                    <a:pt x="119" y="446"/>
                  </a:lnTo>
                  <a:lnTo>
                    <a:pt x="122" y="460"/>
                  </a:lnTo>
                  <a:lnTo>
                    <a:pt x="126" y="475"/>
                  </a:lnTo>
                  <a:lnTo>
                    <a:pt x="130" y="487"/>
                  </a:lnTo>
                  <a:lnTo>
                    <a:pt x="135" y="498"/>
                  </a:lnTo>
                  <a:lnTo>
                    <a:pt x="140" y="509"/>
                  </a:lnTo>
                  <a:lnTo>
                    <a:pt x="145" y="518"/>
                  </a:lnTo>
                  <a:lnTo>
                    <a:pt x="150" y="527"/>
                  </a:lnTo>
                  <a:lnTo>
                    <a:pt x="155" y="535"/>
                  </a:lnTo>
                  <a:lnTo>
                    <a:pt x="161" y="542"/>
                  </a:lnTo>
                  <a:lnTo>
                    <a:pt x="167" y="550"/>
                  </a:lnTo>
                  <a:lnTo>
                    <a:pt x="173" y="556"/>
                  </a:lnTo>
                  <a:lnTo>
                    <a:pt x="179" y="561"/>
                  </a:lnTo>
                  <a:lnTo>
                    <a:pt x="185" y="566"/>
                  </a:lnTo>
                  <a:lnTo>
                    <a:pt x="191" y="570"/>
                  </a:lnTo>
                  <a:lnTo>
                    <a:pt x="204" y="576"/>
                  </a:lnTo>
                  <a:lnTo>
                    <a:pt x="218" y="581"/>
                  </a:lnTo>
                  <a:lnTo>
                    <a:pt x="230" y="584"/>
                  </a:lnTo>
                  <a:lnTo>
                    <a:pt x="243" y="586"/>
                  </a:lnTo>
                  <a:lnTo>
                    <a:pt x="254" y="587"/>
                  </a:lnTo>
                  <a:lnTo>
                    <a:pt x="265" y="587"/>
                  </a:lnTo>
                  <a:lnTo>
                    <a:pt x="275" y="587"/>
                  </a:lnTo>
                  <a:lnTo>
                    <a:pt x="287" y="586"/>
                  </a:lnTo>
                  <a:lnTo>
                    <a:pt x="300" y="584"/>
                  </a:lnTo>
                  <a:lnTo>
                    <a:pt x="313" y="580"/>
                  </a:lnTo>
                  <a:lnTo>
                    <a:pt x="325" y="576"/>
                  </a:lnTo>
                  <a:lnTo>
                    <a:pt x="338" y="569"/>
                  </a:lnTo>
                  <a:lnTo>
                    <a:pt x="344" y="565"/>
                  </a:lnTo>
                  <a:lnTo>
                    <a:pt x="351" y="560"/>
                  </a:lnTo>
                  <a:lnTo>
                    <a:pt x="357" y="555"/>
                  </a:lnTo>
                  <a:lnTo>
                    <a:pt x="363" y="549"/>
                  </a:lnTo>
                  <a:lnTo>
                    <a:pt x="370" y="541"/>
                  </a:lnTo>
                  <a:lnTo>
                    <a:pt x="375" y="534"/>
                  </a:lnTo>
                  <a:lnTo>
                    <a:pt x="381" y="526"/>
                  </a:lnTo>
                  <a:lnTo>
                    <a:pt x="386" y="517"/>
                  </a:lnTo>
                  <a:lnTo>
                    <a:pt x="391" y="507"/>
                  </a:lnTo>
                  <a:lnTo>
                    <a:pt x="395" y="497"/>
                  </a:lnTo>
                  <a:lnTo>
                    <a:pt x="400" y="485"/>
                  </a:lnTo>
                  <a:lnTo>
                    <a:pt x="404" y="473"/>
                  </a:lnTo>
                  <a:lnTo>
                    <a:pt x="407" y="459"/>
                  </a:lnTo>
                  <a:lnTo>
                    <a:pt x="411" y="445"/>
                  </a:lnTo>
                  <a:lnTo>
                    <a:pt x="413" y="430"/>
                  </a:lnTo>
                  <a:lnTo>
                    <a:pt x="416" y="413"/>
                  </a:lnTo>
                  <a:lnTo>
                    <a:pt x="418" y="396"/>
                  </a:lnTo>
                  <a:lnTo>
                    <a:pt x="419" y="377"/>
                  </a:lnTo>
                  <a:lnTo>
                    <a:pt x="420" y="357"/>
                  </a:lnTo>
                  <a:lnTo>
                    <a:pt x="420" y="337"/>
                  </a:lnTo>
                  <a:lnTo>
                    <a:pt x="420" y="315"/>
                  </a:lnTo>
                  <a:lnTo>
                    <a:pt x="419" y="294"/>
                  </a:lnTo>
                  <a:lnTo>
                    <a:pt x="418" y="275"/>
                  </a:lnTo>
                  <a:lnTo>
                    <a:pt x="416" y="257"/>
                  </a:lnTo>
                  <a:lnTo>
                    <a:pt x="414" y="241"/>
                  </a:lnTo>
                  <a:lnTo>
                    <a:pt x="412" y="225"/>
                  </a:lnTo>
                  <a:lnTo>
                    <a:pt x="409" y="210"/>
                  </a:lnTo>
                  <a:lnTo>
                    <a:pt x="406" y="196"/>
                  </a:lnTo>
                  <a:lnTo>
                    <a:pt x="402" y="184"/>
                  </a:lnTo>
                  <a:lnTo>
                    <a:pt x="398" y="172"/>
                  </a:lnTo>
                  <a:lnTo>
                    <a:pt x="394" y="162"/>
                  </a:lnTo>
                  <a:lnTo>
                    <a:pt x="389" y="152"/>
                  </a:lnTo>
                  <a:lnTo>
                    <a:pt x="384" y="143"/>
                  </a:lnTo>
                  <a:lnTo>
                    <a:pt x="379" y="134"/>
                  </a:lnTo>
                  <a:lnTo>
                    <a:pt x="374" y="127"/>
                  </a:lnTo>
                  <a:lnTo>
                    <a:pt x="368" y="121"/>
                  </a:lnTo>
                  <a:lnTo>
                    <a:pt x="362" y="115"/>
                  </a:lnTo>
                  <a:lnTo>
                    <a:pt x="356" y="110"/>
                  </a:lnTo>
                  <a:lnTo>
                    <a:pt x="350" y="105"/>
                  </a:lnTo>
                  <a:lnTo>
                    <a:pt x="343" y="101"/>
                  </a:lnTo>
                  <a:lnTo>
                    <a:pt x="331" y="95"/>
                  </a:lnTo>
                  <a:lnTo>
                    <a:pt x="318" y="90"/>
                  </a:lnTo>
                  <a:lnTo>
                    <a:pt x="305" y="87"/>
                  </a:lnTo>
                  <a:lnTo>
                    <a:pt x="291" y="86"/>
                  </a:lnTo>
                  <a:lnTo>
                    <a:pt x="277" y="85"/>
                  </a:lnTo>
                  <a:lnTo>
                    <a:pt x="265" y="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53" name="Freeform 29"/>
            <p:cNvSpPr>
              <a:spLocks/>
            </p:cNvSpPr>
            <p:nvPr userDrawn="1"/>
          </p:nvSpPr>
          <p:spPr bwMode="auto">
            <a:xfrm>
              <a:off x="4873" y="237"/>
              <a:ext cx="50" cy="66"/>
            </a:xfrm>
            <a:custGeom>
              <a:avLst/>
              <a:gdLst>
                <a:gd name="T0" fmla="*/ 391 w 502"/>
                <a:gd name="T1" fmla="*/ 188 h 661"/>
                <a:gd name="T2" fmla="*/ 389 w 502"/>
                <a:gd name="T3" fmla="*/ 160 h 661"/>
                <a:gd name="T4" fmla="*/ 382 w 502"/>
                <a:gd name="T5" fmla="*/ 138 h 661"/>
                <a:gd name="T6" fmla="*/ 371 w 502"/>
                <a:gd name="T7" fmla="*/ 122 h 661"/>
                <a:gd name="T8" fmla="*/ 358 w 502"/>
                <a:gd name="T9" fmla="*/ 111 h 661"/>
                <a:gd name="T10" fmla="*/ 341 w 502"/>
                <a:gd name="T11" fmla="*/ 104 h 661"/>
                <a:gd name="T12" fmla="*/ 324 w 502"/>
                <a:gd name="T13" fmla="*/ 101 h 661"/>
                <a:gd name="T14" fmla="*/ 288 w 502"/>
                <a:gd name="T15" fmla="*/ 99 h 661"/>
                <a:gd name="T16" fmla="*/ 254 w 502"/>
                <a:gd name="T17" fmla="*/ 102 h 661"/>
                <a:gd name="T18" fmla="*/ 222 w 502"/>
                <a:gd name="T19" fmla="*/ 109 h 661"/>
                <a:gd name="T20" fmla="*/ 192 w 502"/>
                <a:gd name="T21" fmla="*/ 119 h 661"/>
                <a:gd name="T22" fmla="*/ 165 w 502"/>
                <a:gd name="T23" fmla="*/ 131 h 661"/>
                <a:gd name="T24" fmla="*/ 125 w 502"/>
                <a:gd name="T25" fmla="*/ 154 h 661"/>
                <a:gd name="T26" fmla="*/ 109 w 502"/>
                <a:gd name="T27" fmla="*/ 164 h 661"/>
                <a:gd name="T28" fmla="*/ 0 w 502"/>
                <a:gd name="T29" fmla="*/ 661 h 661"/>
                <a:gd name="T30" fmla="*/ 82 w 502"/>
                <a:gd name="T31" fmla="*/ 12 h 661"/>
                <a:gd name="T32" fmla="*/ 110 w 502"/>
                <a:gd name="T33" fmla="*/ 88 h 661"/>
                <a:gd name="T34" fmla="*/ 142 w 502"/>
                <a:gd name="T35" fmla="*/ 63 h 661"/>
                <a:gd name="T36" fmla="*/ 183 w 502"/>
                <a:gd name="T37" fmla="*/ 37 h 661"/>
                <a:gd name="T38" fmla="*/ 217 w 502"/>
                <a:gd name="T39" fmla="*/ 21 h 661"/>
                <a:gd name="T40" fmla="*/ 254 w 502"/>
                <a:gd name="T41" fmla="*/ 9 h 661"/>
                <a:gd name="T42" fmla="*/ 295 w 502"/>
                <a:gd name="T43" fmla="*/ 1 h 661"/>
                <a:gd name="T44" fmla="*/ 335 w 502"/>
                <a:gd name="T45" fmla="*/ 1 h 661"/>
                <a:gd name="T46" fmla="*/ 373 w 502"/>
                <a:gd name="T47" fmla="*/ 5 h 661"/>
                <a:gd name="T48" fmla="*/ 406 w 502"/>
                <a:gd name="T49" fmla="*/ 15 h 661"/>
                <a:gd name="T50" fmla="*/ 436 w 502"/>
                <a:gd name="T51" fmla="*/ 30 h 661"/>
                <a:gd name="T52" fmla="*/ 455 w 502"/>
                <a:gd name="T53" fmla="*/ 46 h 661"/>
                <a:gd name="T54" fmla="*/ 466 w 502"/>
                <a:gd name="T55" fmla="*/ 60 h 661"/>
                <a:gd name="T56" fmla="*/ 476 w 502"/>
                <a:gd name="T57" fmla="*/ 75 h 661"/>
                <a:gd name="T58" fmla="*/ 484 w 502"/>
                <a:gd name="T59" fmla="*/ 91 h 661"/>
                <a:gd name="T60" fmla="*/ 493 w 502"/>
                <a:gd name="T61" fmla="*/ 120 h 661"/>
                <a:gd name="T62" fmla="*/ 501 w 502"/>
                <a:gd name="T63" fmla="*/ 167 h 661"/>
                <a:gd name="T64" fmla="*/ 502 w 502"/>
                <a:gd name="T65"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2" h="661">
                  <a:moveTo>
                    <a:pt x="391" y="661"/>
                  </a:moveTo>
                  <a:lnTo>
                    <a:pt x="391" y="188"/>
                  </a:lnTo>
                  <a:lnTo>
                    <a:pt x="391" y="173"/>
                  </a:lnTo>
                  <a:lnTo>
                    <a:pt x="389" y="160"/>
                  </a:lnTo>
                  <a:lnTo>
                    <a:pt x="386" y="148"/>
                  </a:lnTo>
                  <a:lnTo>
                    <a:pt x="382" y="138"/>
                  </a:lnTo>
                  <a:lnTo>
                    <a:pt x="377" y="129"/>
                  </a:lnTo>
                  <a:lnTo>
                    <a:pt x="371" y="122"/>
                  </a:lnTo>
                  <a:lnTo>
                    <a:pt x="365" y="116"/>
                  </a:lnTo>
                  <a:lnTo>
                    <a:pt x="358" y="111"/>
                  </a:lnTo>
                  <a:lnTo>
                    <a:pt x="350" y="107"/>
                  </a:lnTo>
                  <a:lnTo>
                    <a:pt x="341" y="104"/>
                  </a:lnTo>
                  <a:lnTo>
                    <a:pt x="333" y="102"/>
                  </a:lnTo>
                  <a:lnTo>
                    <a:pt x="324" y="101"/>
                  </a:lnTo>
                  <a:lnTo>
                    <a:pt x="306" y="99"/>
                  </a:lnTo>
                  <a:lnTo>
                    <a:pt x="288" y="99"/>
                  </a:lnTo>
                  <a:lnTo>
                    <a:pt x="271" y="100"/>
                  </a:lnTo>
                  <a:lnTo>
                    <a:pt x="254" y="102"/>
                  </a:lnTo>
                  <a:lnTo>
                    <a:pt x="238" y="105"/>
                  </a:lnTo>
                  <a:lnTo>
                    <a:pt x="222" y="109"/>
                  </a:lnTo>
                  <a:lnTo>
                    <a:pt x="207" y="114"/>
                  </a:lnTo>
                  <a:lnTo>
                    <a:pt x="192" y="119"/>
                  </a:lnTo>
                  <a:lnTo>
                    <a:pt x="178" y="125"/>
                  </a:lnTo>
                  <a:lnTo>
                    <a:pt x="165" y="131"/>
                  </a:lnTo>
                  <a:lnTo>
                    <a:pt x="143" y="144"/>
                  </a:lnTo>
                  <a:lnTo>
                    <a:pt x="125" y="154"/>
                  </a:lnTo>
                  <a:lnTo>
                    <a:pt x="114" y="161"/>
                  </a:lnTo>
                  <a:lnTo>
                    <a:pt x="109" y="164"/>
                  </a:lnTo>
                  <a:lnTo>
                    <a:pt x="109" y="661"/>
                  </a:lnTo>
                  <a:lnTo>
                    <a:pt x="0" y="661"/>
                  </a:lnTo>
                  <a:lnTo>
                    <a:pt x="0" y="12"/>
                  </a:lnTo>
                  <a:lnTo>
                    <a:pt x="82" y="12"/>
                  </a:lnTo>
                  <a:lnTo>
                    <a:pt x="106" y="92"/>
                  </a:lnTo>
                  <a:lnTo>
                    <a:pt x="110" y="88"/>
                  </a:lnTo>
                  <a:lnTo>
                    <a:pt x="123" y="78"/>
                  </a:lnTo>
                  <a:lnTo>
                    <a:pt x="142" y="63"/>
                  </a:lnTo>
                  <a:lnTo>
                    <a:pt x="168" y="46"/>
                  </a:lnTo>
                  <a:lnTo>
                    <a:pt x="183" y="37"/>
                  </a:lnTo>
                  <a:lnTo>
                    <a:pt x="200" y="29"/>
                  </a:lnTo>
                  <a:lnTo>
                    <a:pt x="217" y="21"/>
                  </a:lnTo>
                  <a:lnTo>
                    <a:pt x="235" y="14"/>
                  </a:lnTo>
                  <a:lnTo>
                    <a:pt x="254" y="9"/>
                  </a:lnTo>
                  <a:lnTo>
                    <a:pt x="274" y="4"/>
                  </a:lnTo>
                  <a:lnTo>
                    <a:pt x="295" y="1"/>
                  </a:lnTo>
                  <a:lnTo>
                    <a:pt x="315" y="0"/>
                  </a:lnTo>
                  <a:lnTo>
                    <a:pt x="335" y="1"/>
                  </a:lnTo>
                  <a:lnTo>
                    <a:pt x="355" y="2"/>
                  </a:lnTo>
                  <a:lnTo>
                    <a:pt x="373" y="5"/>
                  </a:lnTo>
                  <a:lnTo>
                    <a:pt x="390" y="9"/>
                  </a:lnTo>
                  <a:lnTo>
                    <a:pt x="406" y="15"/>
                  </a:lnTo>
                  <a:lnTo>
                    <a:pt x="422" y="22"/>
                  </a:lnTo>
                  <a:lnTo>
                    <a:pt x="436" y="30"/>
                  </a:lnTo>
                  <a:lnTo>
                    <a:pt x="449" y="40"/>
                  </a:lnTo>
                  <a:lnTo>
                    <a:pt x="455" y="46"/>
                  </a:lnTo>
                  <a:lnTo>
                    <a:pt x="461" y="52"/>
                  </a:lnTo>
                  <a:lnTo>
                    <a:pt x="466" y="60"/>
                  </a:lnTo>
                  <a:lnTo>
                    <a:pt x="471" y="67"/>
                  </a:lnTo>
                  <a:lnTo>
                    <a:pt x="476" y="75"/>
                  </a:lnTo>
                  <a:lnTo>
                    <a:pt x="480" y="83"/>
                  </a:lnTo>
                  <a:lnTo>
                    <a:pt x="484" y="91"/>
                  </a:lnTo>
                  <a:lnTo>
                    <a:pt x="487" y="100"/>
                  </a:lnTo>
                  <a:lnTo>
                    <a:pt x="493" y="120"/>
                  </a:lnTo>
                  <a:lnTo>
                    <a:pt x="497" y="143"/>
                  </a:lnTo>
                  <a:lnTo>
                    <a:pt x="501" y="167"/>
                  </a:lnTo>
                  <a:lnTo>
                    <a:pt x="502" y="193"/>
                  </a:lnTo>
                  <a:lnTo>
                    <a:pt x="502" y="661"/>
                  </a:lnTo>
                  <a:lnTo>
                    <a:pt x="391" y="66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grpSp>
      <p:sp>
        <p:nvSpPr>
          <p:cNvPr id="1026" name="Rectangle 2"/>
          <p:cNvSpPr>
            <a:spLocks noGrp="1" noChangeArrowheads="1"/>
          </p:cNvSpPr>
          <p:nvPr>
            <p:ph type="title"/>
          </p:nvPr>
        </p:nvSpPr>
        <p:spPr bwMode="auto">
          <a:xfrm>
            <a:off x="539750" y="765175"/>
            <a:ext cx="7345363"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Titelmasterformat durch Klicken bearbeiten</a:t>
            </a:r>
          </a:p>
        </p:txBody>
      </p:sp>
      <p:sp>
        <p:nvSpPr>
          <p:cNvPr id="1027" name="Rectangle 3"/>
          <p:cNvSpPr>
            <a:spLocks noGrp="1" noChangeArrowheads="1"/>
          </p:cNvSpPr>
          <p:nvPr>
            <p:ph type="body" idx="1"/>
          </p:nvPr>
        </p:nvSpPr>
        <p:spPr bwMode="auto">
          <a:xfrm>
            <a:off x="539750" y="1773238"/>
            <a:ext cx="7345363" cy="431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539750" y="6546850"/>
            <a:ext cx="7377113" cy="17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700"/>
            </a:lvl1pPr>
          </a:lstStyle>
          <a:p>
            <a:r>
              <a:rPr lang="de-DE" altLang="de-DE">
                <a:solidFill>
                  <a:srgbClr val="000000"/>
                </a:solidFill>
              </a:rPr>
              <a:t>Elterninformationsveranstaltung Kindergarteneintritt, 23.01.2020</a:t>
            </a:r>
          </a:p>
        </p:txBody>
      </p:sp>
      <p:sp>
        <p:nvSpPr>
          <p:cNvPr id="1032" name="Line 8"/>
          <p:cNvSpPr>
            <a:spLocks noChangeShapeType="1"/>
          </p:cNvSpPr>
          <p:nvPr/>
        </p:nvSpPr>
        <p:spPr bwMode="auto">
          <a:xfrm>
            <a:off x="539750" y="6453188"/>
            <a:ext cx="7345363" cy="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039" name="Freeform 15"/>
          <p:cNvSpPr>
            <a:spLocks/>
          </p:cNvSpPr>
          <p:nvPr/>
        </p:nvSpPr>
        <p:spPr bwMode="auto">
          <a:xfrm>
            <a:off x="8558213" y="266700"/>
            <a:ext cx="38100" cy="46038"/>
          </a:xfrm>
          <a:custGeom>
            <a:avLst/>
            <a:gdLst>
              <a:gd name="T0" fmla="*/ 72 w 240"/>
              <a:gd name="T1" fmla="*/ 0 h 295"/>
              <a:gd name="T2" fmla="*/ 88 w 240"/>
              <a:gd name="T3" fmla="*/ 14 h 295"/>
              <a:gd name="T4" fmla="*/ 106 w 240"/>
              <a:gd name="T5" fmla="*/ 27 h 295"/>
              <a:gd name="T6" fmla="*/ 123 w 240"/>
              <a:gd name="T7" fmla="*/ 38 h 295"/>
              <a:gd name="T8" fmla="*/ 140 w 240"/>
              <a:gd name="T9" fmla="*/ 48 h 295"/>
              <a:gd name="T10" fmla="*/ 173 w 240"/>
              <a:gd name="T11" fmla="*/ 69 h 295"/>
              <a:gd name="T12" fmla="*/ 207 w 240"/>
              <a:gd name="T13" fmla="*/ 89 h 295"/>
              <a:gd name="T14" fmla="*/ 217 w 240"/>
              <a:gd name="T15" fmla="*/ 98 h 295"/>
              <a:gd name="T16" fmla="*/ 226 w 240"/>
              <a:gd name="T17" fmla="*/ 108 h 295"/>
              <a:gd name="T18" fmla="*/ 232 w 240"/>
              <a:gd name="T19" fmla="*/ 116 h 295"/>
              <a:gd name="T20" fmla="*/ 237 w 240"/>
              <a:gd name="T21" fmla="*/ 124 h 295"/>
              <a:gd name="T22" fmla="*/ 238 w 240"/>
              <a:gd name="T23" fmla="*/ 128 h 295"/>
              <a:gd name="T24" fmla="*/ 239 w 240"/>
              <a:gd name="T25" fmla="*/ 132 h 295"/>
              <a:gd name="T26" fmla="*/ 240 w 240"/>
              <a:gd name="T27" fmla="*/ 137 h 295"/>
              <a:gd name="T28" fmla="*/ 239 w 240"/>
              <a:gd name="T29" fmla="*/ 141 h 295"/>
              <a:gd name="T30" fmla="*/ 238 w 240"/>
              <a:gd name="T31" fmla="*/ 146 h 295"/>
              <a:gd name="T32" fmla="*/ 237 w 240"/>
              <a:gd name="T33" fmla="*/ 151 h 295"/>
              <a:gd name="T34" fmla="*/ 235 w 240"/>
              <a:gd name="T35" fmla="*/ 157 h 295"/>
              <a:gd name="T36" fmla="*/ 232 w 240"/>
              <a:gd name="T37" fmla="*/ 163 h 295"/>
              <a:gd name="T38" fmla="*/ 225 w 240"/>
              <a:gd name="T39" fmla="*/ 171 h 295"/>
              <a:gd name="T40" fmla="*/ 218 w 240"/>
              <a:gd name="T41" fmla="*/ 180 h 295"/>
              <a:gd name="T42" fmla="*/ 213 w 240"/>
              <a:gd name="T43" fmla="*/ 190 h 295"/>
              <a:gd name="T44" fmla="*/ 209 w 240"/>
              <a:gd name="T45" fmla="*/ 198 h 295"/>
              <a:gd name="T46" fmla="*/ 202 w 240"/>
              <a:gd name="T47" fmla="*/ 215 h 295"/>
              <a:gd name="T48" fmla="*/ 197 w 240"/>
              <a:gd name="T49" fmla="*/ 230 h 295"/>
              <a:gd name="T50" fmla="*/ 194 w 240"/>
              <a:gd name="T51" fmla="*/ 252 h 295"/>
              <a:gd name="T52" fmla="*/ 194 w 240"/>
              <a:gd name="T53" fmla="*/ 261 h 295"/>
              <a:gd name="T54" fmla="*/ 194 w 240"/>
              <a:gd name="T55" fmla="*/ 266 h 295"/>
              <a:gd name="T56" fmla="*/ 193 w 240"/>
              <a:gd name="T57" fmla="*/ 272 h 295"/>
              <a:gd name="T58" fmla="*/ 191 w 240"/>
              <a:gd name="T59" fmla="*/ 278 h 295"/>
              <a:gd name="T60" fmla="*/ 188 w 240"/>
              <a:gd name="T61" fmla="*/ 284 h 295"/>
              <a:gd name="T62" fmla="*/ 185 w 240"/>
              <a:gd name="T63" fmla="*/ 287 h 295"/>
              <a:gd name="T64" fmla="*/ 183 w 240"/>
              <a:gd name="T65" fmla="*/ 290 h 295"/>
              <a:gd name="T66" fmla="*/ 180 w 240"/>
              <a:gd name="T67" fmla="*/ 292 h 295"/>
              <a:gd name="T68" fmla="*/ 175 w 240"/>
              <a:gd name="T69" fmla="*/ 294 h 295"/>
              <a:gd name="T70" fmla="*/ 171 w 240"/>
              <a:gd name="T71" fmla="*/ 295 h 295"/>
              <a:gd name="T72" fmla="*/ 167 w 240"/>
              <a:gd name="T73" fmla="*/ 295 h 295"/>
              <a:gd name="T74" fmla="*/ 163 w 240"/>
              <a:gd name="T75" fmla="*/ 295 h 295"/>
              <a:gd name="T76" fmla="*/ 157 w 240"/>
              <a:gd name="T77" fmla="*/ 294 h 295"/>
              <a:gd name="T78" fmla="*/ 147 w 240"/>
              <a:gd name="T79" fmla="*/ 286 h 295"/>
              <a:gd name="T80" fmla="*/ 137 w 240"/>
              <a:gd name="T81" fmla="*/ 277 h 295"/>
              <a:gd name="T82" fmla="*/ 127 w 240"/>
              <a:gd name="T83" fmla="*/ 268 h 295"/>
              <a:gd name="T84" fmla="*/ 117 w 240"/>
              <a:gd name="T85" fmla="*/ 256 h 295"/>
              <a:gd name="T86" fmla="*/ 98 w 240"/>
              <a:gd name="T87" fmla="*/ 234 h 295"/>
              <a:gd name="T88" fmla="*/ 80 w 240"/>
              <a:gd name="T89" fmla="*/ 209 h 295"/>
              <a:gd name="T90" fmla="*/ 62 w 240"/>
              <a:gd name="T91" fmla="*/ 184 h 295"/>
              <a:gd name="T92" fmla="*/ 44 w 240"/>
              <a:gd name="T93" fmla="*/ 158 h 295"/>
              <a:gd name="T94" fmla="*/ 25 w 240"/>
              <a:gd name="T95" fmla="*/ 133 h 295"/>
              <a:gd name="T96" fmla="*/ 5 w 240"/>
              <a:gd name="T97" fmla="*/ 110 h 295"/>
              <a:gd name="T98" fmla="*/ 7 w 240"/>
              <a:gd name="T99" fmla="*/ 101 h 295"/>
              <a:gd name="T100" fmla="*/ 10 w 240"/>
              <a:gd name="T101" fmla="*/ 89 h 295"/>
              <a:gd name="T102" fmla="*/ 12 w 240"/>
              <a:gd name="T103" fmla="*/ 77 h 295"/>
              <a:gd name="T104" fmla="*/ 13 w 240"/>
              <a:gd name="T105" fmla="*/ 64 h 295"/>
              <a:gd name="T106" fmla="*/ 13 w 240"/>
              <a:gd name="T107" fmla="*/ 51 h 295"/>
              <a:gd name="T108" fmla="*/ 11 w 240"/>
              <a:gd name="T109" fmla="*/ 38 h 295"/>
              <a:gd name="T110" fmla="*/ 10 w 240"/>
              <a:gd name="T111" fmla="*/ 32 h 295"/>
              <a:gd name="T112" fmla="*/ 7 w 240"/>
              <a:gd name="T113" fmla="*/ 25 h 295"/>
              <a:gd name="T114" fmla="*/ 4 w 240"/>
              <a:gd name="T115" fmla="*/ 18 h 295"/>
              <a:gd name="T116" fmla="*/ 0 w 240"/>
              <a:gd name="T117" fmla="*/ 13 h 295"/>
              <a:gd name="T118" fmla="*/ 19 w 240"/>
              <a:gd name="T119" fmla="*/ 9 h 295"/>
              <a:gd name="T120" fmla="*/ 37 w 240"/>
              <a:gd name="T121" fmla="*/ 6 h 295"/>
              <a:gd name="T122" fmla="*/ 54 w 240"/>
              <a:gd name="T123" fmla="*/ 3 h 295"/>
              <a:gd name="T124" fmla="*/ 72 w 240"/>
              <a:gd name="T12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72" y="0"/>
                </a:moveTo>
                <a:lnTo>
                  <a:pt x="88" y="14"/>
                </a:lnTo>
                <a:lnTo>
                  <a:pt x="106" y="27"/>
                </a:lnTo>
                <a:lnTo>
                  <a:pt x="123" y="38"/>
                </a:lnTo>
                <a:lnTo>
                  <a:pt x="140" y="48"/>
                </a:lnTo>
                <a:lnTo>
                  <a:pt x="173" y="69"/>
                </a:lnTo>
                <a:lnTo>
                  <a:pt x="207" y="89"/>
                </a:lnTo>
                <a:lnTo>
                  <a:pt x="217" y="98"/>
                </a:lnTo>
                <a:lnTo>
                  <a:pt x="226" y="108"/>
                </a:lnTo>
                <a:lnTo>
                  <a:pt x="232" y="116"/>
                </a:lnTo>
                <a:lnTo>
                  <a:pt x="237" y="124"/>
                </a:lnTo>
                <a:lnTo>
                  <a:pt x="238" y="128"/>
                </a:lnTo>
                <a:lnTo>
                  <a:pt x="239" y="132"/>
                </a:lnTo>
                <a:lnTo>
                  <a:pt x="240" y="137"/>
                </a:lnTo>
                <a:lnTo>
                  <a:pt x="239" y="141"/>
                </a:lnTo>
                <a:lnTo>
                  <a:pt x="238" y="146"/>
                </a:lnTo>
                <a:lnTo>
                  <a:pt x="237" y="151"/>
                </a:lnTo>
                <a:lnTo>
                  <a:pt x="235" y="157"/>
                </a:lnTo>
                <a:lnTo>
                  <a:pt x="232" y="163"/>
                </a:lnTo>
                <a:lnTo>
                  <a:pt x="225" y="171"/>
                </a:lnTo>
                <a:lnTo>
                  <a:pt x="218" y="180"/>
                </a:lnTo>
                <a:lnTo>
                  <a:pt x="213" y="190"/>
                </a:lnTo>
                <a:lnTo>
                  <a:pt x="209" y="198"/>
                </a:lnTo>
                <a:lnTo>
                  <a:pt x="202" y="215"/>
                </a:lnTo>
                <a:lnTo>
                  <a:pt x="197" y="230"/>
                </a:lnTo>
                <a:lnTo>
                  <a:pt x="194" y="252"/>
                </a:lnTo>
                <a:lnTo>
                  <a:pt x="194" y="261"/>
                </a:lnTo>
                <a:lnTo>
                  <a:pt x="194" y="266"/>
                </a:lnTo>
                <a:lnTo>
                  <a:pt x="193" y="272"/>
                </a:lnTo>
                <a:lnTo>
                  <a:pt x="191" y="278"/>
                </a:lnTo>
                <a:lnTo>
                  <a:pt x="188" y="284"/>
                </a:lnTo>
                <a:lnTo>
                  <a:pt x="185" y="287"/>
                </a:lnTo>
                <a:lnTo>
                  <a:pt x="183" y="290"/>
                </a:lnTo>
                <a:lnTo>
                  <a:pt x="180" y="292"/>
                </a:lnTo>
                <a:lnTo>
                  <a:pt x="175" y="294"/>
                </a:lnTo>
                <a:lnTo>
                  <a:pt x="171" y="295"/>
                </a:lnTo>
                <a:lnTo>
                  <a:pt x="167" y="295"/>
                </a:lnTo>
                <a:lnTo>
                  <a:pt x="163" y="295"/>
                </a:lnTo>
                <a:lnTo>
                  <a:pt x="157" y="294"/>
                </a:lnTo>
                <a:lnTo>
                  <a:pt x="147" y="286"/>
                </a:lnTo>
                <a:lnTo>
                  <a:pt x="137" y="277"/>
                </a:lnTo>
                <a:lnTo>
                  <a:pt x="127" y="268"/>
                </a:lnTo>
                <a:lnTo>
                  <a:pt x="117" y="256"/>
                </a:lnTo>
                <a:lnTo>
                  <a:pt x="98" y="234"/>
                </a:lnTo>
                <a:lnTo>
                  <a:pt x="80" y="209"/>
                </a:lnTo>
                <a:lnTo>
                  <a:pt x="62" y="184"/>
                </a:lnTo>
                <a:lnTo>
                  <a:pt x="44" y="158"/>
                </a:lnTo>
                <a:lnTo>
                  <a:pt x="25" y="133"/>
                </a:lnTo>
                <a:lnTo>
                  <a:pt x="5" y="110"/>
                </a:lnTo>
                <a:lnTo>
                  <a:pt x="7" y="101"/>
                </a:lnTo>
                <a:lnTo>
                  <a:pt x="10" y="89"/>
                </a:lnTo>
                <a:lnTo>
                  <a:pt x="12" y="77"/>
                </a:lnTo>
                <a:lnTo>
                  <a:pt x="13" y="64"/>
                </a:lnTo>
                <a:lnTo>
                  <a:pt x="13" y="51"/>
                </a:lnTo>
                <a:lnTo>
                  <a:pt x="11" y="38"/>
                </a:lnTo>
                <a:lnTo>
                  <a:pt x="10" y="32"/>
                </a:lnTo>
                <a:lnTo>
                  <a:pt x="7" y="25"/>
                </a:lnTo>
                <a:lnTo>
                  <a:pt x="4" y="18"/>
                </a:lnTo>
                <a:lnTo>
                  <a:pt x="0" y="13"/>
                </a:lnTo>
                <a:lnTo>
                  <a:pt x="19" y="9"/>
                </a:lnTo>
                <a:lnTo>
                  <a:pt x="37" y="6"/>
                </a:lnTo>
                <a:lnTo>
                  <a:pt x="54" y="3"/>
                </a:lnTo>
                <a:lnTo>
                  <a:pt x="72" y="0"/>
                </a:lnTo>
                <a:close/>
              </a:path>
            </a:pathLst>
          </a:custGeom>
          <a:solidFill>
            <a:srgbClr val="59B54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
        <p:nvSpPr>
          <p:cNvPr id="1040" name="Freeform 16"/>
          <p:cNvSpPr>
            <a:spLocks/>
          </p:cNvSpPr>
          <p:nvPr/>
        </p:nvSpPr>
        <p:spPr bwMode="auto">
          <a:xfrm>
            <a:off x="8558213" y="266700"/>
            <a:ext cx="38100" cy="46038"/>
          </a:xfrm>
          <a:custGeom>
            <a:avLst/>
            <a:gdLst>
              <a:gd name="T0" fmla="*/ 5 w 240"/>
              <a:gd name="T1" fmla="*/ 110 h 295"/>
              <a:gd name="T2" fmla="*/ 25 w 240"/>
              <a:gd name="T3" fmla="*/ 133 h 295"/>
              <a:gd name="T4" fmla="*/ 44 w 240"/>
              <a:gd name="T5" fmla="*/ 158 h 295"/>
              <a:gd name="T6" fmla="*/ 62 w 240"/>
              <a:gd name="T7" fmla="*/ 184 h 295"/>
              <a:gd name="T8" fmla="*/ 80 w 240"/>
              <a:gd name="T9" fmla="*/ 209 h 295"/>
              <a:gd name="T10" fmla="*/ 98 w 240"/>
              <a:gd name="T11" fmla="*/ 234 h 295"/>
              <a:gd name="T12" fmla="*/ 117 w 240"/>
              <a:gd name="T13" fmla="*/ 256 h 295"/>
              <a:gd name="T14" fmla="*/ 127 w 240"/>
              <a:gd name="T15" fmla="*/ 268 h 295"/>
              <a:gd name="T16" fmla="*/ 137 w 240"/>
              <a:gd name="T17" fmla="*/ 277 h 295"/>
              <a:gd name="T18" fmla="*/ 147 w 240"/>
              <a:gd name="T19" fmla="*/ 286 h 295"/>
              <a:gd name="T20" fmla="*/ 157 w 240"/>
              <a:gd name="T21" fmla="*/ 294 h 295"/>
              <a:gd name="T22" fmla="*/ 163 w 240"/>
              <a:gd name="T23" fmla="*/ 295 h 295"/>
              <a:gd name="T24" fmla="*/ 167 w 240"/>
              <a:gd name="T25" fmla="*/ 295 h 295"/>
              <a:gd name="T26" fmla="*/ 171 w 240"/>
              <a:gd name="T27" fmla="*/ 295 h 295"/>
              <a:gd name="T28" fmla="*/ 175 w 240"/>
              <a:gd name="T29" fmla="*/ 294 h 295"/>
              <a:gd name="T30" fmla="*/ 180 w 240"/>
              <a:gd name="T31" fmla="*/ 292 h 295"/>
              <a:gd name="T32" fmla="*/ 183 w 240"/>
              <a:gd name="T33" fmla="*/ 290 h 295"/>
              <a:gd name="T34" fmla="*/ 185 w 240"/>
              <a:gd name="T35" fmla="*/ 287 h 295"/>
              <a:gd name="T36" fmla="*/ 188 w 240"/>
              <a:gd name="T37" fmla="*/ 284 h 295"/>
              <a:gd name="T38" fmla="*/ 191 w 240"/>
              <a:gd name="T39" fmla="*/ 278 h 295"/>
              <a:gd name="T40" fmla="*/ 193 w 240"/>
              <a:gd name="T41" fmla="*/ 272 h 295"/>
              <a:gd name="T42" fmla="*/ 194 w 240"/>
              <a:gd name="T43" fmla="*/ 266 h 295"/>
              <a:gd name="T44" fmla="*/ 194 w 240"/>
              <a:gd name="T45" fmla="*/ 261 h 295"/>
              <a:gd name="T46" fmla="*/ 194 w 240"/>
              <a:gd name="T47" fmla="*/ 252 h 295"/>
              <a:gd name="T48" fmla="*/ 197 w 240"/>
              <a:gd name="T49" fmla="*/ 230 h 295"/>
              <a:gd name="T50" fmla="*/ 202 w 240"/>
              <a:gd name="T51" fmla="*/ 215 h 295"/>
              <a:gd name="T52" fmla="*/ 209 w 240"/>
              <a:gd name="T53" fmla="*/ 198 h 295"/>
              <a:gd name="T54" fmla="*/ 213 w 240"/>
              <a:gd name="T55" fmla="*/ 190 h 295"/>
              <a:gd name="T56" fmla="*/ 218 w 240"/>
              <a:gd name="T57" fmla="*/ 180 h 295"/>
              <a:gd name="T58" fmla="*/ 225 w 240"/>
              <a:gd name="T59" fmla="*/ 171 h 295"/>
              <a:gd name="T60" fmla="*/ 232 w 240"/>
              <a:gd name="T61" fmla="*/ 163 h 295"/>
              <a:gd name="T62" fmla="*/ 235 w 240"/>
              <a:gd name="T63" fmla="*/ 157 h 295"/>
              <a:gd name="T64" fmla="*/ 237 w 240"/>
              <a:gd name="T65" fmla="*/ 151 h 295"/>
              <a:gd name="T66" fmla="*/ 238 w 240"/>
              <a:gd name="T67" fmla="*/ 146 h 295"/>
              <a:gd name="T68" fmla="*/ 239 w 240"/>
              <a:gd name="T69" fmla="*/ 141 h 295"/>
              <a:gd name="T70" fmla="*/ 240 w 240"/>
              <a:gd name="T71" fmla="*/ 137 h 295"/>
              <a:gd name="T72" fmla="*/ 239 w 240"/>
              <a:gd name="T73" fmla="*/ 132 h 295"/>
              <a:gd name="T74" fmla="*/ 238 w 240"/>
              <a:gd name="T75" fmla="*/ 128 h 295"/>
              <a:gd name="T76" fmla="*/ 237 w 240"/>
              <a:gd name="T77" fmla="*/ 124 h 295"/>
              <a:gd name="T78" fmla="*/ 232 w 240"/>
              <a:gd name="T79" fmla="*/ 116 h 295"/>
              <a:gd name="T80" fmla="*/ 226 w 240"/>
              <a:gd name="T81" fmla="*/ 108 h 295"/>
              <a:gd name="T82" fmla="*/ 217 w 240"/>
              <a:gd name="T83" fmla="*/ 98 h 295"/>
              <a:gd name="T84" fmla="*/ 207 w 240"/>
              <a:gd name="T85" fmla="*/ 89 h 295"/>
              <a:gd name="T86" fmla="*/ 173 w 240"/>
              <a:gd name="T87" fmla="*/ 69 h 295"/>
              <a:gd name="T88" fmla="*/ 140 w 240"/>
              <a:gd name="T89" fmla="*/ 48 h 295"/>
              <a:gd name="T90" fmla="*/ 123 w 240"/>
              <a:gd name="T91" fmla="*/ 38 h 295"/>
              <a:gd name="T92" fmla="*/ 106 w 240"/>
              <a:gd name="T93" fmla="*/ 27 h 295"/>
              <a:gd name="T94" fmla="*/ 88 w 240"/>
              <a:gd name="T95" fmla="*/ 14 h 295"/>
              <a:gd name="T96" fmla="*/ 72 w 240"/>
              <a:gd name="T97" fmla="*/ 0 h 295"/>
              <a:gd name="T98" fmla="*/ 54 w 240"/>
              <a:gd name="T99" fmla="*/ 3 h 295"/>
              <a:gd name="T100" fmla="*/ 37 w 240"/>
              <a:gd name="T101" fmla="*/ 6 h 295"/>
              <a:gd name="T102" fmla="*/ 19 w 240"/>
              <a:gd name="T103" fmla="*/ 9 h 295"/>
              <a:gd name="T104" fmla="*/ 0 w 240"/>
              <a:gd name="T105" fmla="*/ 13 h 295"/>
              <a:gd name="T106" fmla="*/ 4 w 240"/>
              <a:gd name="T107" fmla="*/ 18 h 295"/>
              <a:gd name="T108" fmla="*/ 7 w 240"/>
              <a:gd name="T109" fmla="*/ 25 h 295"/>
              <a:gd name="T110" fmla="*/ 10 w 240"/>
              <a:gd name="T111" fmla="*/ 32 h 295"/>
              <a:gd name="T112" fmla="*/ 11 w 240"/>
              <a:gd name="T113" fmla="*/ 38 h 295"/>
              <a:gd name="T114" fmla="*/ 13 w 240"/>
              <a:gd name="T115" fmla="*/ 51 h 295"/>
              <a:gd name="T116" fmla="*/ 13 w 240"/>
              <a:gd name="T117" fmla="*/ 64 h 295"/>
              <a:gd name="T118" fmla="*/ 12 w 240"/>
              <a:gd name="T119" fmla="*/ 77 h 295"/>
              <a:gd name="T120" fmla="*/ 10 w 240"/>
              <a:gd name="T121" fmla="*/ 89 h 295"/>
              <a:gd name="T122" fmla="*/ 7 w 240"/>
              <a:gd name="T123" fmla="*/ 101 h 295"/>
              <a:gd name="T124" fmla="*/ 5 w 240"/>
              <a:gd name="T125" fmla="*/ 1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5" y="110"/>
                </a:moveTo>
                <a:lnTo>
                  <a:pt x="25" y="133"/>
                </a:lnTo>
                <a:lnTo>
                  <a:pt x="44" y="158"/>
                </a:lnTo>
                <a:lnTo>
                  <a:pt x="62" y="184"/>
                </a:lnTo>
                <a:lnTo>
                  <a:pt x="80" y="209"/>
                </a:lnTo>
                <a:lnTo>
                  <a:pt x="98" y="234"/>
                </a:lnTo>
                <a:lnTo>
                  <a:pt x="117" y="256"/>
                </a:lnTo>
                <a:lnTo>
                  <a:pt x="127" y="268"/>
                </a:lnTo>
                <a:lnTo>
                  <a:pt x="137" y="277"/>
                </a:lnTo>
                <a:lnTo>
                  <a:pt x="147" y="286"/>
                </a:lnTo>
                <a:lnTo>
                  <a:pt x="157" y="294"/>
                </a:lnTo>
                <a:lnTo>
                  <a:pt x="163" y="295"/>
                </a:lnTo>
                <a:lnTo>
                  <a:pt x="167" y="295"/>
                </a:lnTo>
                <a:lnTo>
                  <a:pt x="171" y="295"/>
                </a:lnTo>
                <a:lnTo>
                  <a:pt x="175" y="294"/>
                </a:lnTo>
                <a:lnTo>
                  <a:pt x="180" y="292"/>
                </a:lnTo>
                <a:lnTo>
                  <a:pt x="183" y="290"/>
                </a:lnTo>
                <a:lnTo>
                  <a:pt x="185" y="287"/>
                </a:lnTo>
                <a:lnTo>
                  <a:pt x="188" y="284"/>
                </a:lnTo>
                <a:lnTo>
                  <a:pt x="191" y="278"/>
                </a:lnTo>
                <a:lnTo>
                  <a:pt x="193" y="272"/>
                </a:lnTo>
                <a:lnTo>
                  <a:pt x="194" y="266"/>
                </a:lnTo>
                <a:lnTo>
                  <a:pt x="194" y="261"/>
                </a:lnTo>
                <a:lnTo>
                  <a:pt x="194" y="252"/>
                </a:lnTo>
                <a:lnTo>
                  <a:pt x="197" y="230"/>
                </a:lnTo>
                <a:lnTo>
                  <a:pt x="202" y="215"/>
                </a:lnTo>
                <a:lnTo>
                  <a:pt x="209" y="198"/>
                </a:lnTo>
                <a:lnTo>
                  <a:pt x="213" y="190"/>
                </a:lnTo>
                <a:lnTo>
                  <a:pt x="218" y="180"/>
                </a:lnTo>
                <a:lnTo>
                  <a:pt x="225" y="171"/>
                </a:lnTo>
                <a:lnTo>
                  <a:pt x="232" y="163"/>
                </a:lnTo>
                <a:lnTo>
                  <a:pt x="235" y="157"/>
                </a:lnTo>
                <a:lnTo>
                  <a:pt x="237" y="151"/>
                </a:lnTo>
                <a:lnTo>
                  <a:pt x="238" y="146"/>
                </a:lnTo>
                <a:lnTo>
                  <a:pt x="239" y="141"/>
                </a:lnTo>
                <a:lnTo>
                  <a:pt x="240" y="137"/>
                </a:lnTo>
                <a:lnTo>
                  <a:pt x="239" y="132"/>
                </a:lnTo>
                <a:lnTo>
                  <a:pt x="238" y="128"/>
                </a:lnTo>
                <a:lnTo>
                  <a:pt x="237" y="124"/>
                </a:lnTo>
                <a:lnTo>
                  <a:pt x="232" y="116"/>
                </a:lnTo>
                <a:lnTo>
                  <a:pt x="226" y="108"/>
                </a:lnTo>
                <a:lnTo>
                  <a:pt x="217" y="98"/>
                </a:lnTo>
                <a:lnTo>
                  <a:pt x="207" y="89"/>
                </a:lnTo>
                <a:lnTo>
                  <a:pt x="173" y="69"/>
                </a:lnTo>
                <a:lnTo>
                  <a:pt x="140" y="48"/>
                </a:lnTo>
                <a:lnTo>
                  <a:pt x="123" y="38"/>
                </a:lnTo>
                <a:lnTo>
                  <a:pt x="106" y="27"/>
                </a:lnTo>
                <a:lnTo>
                  <a:pt x="88" y="14"/>
                </a:lnTo>
                <a:lnTo>
                  <a:pt x="72" y="0"/>
                </a:lnTo>
                <a:lnTo>
                  <a:pt x="54" y="3"/>
                </a:lnTo>
                <a:lnTo>
                  <a:pt x="37" y="6"/>
                </a:lnTo>
                <a:lnTo>
                  <a:pt x="19" y="9"/>
                </a:lnTo>
                <a:lnTo>
                  <a:pt x="0" y="13"/>
                </a:lnTo>
                <a:lnTo>
                  <a:pt x="4" y="18"/>
                </a:lnTo>
                <a:lnTo>
                  <a:pt x="7" y="25"/>
                </a:lnTo>
                <a:lnTo>
                  <a:pt x="10" y="32"/>
                </a:lnTo>
                <a:lnTo>
                  <a:pt x="11" y="38"/>
                </a:lnTo>
                <a:lnTo>
                  <a:pt x="13" y="51"/>
                </a:lnTo>
                <a:lnTo>
                  <a:pt x="13" y="64"/>
                </a:lnTo>
                <a:lnTo>
                  <a:pt x="12" y="77"/>
                </a:lnTo>
                <a:lnTo>
                  <a:pt x="10" y="89"/>
                </a:lnTo>
                <a:lnTo>
                  <a:pt x="7" y="101"/>
                </a:lnTo>
                <a:lnTo>
                  <a:pt x="5"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de-CH">
              <a:solidFill>
                <a:srgbClr val="000000"/>
              </a:solidFill>
            </a:endParaRPr>
          </a:p>
        </p:txBody>
      </p:sp>
    </p:spTree>
    <p:extLst>
      <p:ext uri="{BB962C8B-B14F-4D97-AF65-F5344CB8AC3E}">
        <p14:creationId xmlns:p14="http://schemas.microsoft.com/office/powerpoint/2010/main" val="146054458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l" rtl="0" eaLnBrk="1" fontAlgn="base" hangingPunct="1">
        <a:lnSpc>
          <a:spcPts val="2800"/>
        </a:lnSpc>
        <a:spcBef>
          <a:spcPct val="0"/>
        </a:spcBef>
        <a:spcAft>
          <a:spcPct val="0"/>
        </a:spcAft>
        <a:defRPr sz="2400" b="1">
          <a:solidFill>
            <a:schemeClr val="bg2"/>
          </a:solidFill>
          <a:latin typeface="+mj-lt"/>
          <a:ea typeface="+mj-ea"/>
          <a:cs typeface="+mj-cs"/>
        </a:defRPr>
      </a:lvl1pPr>
      <a:lvl2pPr algn="l" rtl="0" eaLnBrk="1" fontAlgn="base" hangingPunct="1">
        <a:lnSpc>
          <a:spcPts val="2800"/>
        </a:lnSpc>
        <a:spcBef>
          <a:spcPct val="0"/>
        </a:spcBef>
        <a:spcAft>
          <a:spcPct val="0"/>
        </a:spcAft>
        <a:defRPr sz="2400" b="1">
          <a:solidFill>
            <a:schemeClr val="bg2"/>
          </a:solidFill>
          <a:latin typeface="Arial" charset="0"/>
        </a:defRPr>
      </a:lvl2pPr>
      <a:lvl3pPr algn="l" rtl="0" eaLnBrk="1" fontAlgn="base" hangingPunct="1">
        <a:lnSpc>
          <a:spcPts val="2800"/>
        </a:lnSpc>
        <a:spcBef>
          <a:spcPct val="0"/>
        </a:spcBef>
        <a:spcAft>
          <a:spcPct val="0"/>
        </a:spcAft>
        <a:defRPr sz="2400" b="1">
          <a:solidFill>
            <a:schemeClr val="bg2"/>
          </a:solidFill>
          <a:latin typeface="Arial" charset="0"/>
        </a:defRPr>
      </a:lvl3pPr>
      <a:lvl4pPr algn="l" rtl="0" eaLnBrk="1" fontAlgn="base" hangingPunct="1">
        <a:lnSpc>
          <a:spcPts val="2800"/>
        </a:lnSpc>
        <a:spcBef>
          <a:spcPct val="0"/>
        </a:spcBef>
        <a:spcAft>
          <a:spcPct val="0"/>
        </a:spcAft>
        <a:defRPr sz="2400" b="1">
          <a:solidFill>
            <a:schemeClr val="bg2"/>
          </a:solidFill>
          <a:latin typeface="Arial" charset="0"/>
        </a:defRPr>
      </a:lvl4pPr>
      <a:lvl5pPr algn="l" rtl="0" eaLnBrk="1" fontAlgn="base" hangingPunct="1">
        <a:lnSpc>
          <a:spcPts val="2800"/>
        </a:lnSpc>
        <a:spcBef>
          <a:spcPct val="0"/>
        </a:spcBef>
        <a:spcAft>
          <a:spcPct val="0"/>
        </a:spcAft>
        <a:defRPr sz="2400" b="1">
          <a:solidFill>
            <a:schemeClr val="bg2"/>
          </a:solidFill>
          <a:latin typeface="Arial" charset="0"/>
        </a:defRPr>
      </a:lvl5pPr>
      <a:lvl6pPr marL="457200" algn="l" rtl="0" eaLnBrk="1" fontAlgn="base" hangingPunct="1">
        <a:lnSpc>
          <a:spcPts val="2800"/>
        </a:lnSpc>
        <a:spcBef>
          <a:spcPct val="0"/>
        </a:spcBef>
        <a:spcAft>
          <a:spcPct val="0"/>
        </a:spcAft>
        <a:defRPr sz="2400" b="1">
          <a:solidFill>
            <a:schemeClr val="bg2"/>
          </a:solidFill>
          <a:latin typeface="Arial" charset="0"/>
        </a:defRPr>
      </a:lvl6pPr>
      <a:lvl7pPr marL="914400" algn="l" rtl="0" eaLnBrk="1" fontAlgn="base" hangingPunct="1">
        <a:lnSpc>
          <a:spcPts val="2800"/>
        </a:lnSpc>
        <a:spcBef>
          <a:spcPct val="0"/>
        </a:spcBef>
        <a:spcAft>
          <a:spcPct val="0"/>
        </a:spcAft>
        <a:defRPr sz="2400" b="1">
          <a:solidFill>
            <a:schemeClr val="bg2"/>
          </a:solidFill>
          <a:latin typeface="Arial" charset="0"/>
        </a:defRPr>
      </a:lvl7pPr>
      <a:lvl8pPr marL="1371600" algn="l" rtl="0" eaLnBrk="1" fontAlgn="base" hangingPunct="1">
        <a:lnSpc>
          <a:spcPts val="2800"/>
        </a:lnSpc>
        <a:spcBef>
          <a:spcPct val="0"/>
        </a:spcBef>
        <a:spcAft>
          <a:spcPct val="0"/>
        </a:spcAft>
        <a:defRPr sz="2400" b="1">
          <a:solidFill>
            <a:schemeClr val="bg2"/>
          </a:solidFill>
          <a:latin typeface="Arial" charset="0"/>
        </a:defRPr>
      </a:lvl8pPr>
      <a:lvl9pPr marL="1828800" algn="l" rtl="0" eaLnBrk="1" fontAlgn="base" hangingPunct="1">
        <a:lnSpc>
          <a:spcPts val="2800"/>
        </a:lnSpc>
        <a:spcBef>
          <a:spcPct val="0"/>
        </a:spcBef>
        <a:spcAft>
          <a:spcPct val="0"/>
        </a:spcAft>
        <a:defRPr sz="2400" b="1">
          <a:solidFill>
            <a:schemeClr val="bg2"/>
          </a:solidFill>
          <a:latin typeface="Arial" charset="0"/>
        </a:defRPr>
      </a:lvl9pPr>
    </p:titleStyle>
    <p:bodyStyle>
      <a:lvl1pPr algn="l" rtl="0" eaLnBrk="1" fontAlgn="base" hangingPunct="1">
        <a:lnSpc>
          <a:spcPts val="2400"/>
        </a:lnSpc>
        <a:spcBef>
          <a:spcPct val="0"/>
        </a:spcBef>
        <a:spcAft>
          <a:spcPct val="0"/>
        </a:spcAft>
        <a:defRPr sz="2000">
          <a:solidFill>
            <a:schemeClr val="tx1"/>
          </a:solidFill>
          <a:latin typeface="+mn-lt"/>
          <a:ea typeface="+mn-ea"/>
          <a:cs typeface="+mn-cs"/>
        </a:defRPr>
      </a:lvl1pPr>
      <a:lvl2pPr marL="714375" indent="-712788" algn="l" rtl="0" eaLnBrk="1" fontAlgn="base" hangingPunct="1">
        <a:lnSpc>
          <a:spcPts val="2400"/>
        </a:lnSpc>
        <a:spcBef>
          <a:spcPct val="0"/>
        </a:spcBef>
        <a:spcAft>
          <a:spcPct val="0"/>
        </a:spcAft>
        <a:buFont typeface="Arial" charset="0"/>
        <a:buChar char="–"/>
        <a:defRPr sz="2000">
          <a:solidFill>
            <a:schemeClr val="tx1"/>
          </a:solidFill>
          <a:latin typeface="+mn-lt"/>
        </a:defRPr>
      </a:lvl2pPr>
      <a:lvl3pPr marL="1435100" indent="-719138" algn="l" rtl="0" eaLnBrk="1" fontAlgn="base" hangingPunct="1">
        <a:lnSpc>
          <a:spcPts val="2400"/>
        </a:lnSpc>
        <a:spcBef>
          <a:spcPct val="0"/>
        </a:spcBef>
        <a:spcAft>
          <a:spcPct val="0"/>
        </a:spcAft>
        <a:buFont typeface="Arial" charset="0"/>
        <a:buChar char="–"/>
        <a:defRPr sz="2000">
          <a:solidFill>
            <a:schemeClr val="tx1"/>
          </a:solidFill>
          <a:latin typeface="+mn-lt"/>
        </a:defRPr>
      </a:lvl3pPr>
      <a:lvl4pPr marL="2149475" indent="-712788" algn="l" rtl="0" eaLnBrk="1" fontAlgn="base" hangingPunct="1">
        <a:lnSpc>
          <a:spcPts val="2400"/>
        </a:lnSpc>
        <a:spcBef>
          <a:spcPct val="0"/>
        </a:spcBef>
        <a:spcAft>
          <a:spcPct val="0"/>
        </a:spcAft>
        <a:buFont typeface="Arial" charset="0"/>
        <a:buChar char="–"/>
        <a:defRPr sz="2000">
          <a:solidFill>
            <a:schemeClr val="tx1"/>
          </a:solidFill>
          <a:latin typeface="+mn-lt"/>
        </a:defRPr>
      </a:lvl4pPr>
      <a:lvl5pPr marL="28733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5pPr>
      <a:lvl6pPr marL="33305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6pPr>
      <a:lvl7pPr marL="37877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7pPr>
      <a:lvl8pPr marL="42449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8pPr>
      <a:lvl9pPr marL="47021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54" name="Group 30"/>
          <p:cNvGrpSpPr>
            <a:grpSpLocks/>
          </p:cNvGrpSpPr>
          <p:nvPr/>
        </p:nvGrpSpPr>
        <p:grpSpPr bwMode="auto">
          <a:xfrm>
            <a:off x="6643688" y="-9525"/>
            <a:ext cx="2500312" cy="1271588"/>
            <a:chOff x="4185" y="-6"/>
            <a:chExt cx="1575" cy="801"/>
          </a:xfrm>
        </p:grpSpPr>
        <p:sp>
          <p:nvSpPr>
            <p:cNvPr id="1037" name="Freeform 13"/>
            <p:cNvSpPr>
              <a:spLocks/>
            </p:cNvSpPr>
            <p:nvPr userDrawn="1"/>
          </p:nvSpPr>
          <p:spPr bwMode="auto">
            <a:xfrm>
              <a:off x="5542" y="299"/>
              <a:ext cx="218" cy="219"/>
            </a:xfrm>
            <a:custGeom>
              <a:avLst/>
              <a:gdLst>
                <a:gd name="T0" fmla="*/ 1830 w 2181"/>
                <a:gd name="T1" fmla="*/ 2015 h 2189"/>
                <a:gd name="T2" fmla="*/ 1415 w 2181"/>
                <a:gd name="T3" fmla="*/ 1835 h 2189"/>
                <a:gd name="T4" fmla="*/ 1066 w 2181"/>
                <a:gd name="T5" fmla="*/ 1671 h 2189"/>
                <a:gd name="T6" fmla="*/ 497 w 2181"/>
                <a:gd name="T7" fmla="*/ 1331 h 2189"/>
                <a:gd name="T8" fmla="*/ 247 w 2181"/>
                <a:gd name="T9" fmla="*/ 1135 h 2189"/>
                <a:gd name="T10" fmla="*/ 113 w 2181"/>
                <a:gd name="T11" fmla="*/ 981 h 2189"/>
                <a:gd name="T12" fmla="*/ 28 w 2181"/>
                <a:gd name="T13" fmla="*/ 806 h 2189"/>
                <a:gd name="T14" fmla="*/ 2 w 2181"/>
                <a:gd name="T15" fmla="*/ 660 h 2189"/>
                <a:gd name="T16" fmla="*/ 26 w 2181"/>
                <a:gd name="T17" fmla="*/ 426 h 2189"/>
                <a:gd name="T18" fmla="*/ 89 w 2181"/>
                <a:gd name="T19" fmla="*/ 262 h 2189"/>
                <a:gd name="T20" fmla="*/ 180 w 2181"/>
                <a:gd name="T21" fmla="*/ 149 h 2189"/>
                <a:gd name="T22" fmla="*/ 271 w 2181"/>
                <a:gd name="T23" fmla="*/ 81 h 2189"/>
                <a:gd name="T24" fmla="*/ 433 w 2181"/>
                <a:gd name="T25" fmla="*/ 21 h 2189"/>
                <a:gd name="T26" fmla="*/ 689 w 2181"/>
                <a:gd name="T27" fmla="*/ 4 h 2189"/>
                <a:gd name="T28" fmla="*/ 864 w 2181"/>
                <a:gd name="T29" fmla="*/ 53 h 2189"/>
                <a:gd name="T30" fmla="*/ 1018 w 2181"/>
                <a:gd name="T31" fmla="*/ 144 h 2189"/>
                <a:gd name="T32" fmla="*/ 1169 w 2181"/>
                <a:gd name="T33" fmla="*/ 284 h 2189"/>
                <a:gd name="T34" fmla="*/ 1351 w 2181"/>
                <a:gd name="T35" fmla="*/ 475 h 2189"/>
                <a:gd name="T36" fmla="*/ 1449 w 2181"/>
                <a:gd name="T37" fmla="*/ 481 h 2189"/>
                <a:gd name="T38" fmla="*/ 1567 w 2181"/>
                <a:gd name="T39" fmla="*/ 542 h 2189"/>
                <a:gd name="T40" fmla="*/ 1658 w 2181"/>
                <a:gd name="T41" fmla="*/ 645 h 2189"/>
                <a:gd name="T42" fmla="*/ 1756 w 2181"/>
                <a:gd name="T43" fmla="*/ 844 h 2189"/>
                <a:gd name="T44" fmla="*/ 1863 w 2181"/>
                <a:gd name="T45" fmla="*/ 1066 h 2189"/>
                <a:gd name="T46" fmla="*/ 1945 w 2181"/>
                <a:gd name="T47" fmla="*/ 1169 h 2189"/>
                <a:gd name="T48" fmla="*/ 1898 w 2181"/>
                <a:gd name="T49" fmla="*/ 1197 h 2189"/>
                <a:gd name="T50" fmla="*/ 1803 w 2181"/>
                <a:gd name="T51" fmla="*/ 1197 h 2189"/>
                <a:gd name="T52" fmla="*/ 1743 w 2181"/>
                <a:gd name="T53" fmla="*/ 1181 h 2189"/>
                <a:gd name="T54" fmla="*/ 1757 w 2181"/>
                <a:gd name="T55" fmla="*/ 1248 h 2189"/>
                <a:gd name="T56" fmla="*/ 1818 w 2181"/>
                <a:gd name="T57" fmla="*/ 1363 h 2189"/>
                <a:gd name="T58" fmla="*/ 1850 w 2181"/>
                <a:gd name="T59" fmla="*/ 1460 h 2189"/>
                <a:gd name="T60" fmla="*/ 1645 w 2181"/>
                <a:gd name="T61" fmla="*/ 1446 h 2189"/>
                <a:gd name="T62" fmla="*/ 1489 w 2181"/>
                <a:gd name="T63" fmla="*/ 1400 h 2189"/>
                <a:gd name="T64" fmla="*/ 1349 w 2181"/>
                <a:gd name="T65" fmla="*/ 1314 h 2189"/>
                <a:gd name="T66" fmla="*/ 1260 w 2181"/>
                <a:gd name="T67" fmla="*/ 1178 h 2189"/>
                <a:gd name="T68" fmla="*/ 1190 w 2181"/>
                <a:gd name="T69" fmla="*/ 1082 h 2189"/>
                <a:gd name="T70" fmla="*/ 1082 w 2181"/>
                <a:gd name="T71" fmla="*/ 1080 h 2189"/>
                <a:gd name="T72" fmla="*/ 993 w 2181"/>
                <a:gd name="T73" fmla="*/ 1044 h 2189"/>
                <a:gd name="T74" fmla="*/ 893 w 2181"/>
                <a:gd name="T75" fmla="*/ 942 h 2189"/>
                <a:gd name="T76" fmla="*/ 823 w 2181"/>
                <a:gd name="T77" fmla="*/ 812 h 2189"/>
                <a:gd name="T78" fmla="*/ 872 w 2181"/>
                <a:gd name="T79" fmla="*/ 781 h 2189"/>
                <a:gd name="T80" fmla="*/ 953 w 2181"/>
                <a:gd name="T81" fmla="*/ 759 h 2189"/>
                <a:gd name="T82" fmla="*/ 1001 w 2181"/>
                <a:gd name="T83" fmla="*/ 705 h 2189"/>
                <a:gd name="T84" fmla="*/ 1007 w 2181"/>
                <a:gd name="T85" fmla="*/ 614 h 2189"/>
                <a:gd name="T86" fmla="*/ 967 w 2181"/>
                <a:gd name="T87" fmla="*/ 509 h 2189"/>
                <a:gd name="T88" fmla="*/ 811 w 2181"/>
                <a:gd name="T89" fmla="*/ 369 h 2189"/>
                <a:gd name="T90" fmla="*/ 698 w 2181"/>
                <a:gd name="T91" fmla="*/ 320 h 2189"/>
                <a:gd name="T92" fmla="*/ 585 w 2181"/>
                <a:gd name="T93" fmla="*/ 308 h 2189"/>
                <a:gd name="T94" fmla="*/ 460 w 2181"/>
                <a:gd name="T95" fmla="*/ 344 h 2189"/>
                <a:gd name="T96" fmla="*/ 376 w 2181"/>
                <a:gd name="T97" fmla="*/ 426 h 2189"/>
                <a:gd name="T98" fmla="*/ 331 w 2181"/>
                <a:gd name="T99" fmla="*/ 538 h 2189"/>
                <a:gd name="T100" fmla="*/ 316 w 2181"/>
                <a:gd name="T101" fmla="*/ 670 h 2189"/>
                <a:gd name="T102" fmla="*/ 356 w 2181"/>
                <a:gd name="T103" fmla="*/ 803 h 2189"/>
                <a:gd name="T104" fmla="*/ 457 w 2181"/>
                <a:gd name="T105" fmla="*/ 940 h 2189"/>
                <a:gd name="T106" fmla="*/ 626 w 2181"/>
                <a:gd name="T107" fmla="*/ 1081 h 2189"/>
                <a:gd name="T108" fmla="*/ 912 w 2181"/>
                <a:gd name="T109" fmla="*/ 1256 h 2189"/>
                <a:gd name="T110" fmla="*/ 1243 w 2181"/>
                <a:gd name="T111" fmla="*/ 1416 h 2189"/>
                <a:gd name="T112" fmla="*/ 1579 w 2181"/>
                <a:gd name="T113" fmla="*/ 1552 h 2189"/>
                <a:gd name="T114" fmla="*/ 2045 w 2181"/>
                <a:gd name="T115" fmla="*/ 1714 h 2189"/>
                <a:gd name="T116" fmla="*/ 2181 w 2181"/>
                <a:gd name="T117" fmla="*/ 2189 h 2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81" h="2189">
                  <a:moveTo>
                    <a:pt x="2181" y="2189"/>
                  </a:moveTo>
                  <a:lnTo>
                    <a:pt x="2131" y="2161"/>
                  </a:lnTo>
                  <a:lnTo>
                    <a:pt x="2079" y="2132"/>
                  </a:lnTo>
                  <a:lnTo>
                    <a:pt x="2022" y="2102"/>
                  </a:lnTo>
                  <a:lnTo>
                    <a:pt x="1962" y="2074"/>
                  </a:lnTo>
                  <a:lnTo>
                    <a:pt x="1898" y="2045"/>
                  </a:lnTo>
                  <a:lnTo>
                    <a:pt x="1830" y="2015"/>
                  </a:lnTo>
                  <a:lnTo>
                    <a:pt x="1759" y="1986"/>
                  </a:lnTo>
                  <a:lnTo>
                    <a:pt x="1683" y="1957"/>
                  </a:lnTo>
                  <a:lnTo>
                    <a:pt x="1626" y="1931"/>
                  </a:lnTo>
                  <a:lnTo>
                    <a:pt x="1572" y="1906"/>
                  </a:lnTo>
                  <a:lnTo>
                    <a:pt x="1518" y="1883"/>
                  </a:lnTo>
                  <a:lnTo>
                    <a:pt x="1467" y="1858"/>
                  </a:lnTo>
                  <a:lnTo>
                    <a:pt x="1415" y="1835"/>
                  </a:lnTo>
                  <a:lnTo>
                    <a:pt x="1364" y="1812"/>
                  </a:lnTo>
                  <a:lnTo>
                    <a:pt x="1315" y="1788"/>
                  </a:lnTo>
                  <a:lnTo>
                    <a:pt x="1265" y="1766"/>
                  </a:lnTo>
                  <a:lnTo>
                    <a:pt x="1216" y="1743"/>
                  </a:lnTo>
                  <a:lnTo>
                    <a:pt x="1166" y="1719"/>
                  </a:lnTo>
                  <a:lnTo>
                    <a:pt x="1116" y="1695"/>
                  </a:lnTo>
                  <a:lnTo>
                    <a:pt x="1066" y="1671"/>
                  </a:lnTo>
                  <a:lnTo>
                    <a:pt x="1015" y="1646"/>
                  </a:lnTo>
                  <a:lnTo>
                    <a:pt x="963" y="1620"/>
                  </a:lnTo>
                  <a:lnTo>
                    <a:pt x="910" y="1594"/>
                  </a:lnTo>
                  <a:lnTo>
                    <a:pt x="856" y="1567"/>
                  </a:lnTo>
                  <a:lnTo>
                    <a:pt x="585" y="1387"/>
                  </a:lnTo>
                  <a:lnTo>
                    <a:pt x="542" y="1360"/>
                  </a:lnTo>
                  <a:lnTo>
                    <a:pt x="497" y="1331"/>
                  </a:lnTo>
                  <a:lnTo>
                    <a:pt x="451" y="1299"/>
                  </a:lnTo>
                  <a:lnTo>
                    <a:pt x="405" y="1266"/>
                  </a:lnTo>
                  <a:lnTo>
                    <a:pt x="358" y="1232"/>
                  </a:lnTo>
                  <a:lnTo>
                    <a:pt x="313" y="1194"/>
                  </a:lnTo>
                  <a:lnTo>
                    <a:pt x="291" y="1175"/>
                  </a:lnTo>
                  <a:lnTo>
                    <a:pt x="268" y="1156"/>
                  </a:lnTo>
                  <a:lnTo>
                    <a:pt x="247" y="1135"/>
                  </a:lnTo>
                  <a:lnTo>
                    <a:pt x="226" y="1115"/>
                  </a:lnTo>
                  <a:lnTo>
                    <a:pt x="205" y="1094"/>
                  </a:lnTo>
                  <a:lnTo>
                    <a:pt x="185" y="1073"/>
                  </a:lnTo>
                  <a:lnTo>
                    <a:pt x="166" y="1050"/>
                  </a:lnTo>
                  <a:lnTo>
                    <a:pt x="148" y="1028"/>
                  </a:lnTo>
                  <a:lnTo>
                    <a:pt x="130" y="1005"/>
                  </a:lnTo>
                  <a:lnTo>
                    <a:pt x="113" y="981"/>
                  </a:lnTo>
                  <a:lnTo>
                    <a:pt x="98" y="958"/>
                  </a:lnTo>
                  <a:lnTo>
                    <a:pt x="84" y="934"/>
                  </a:lnTo>
                  <a:lnTo>
                    <a:pt x="70" y="910"/>
                  </a:lnTo>
                  <a:lnTo>
                    <a:pt x="58" y="884"/>
                  </a:lnTo>
                  <a:lnTo>
                    <a:pt x="46" y="859"/>
                  </a:lnTo>
                  <a:lnTo>
                    <a:pt x="37" y="833"/>
                  </a:lnTo>
                  <a:lnTo>
                    <a:pt x="28" y="806"/>
                  </a:lnTo>
                  <a:lnTo>
                    <a:pt x="22" y="780"/>
                  </a:lnTo>
                  <a:lnTo>
                    <a:pt x="17" y="753"/>
                  </a:lnTo>
                  <a:lnTo>
                    <a:pt x="13" y="724"/>
                  </a:lnTo>
                  <a:lnTo>
                    <a:pt x="9" y="708"/>
                  </a:lnTo>
                  <a:lnTo>
                    <a:pt x="6" y="692"/>
                  </a:lnTo>
                  <a:lnTo>
                    <a:pt x="4" y="676"/>
                  </a:lnTo>
                  <a:lnTo>
                    <a:pt x="2" y="660"/>
                  </a:lnTo>
                  <a:lnTo>
                    <a:pt x="0" y="628"/>
                  </a:lnTo>
                  <a:lnTo>
                    <a:pt x="1" y="596"/>
                  </a:lnTo>
                  <a:lnTo>
                    <a:pt x="2" y="564"/>
                  </a:lnTo>
                  <a:lnTo>
                    <a:pt x="5" y="532"/>
                  </a:lnTo>
                  <a:lnTo>
                    <a:pt x="10" y="499"/>
                  </a:lnTo>
                  <a:lnTo>
                    <a:pt x="15" y="465"/>
                  </a:lnTo>
                  <a:lnTo>
                    <a:pt x="26" y="426"/>
                  </a:lnTo>
                  <a:lnTo>
                    <a:pt x="39" y="384"/>
                  </a:lnTo>
                  <a:lnTo>
                    <a:pt x="46" y="364"/>
                  </a:lnTo>
                  <a:lnTo>
                    <a:pt x="53" y="343"/>
                  </a:lnTo>
                  <a:lnTo>
                    <a:pt x="62" y="321"/>
                  </a:lnTo>
                  <a:lnTo>
                    <a:pt x="70" y="301"/>
                  </a:lnTo>
                  <a:lnTo>
                    <a:pt x="79" y="281"/>
                  </a:lnTo>
                  <a:lnTo>
                    <a:pt x="89" y="262"/>
                  </a:lnTo>
                  <a:lnTo>
                    <a:pt x="100" y="242"/>
                  </a:lnTo>
                  <a:lnTo>
                    <a:pt x="112" y="224"/>
                  </a:lnTo>
                  <a:lnTo>
                    <a:pt x="124" y="207"/>
                  </a:lnTo>
                  <a:lnTo>
                    <a:pt x="139" y="190"/>
                  </a:lnTo>
                  <a:lnTo>
                    <a:pt x="153" y="175"/>
                  </a:lnTo>
                  <a:lnTo>
                    <a:pt x="169" y="160"/>
                  </a:lnTo>
                  <a:lnTo>
                    <a:pt x="180" y="149"/>
                  </a:lnTo>
                  <a:lnTo>
                    <a:pt x="191" y="138"/>
                  </a:lnTo>
                  <a:lnTo>
                    <a:pt x="203" y="128"/>
                  </a:lnTo>
                  <a:lnTo>
                    <a:pt x="216" y="118"/>
                  </a:lnTo>
                  <a:lnTo>
                    <a:pt x="229" y="108"/>
                  </a:lnTo>
                  <a:lnTo>
                    <a:pt x="243" y="99"/>
                  </a:lnTo>
                  <a:lnTo>
                    <a:pt x="256" y="91"/>
                  </a:lnTo>
                  <a:lnTo>
                    <a:pt x="271" y="81"/>
                  </a:lnTo>
                  <a:lnTo>
                    <a:pt x="285" y="73"/>
                  </a:lnTo>
                  <a:lnTo>
                    <a:pt x="301" y="66"/>
                  </a:lnTo>
                  <a:lnTo>
                    <a:pt x="316" y="59"/>
                  </a:lnTo>
                  <a:lnTo>
                    <a:pt x="332" y="52"/>
                  </a:lnTo>
                  <a:lnTo>
                    <a:pt x="365" y="40"/>
                  </a:lnTo>
                  <a:lnTo>
                    <a:pt x="399" y="30"/>
                  </a:lnTo>
                  <a:lnTo>
                    <a:pt x="433" y="21"/>
                  </a:lnTo>
                  <a:lnTo>
                    <a:pt x="469" y="14"/>
                  </a:lnTo>
                  <a:lnTo>
                    <a:pt x="505" y="7"/>
                  </a:lnTo>
                  <a:lnTo>
                    <a:pt x="542" y="3"/>
                  </a:lnTo>
                  <a:lnTo>
                    <a:pt x="578" y="1"/>
                  </a:lnTo>
                  <a:lnTo>
                    <a:pt x="616" y="0"/>
                  </a:lnTo>
                  <a:lnTo>
                    <a:pt x="652" y="1"/>
                  </a:lnTo>
                  <a:lnTo>
                    <a:pt x="689" y="4"/>
                  </a:lnTo>
                  <a:lnTo>
                    <a:pt x="715" y="8"/>
                  </a:lnTo>
                  <a:lnTo>
                    <a:pt x="741" y="14"/>
                  </a:lnTo>
                  <a:lnTo>
                    <a:pt x="767" y="20"/>
                  </a:lnTo>
                  <a:lnTo>
                    <a:pt x="792" y="27"/>
                  </a:lnTo>
                  <a:lnTo>
                    <a:pt x="816" y="35"/>
                  </a:lnTo>
                  <a:lnTo>
                    <a:pt x="841" y="44"/>
                  </a:lnTo>
                  <a:lnTo>
                    <a:pt x="864" y="53"/>
                  </a:lnTo>
                  <a:lnTo>
                    <a:pt x="887" y="64"/>
                  </a:lnTo>
                  <a:lnTo>
                    <a:pt x="911" y="75"/>
                  </a:lnTo>
                  <a:lnTo>
                    <a:pt x="933" y="87"/>
                  </a:lnTo>
                  <a:lnTo>
                    <a:pt x="954" y="101"/>
                  </a:lnTo>
                  <a:lnTo>
                    <a:pt x="975" y="115"/>
                  </a:lnTo>
                  <a:lnTo>
                    <a:pt x="997" y="129"/>
                  </a:lnTo>
                  <a:lnTo>
                    <a:pt x="1018" y="144"/>
                  </a:lnTo>
                  <a:lnTo>
                    <a:pt x="1037" y="160"/>
                  </a:lnTo>
                  <a:lnTo>
                    <a:pt x="1057" y="177"/>
                  </a:lnTo>
                  <a:lnTo>
                    <a:pt x="1077" y="193"/>
                  </a:lnTo>
                  <a:lnTo>
                    <a:pt x="1096" y="211"/>
                  </a:lnTo>
                  <a:lnTo>
                    <a:pt x="1114" y="228"/>
                  </a:lnTo>
                  <a:lnTo>
                    <a:pt x="1133" y="246"/>
                  </a:lnTo>
                  <a:lnTo>
                    <a:pt x="1169" y="284"/>
                  </a:lnTo>
                  <a:lnTo>
                    <a:pt x="1202" y="322"/>
                  </a:lnTo>
                  <a:lnTo>
                    <a:pt x="1236" y="362"/>
                  </a:lnTo>
                  <a:lnTo>
                    <a:pt x="1267" y="401"/>
                  </a:lnTo>
                  <a:lnTo>
                    <a:pt x="1298" y="442"/>
                  </a:lnTo>
                  <a:lnTo>
                    <a:pt x="1327" y="482"/>
                  </a:lnTo>
                  <a:lnTo>
                    <a:pt x="1339" y="478"/>
                  </a:lnTo>
                  <a:lnTo>
                    <a:pt x="1351" y="475"/>
                  </a:lnTo>
                  <a:lnTo>
                    <a:pt x="1363" y="473"/>
                  </a:lnTo>
                  <a:lnTo>
                    <a:pt x="1376" y="472"/>
                  </a:lnTo>
                  <a:lnTo>
                    <a:pt x="1387" y="472"/>
                  </a:lnTo>
                  <a:lnTo>
                    <a:pt x="1398" y="472"/>
                  </a:lnTo>
                  <a:lnTo>
                    <a:pt x="1408" y="473"/>
                  </a:lnTo>
                  <a:lnTo>
                    <a:pt x="1418" y="474"/>
                  </a:lnTo>
                  <a:lnTo>
                    <a:pt x="1449" y="481"/>
                  </a:lnTo>
                  <a:lnTo>
                    <a:pt x="1460" y="485"/>
                  </a:lnTo>
                  <a:lnTo>
                    <a:pt x="1480" y="492"/>
                  </a:lnTo>
                  <a:lnTo>
                    <a:pt x="1499" y="501"/>
                  </a:lnTo>
                  <a:lnTo>
                    <a:pt x="1517" y="510"/>
                  </a:lnTo>
                  <a:lnTo>
                    <a:pt x="1535" y="520"/>
                  </a:lnTo>
                  <a:lnTo>
                    <a:pt x="1552" y="531"/>
                  </a:lnTo>
                  <a:lnTo>
                    <a:pt x="1567" y="542"/>
                  </a:lnTo>
                  <a:lnTo>
                    <a:pt x="1582" y="555"/>
                  </a:lnTo>
                  <a:lnTo>
                    <a:pt x="1596" y="568"/>
                  </a:lnTo>
                  <a:lnTo>
                    <a:pt x="1610" y="583"/>
                  </a:lnTo>
                  <a:lnTo>
                    <a:pt x="1623" y="598"/>
                  </a:lnTo>
                  <a:lnTo>
                    <a:pt x="1635" y="613"/>
                  </a:lnTo>
                  <a:lnTo>
                    <a:pt x="1647" y="629"/>
                  </a:lnTo>
                  <a:lnTo>
                    <a:pt x="1658" y="645"/>
                  </a:lnTo>
                  <a:lnTo>
                    <a:pt x="1668" y="663"/>
                  </a:lnTo>
                  <a:lnTo>
                    <a:pt x="1679" y="680"/>
                  </a:lnTo>
                  <a:lnTo>
                    <a:pt x="1689" y="697"/>
                  </a:lnTo>
                  <a:lnTo>
                    <a:pt x="1707" y="733"/>
                  </a:lnTo>
                  <a:lnTo>
                    <a:pt x="1724" y="770"/>
                  </a:lnTo>
                  <a:lnTo>
                    <a:pt x="1740" y="807"/>
                  </a:lnTo>
                  <a:lnTo>
                    <a:pt x="1756" y="844"/>
                  </a:lnTo>
                  <a:lnTo>
                    <a:pt x="1771" y="881"/>
                  </a:lnTo>
                  <a:lnTo>
                    <a:pt x="1786" y="917"/>
                  </a:lnTo>
                  <a:lnTo>
                    <a:pt x="1801" y="951"/>
                  </a:lnTo>
                  <a:lnTo>
                    <a:pt x="1817" y="984"/>
                  </a:lnTo>
                  <a:lnTo>
                    <a:pt x="1832" y="1010"/>
                  </a:lnTo>
                  <a:lnTo>
                    <a:pt x="1847" y="1037"/>
                  </a:lnTo>
                  <a:lnTo>
                    <a:pt x="1863" y="1066"/>
                  </a:lnTo>
                  <a:lnTo>
                    <a:pt x="1881" y="1093"/>
                  </a:lnTo>
                  <a:lnTo>
                    <a:pt x="1890" y="1107"/>
                  </a:lnTo>
                  <a:lnTo>
                    <a:pt x="1900" y="1120"/>
                  </a:lnTo>
                  <a:lnTo>
                    <a:pt x="1911" y="1133"/>
                  </a:lnTo>
                  <a:lnTo>
                    <a:pt x="1922" y="1146"/>
                  </a:lnTo>
                  <a:lnTo>
                    <a:pt x="1933" y="1158"/>
                  </a:lnTo>
                  <a:lnTo>
                    <a:pt x="1945" y="1169"/>
                  </a:lnTo>
                  <a:lnTo>
                    <a:pt x="1957" y="1180"/>
                  </a:lnTo>
                  <a:lnTo>
                    <a:pt x="1969" y="1190"/>
                  </a:lnTo>
                  <a:lnTo>
                    <a:pt x="1953" y="1188"/>
                  </a:lnTo>
                  <a:lnTo>
                    <a:pt x="1939" y="1188"/>
                  </a:lnTo>
                  <a:lnTo>
                    <a:pt x="1927" y="1189"/>
                  </a:lnTo>
                  <a:lnTo>
                    <a:pt x="1917" y="1191"/>
                  </a:lnTo>
                  <a:lnTo>
                    <a:pt x="1898" y="1197"/>
                  </a:lnTo>
                  <a:lnTo>
                    <a:pt x="1880" y="1203"/>
                  </a:lnTo>
                  <a:lnTo>
                    <a:pt x="1871" y="1205"/>
                  </a:lnTo>
                  <a:lnTo>
                    <a:pt x="1861" y="1207"/>
                  </a:lnTo>
                  <a:lnTo>
                    <a:pt x="1850" y="1207"/>
                  </a:lnTo>
                  <a:lnTo>
                    <a:pt x="1837" y="1205"/>
                  </a:lnTo>
                  <a:lnTo>
                    <a:pt x="1821" y="1202"/>
                  </a:lnTo>
                  <a:lnTo>
                    <a:pt x="1803" y="1197"/>
                  </a:lnTo>
                  <a:lnTo>
                    <a:pt x="1783" y="1189"/>
                  </a:lnTo>
                  <a:lnTo>
                    <a:pt x="1759" y="1178"/>
                  </a:lnTo>
                  <a:lnTo>
                    <a:pt x="1755" y="1177"/>
                  </a:lnTo>
                  <a:lnTo>
                    <a:pt x="1750" y="1177"/>
                  </a:lnTo>
                  <a:lnTo>
                    <a:pt x="1747" y="1178"/>
                  </a:lnTo>
                  <a:lnTo>
                    <a:pt x="1745" y="1179"/>
                  </a:lnTo>
                  <a:lnTo>
                    <a:pt x="1743" y="1181"/>
                  </a:lnTo>
                  <a:lnTo>
                    <a:pt x="1742" y="1184"/>
                  </a:lnTo>
                  <a:lnTo>
                    <a:pt x="1741" y="1187"/>
                  </a:lnTo>
                  <a:lnTo>
                    <a:pt x="1741" y="1190"/>
                  </a:lnTo>
                  <a:lnTo>
                    <a:pt x="1743" y="1205"/>
                  </a:lnTo>
                  <a:lnTo>
                    <a:pt x="1746" y="1218"/>
                  </a:lnTo>
                  <a:lnTo>
                    <a:pt x="1751" y="1234"/>
                  </a:lnTo>
                  <a:lnTo>
                    <a:pt x="1757" y="1248"/>
                  </a:lnTo>
                  <a:lnTo>
                    <a:pt x="1762" y="1262"/>
                  </a:lnTo>
                  <a:lnTo>
                    <a:pt x="1768" y="1277"/>
                  </a:lnTo>
                  <a:lnTo>
                    <a:pt x="1775" y="1291"/>
                  </a:lnTo>
                  <a:lnTo>
                    <a:pt x="1782" y="1305"/>
                  </a:lnTo>
                  <a:lnTo>
                    <a:pt x="1790" y="1320"/>
                  </a:lnTo>
                  <a:lnTo>
                    <a:pt x="1799" y="1334"/>
                  </a:lnTo>
                  <a:lnTo>
                    <a:pt x="1818" y="1363"/>
                  </a:lnTo>
                  <a:lnTo>
                    <a:pt x="1840" y="1393"/>
                  </a:lnTo>
                  <a:lnTo>
                    <a:pt x="1864" y="1422"/>
                  </a:lnTo>
                  <a:lnTo>
                    <a:pt x="1890" y="1453"/>
                  </a:lnTo>
                  <a:lnTo>
                    <a:pt x="1882" y="1455"/>
                  </a:lnTo>
                  <a:lnTo>
                    <a:pt x="1873" y="1457"/>
                  </a:lnTo>
                  <a:lnTo>
                    <a:pt x="1862" y="1458"/>
                  </a:lnTo>
                  <a:lnTo>
                    <a:pt x="1850" y="1460"/>
                  </a:lnTo>
                  <a:lnTo>
                    <a:pt x="1820" y="1461"/>
                  </a:lnTo>
                  <a:lnTo>
                    <a:pt x="1787" y="1461"/>
                  </a:lnTo>
                  <a:lnTo>
                    <a:pt x="1750" y="1460"/>
                  </a:lnTo>
                  <a:lnTo>
                    <a:pt x="1710" y="1456"/>
                  </a:lnTo>
                  <a:lnTo>
                    <a:pt x="1689" y="1453"/>
                  </a:lnTo>
                  <a:lnTo>
                    <a:pt x="1667" y="1450"/>
                  </a:lnTo>
                  <a:lnTo>
                    <a:pt x="1645" y="1446"/>
                  </a:lnTo>
                  <a:lnTo>
                    <a:pt x="1624" y="1442"/>
                  </a:lnTo>
                  <a:lnTo>
                    <a:pt x="1602" y="1437"/>
                  </a:lnTo>
                  <a:lnTo>
                    <a:pt x="1578" y="1431"/>
                  </a:lnTo>
                  <a:lnTo>
                    <a:pt x="1556" y="1424"/>
                  </a:lnTo>
                  <a:lnTo>
                    <a:pt x="1534" y="1417"/>
                  </a:lnTo>
                  <a:lnTo>
                    <a:pt x="1511" y="1409"/>
                  </a:lnTo>
                  <a:lnTo>
                    <a:pt x="1489" y="1400"/>
                  </a:lnTo>
                  <a:lnTo>
                    <a:pt x="1468" y="1391"/>
                  </a:lnTo>
                  <a:lnTo>
                    <a:pt x="1447" y="1379"/>
                  </a:lnTo>
                  <a:lnTo>
                    <a:pt x="1425" y="1368"/>
                  </a:lnTo>
                  <a:lnTo>
                    <a:pt x="1405" y="1356"/>
                  </a:lnTo>
                  <a:lnTo>
                    <a:pt x="1386" y="1343"/>
                  </a:lnTo>
                  <a:lnTo>
                    <a:pt x="1367" y="1329"/>
                  </a:lnTo>
                  <a:lnTo>
                    <a:pt x="1349" y="1314"/>
                  </a:lnTo>
                  <a:lnTo>
                    <a:pt x="1332" y="1297"/>
                  </a:lnTo>
                  <a:lnTo>
                    <a:pt x="1317" y="1280"/>
                  </a:lnTo>
                  <a:lnTo>
                    <a:pt x="1303" y="1262"/>
                  </a:lnTo>
                  <a:lnTo>
                    <a:pt x="1289" y="1242"/>
                  </a:lnTo>
                  <a:lnTo>
                    <a:pt x="1278" y="1220"/>
                  </a:lnTo>
                  <a:lnTo>
                    <a:pt x="1268" y="1199"/>
                  </a:lnTo>
                  <a:lnTo>
                    <a:pt x="1260" y="1178"/>
                  </a:lnTo>
                  <a:lnTo>
                    <a:pt x="1252" y="1156"/>
                  </a:lnTo>
                  <a:lnTo>
                    <a:pt x="1246" y="1131"/>
                  </a:lnTo>
                  <a:lnTo>
                    <a:pt x="1240" y="1107"/>
                  </a:lnTo>
                  <a:lnTo>
                    <a:pt x="1234" y="1082"/>
                  </a:lnTo>
                  <a:lnTo>
                    <a:pt x="1221" y="1081"/>
                  </a:lnTo>
                  <a:lnTo>
                    <a:pt x="1206" y="1081"/>
                  </a:lnTo>
                  <a:lnTo>
                    <a:pt x="1190" y="1082"/>
                  </a:lnTo>
                  <a:lnTo>
                    <a:pt x="1174" y="1083"/>
                  </a:lnTo>
                  <a:lnTo>
                    <a:pt x="1158" y="1085"/>
                  </a:lnTo>
                  <a:lnTo>
                    <a:pt x="1142" y="1085"/>
                  </a:lnTo>
                  <a:lnTo>
                    <a:pt x="1125" y="1086"/>
                  </a:lnTo>
                  <a:lnTo>
                    <a:pt x="1109" y="1085"/>
                  </a:lnTo>
                  <a:lnTo>
                    <a:pt x="1096" y="1083"/>
                  </a:lnTo>
                  <a:lnTo>
                    <a:pt x="1082" y="1080"/>
                  </a:lnTo>
                  <a:lnTo>
                    <a:pt x="1070" y="1077"/>
                  </a:lnTo>
                  <a:lnTo>
                    <a:pt x="1057" y="1073"/>
                  </a:lnTo>
                  <a:lnTo>
                    <a:pt x="1045" y="1069"/>
                  </a:lnTo>
                  <a:lnTo>
                    <a:pt x="1034" y="1065"/>
                  </a:lnTo>
                  <a:lnTo>
                    <a:pt x="1023" y="1060"/>
                  </a:lnTo>
                  <a:lnTo>
                    <a:pt x="1013" y="1055"/>
                  </a:lnTo>
                  <a:lnTo>
                    <a:pt x="993" y="1044"/>
                  </a:lnTo>
                  <a:lnTo>
                    <a:pt x="975" y="1032"/>
                  </a:lnTo>
                  <a:lnTo>
                    <a:pt x="958" y="1019"/>
                  </a:lnTo>
                  <a:lnTo>
                    <a:pt x="943" y="1005"/>
                  </a:lnTo>
                  <a:lnTo>
                    <a:pt x="930" y="990"/>
                  </a:lnTo>
                  <a:lnTo>
                    <a:pt x="917" y="974"/>
                  </a:lnTo>
                  <a:lnTo>
                    <a:pt x="904" y="958"/>
                  </a:lnTo>
                  <a:lnTo>
                    <a:pt x="893" y="942"/>
                  </a:lnTo>
                  <a:lnTo>
                    <a:pt x="873" y="908"/>
                  </a:lnTo>
                  <a:lnTo>
                    <a:pt x="855" y="874"/>
                  </a:lnTo>
                  <a:lnTo>
                    <a:pt x="851" y="863"/>
                  </a:lnTo>
                  <a:lnTo>
                    <a:pt x="845" y="851"/>
                  </a:lnTo>
                  <a:lnTo>
                    <a:pt x="838" y="839"/>
                  </a:lnTo>
                  <a:lnTo>
                    <a:pt x="831" y="826"/>
                  </a:lnTo>
                  <a:lnTo>
                    <a:pt x="823" y="812"/>
                  </a:lnTo>
                  <a:lnTo>
                    <a:pt x="820" y="800"/>
                  </a:lnTo>
                  <a:lnTo>
                    <a:pt x="819" y="795"/>
                  </a:lnTo>
                  <a:lnTo>
                    <a:pt x="819" y="790"/>
                  </a:lnTo>
                  <a:lnTo>
                    <a:pt x="820" y="786"/>
                  </a:lnTo>
                  <a:lnTo>
                    <a:pt x="822" y="782"/>
                  </a:lnTo>
                  <a:lnTo>
                    <a:pt x="847" y="783"/>
                  </a:lnTo>
                  <a:lnTo>
                    <a:pt x="872" y="781"/>
                  </a:lnTo>
                  <a:lnTo>
                    <a:pt x="884" y="780"/>
                  </a:lnTo>
                  <a:lnTo>
                    <a:pt x="896" y="778"/>
                  </a:lnTo>
                  <a:lnTo>
                    <a:pt x="909" y="776"/>
                  </a:lnTo>
                  <a:lnTo>
                    <a:pt x="921" y="772"/>
                  </a:lnTo>
                  <a:lnTo>
                    <a:pt x="932" y="769"/>
                  </a:lnTo>
                  <a:lnTo>
                    <a:pt x="943" y="764"/>
                  </a:lnTo>
                  <a:lnTo>
                    <a:pt x="953" y="759"/>
                  </a:lnTo>
                  <a:lnTo>
                    <a:pt x="963" y="753"/>
                  </a:lnTo>
                  <a:lnTo>
                    <a:pt x="972" y="746"/>
                  </a:lnTo>
                  <a:lnTo>
                    <a:pt x="980" y="738"/>
                  </a:lnTo>
                  <a:lnTo>
                    <a:pt x="989" y="730"/>
                  </a:lnTo>
                  <a:lnTo>
                    <a:pt x="995" y="721"/>
                  </a:lnTo>
                  <a:lnTo>
                    <a:pt x="998" y="714"/>
                  </a:lnTo>
                  <a:lnTo>
                    <a:pt x="1001" y="705"/>
                  </a:lnTo>
                  <a:lnTo>
                    <a:pt x="1004" y="695"/>
                  </a:lnTo>
                  <a:lnTo>
                    <a:pt x="1006" y="684"/>
                  </a:lnTo>
                  <a:lnTo>
                    <a:pt x="1008" y="672"/>
                  </a:lnTo>
                  <a:lnTo>
                    <a:pt x="1009" y="659"/>
                  </a:lnTo>
                  <a:lnTo>
                    <a:pt x="1009" y="644"/>
                  </a:lnTo>
                  <a:lnTo>
                    <a:pt x="1009" y="629"/>
                  </a:lnTo>
                  <a:lnTo>
                    <a:pt x="1007" y="614"/>
                  </a:lnTo>
                  <a:lnTo>
                    <a:pt x="1005" y="599"/>
                  </a:lnTo>
                  <a:lnTo>
                    <a:pt x="1002" y="583"/>
                  </a:lnTo>
                  <a:lnTo>
                    <a:pt x="997" y="567"/>
                  </a:lnTo>
                  <a:lnTo>
                    <a:pt x="992" y="552"/>
                  </a:lnTo>
                  <a:lnTo>
                    <a:pt x="985" y="537"/>
                  </a:lnTo>
                  <a:lnTo>
                    <a:pt x="976" y="522"/>
                  </a:lnTo>
                  <a:lnTo>
                    <a:pt x="967" y="509"/>
                  </a:lnTo>
                  <a:lnTo>
                    <a:pt x="948" y="486"/>
                  </a:lnTo>
                  <a:lnTo>
                    <a:pt x="928" y="465"/>
                  </a:lnTo>
                  <a:lnTo>
                    <a:pt x="907" y="444"/>
                  </a:lnTo>
                  <a:lnTo>
                    <a:pt x="884" y="424"/>
                  </a:lnTo>
                  <a:lnTo>
                    <a:pt x="861" y="404"/>
                  </a:lnTo>
                  <a:lnTo>
                    <a:pt x="837" y="386"/>
                  </a:lnTo>
                  <a:lnTo>
                    <a:pt x="811" y="369"/>
                  </a:lnTo>
                  <a:lnTo>
                    <a:pt x="785" y="354"/>
                  </a:lnTo>
                  <a:lnTo>
                    <a:pt x="771" y="348"/>
                  </a:lnTo>
                  <a:lnTo>
                    <a:pt x="757" y="341"/>
                  </a:lnTo>
                  <a:lnTo>
                    <a:pt x="742" y="335"/>
                  </a:lnTo>
                  <a:lnTo>
                    <a:pt x="728" y="329"/>
                  </a:lnTo>
                  <a:lnTo>
                    <a:pt x="713" y="324"/>
                  </a:lnTo>
                  <a:lnTo>
                    <a:pt x="698" y="320"/>
                  </a:lnTo>
                  <a:lnTo>
                    <a:pt x="683" y="316"/>
                  </a:lnTo>
                  <a:lnTo>
                    <a:pt x="667" y="313"/>
                  </a:lnTo>
                  <a:lnTo>
                    <a:pt x="651" y="311"/>
                  </a:lnTo>
                  <a:lnTo>
                    <a:pt x="635" y="309"/>
                  </a:lnTo>
                  <a:lnTo>
                    <a:pt x="619" y="308"/>
                  </a:lnTo>
                  <a:lnTo>
                    <a:pt x="602" y="308"/>
                  </a:lnTo>
                  <a:lnTo>
                    <a:pt x="585" y="308"/>
                  </a:lnTo>
                  <a:lnTo>
                    <a:pt x="568" y="310"/>
                  </a:lnTo>
                  <a:lnTo>
                    <a:pt x="550" y="312"/>
                  </a:lnTo>
                  <a:lnTo>
                    <a:pt x="533" y="314"/>
                  </a:lnTo>
                  <a:lnTo>
                    <a:pt x="512" y="320"/>
                  </a:lnTo>
                  <a:lnTo>
                    <a:pt x="494" y="327"/>
                  </a:lnTo>
                  <a:lnTo>
                    <a:pt x="476" y="336"/>
                  </a:lnTo>
                  <a:lnTo>
                    <a:pt x="460" y="344"/>
                  </a:lnTo>
                  <a:lnTo>
                    <a:pt x="445" y="354"/>
                  </a:lnTo>
                  <a:lnTo>
                    <a:pt x="430" y="364"/>
                  </a:lnTo>
                  <a:lnTo>
                    <a:pt x="417" y="375"/>
                  </a:lnTo>
                  <a:lnTo>
                    <a:pt x="406" y="386"/>
                  </a:lnTo>
                  <a:lnTo>
                    <a:pt x="395" y="399"/>
                  </a:lnTo>
                  <a:lnTo>
                    <a:pt x="385" y="412"/>
                  </a:lnTo>
                  <a:lnTo>
                    <a:pt x="376" y="426"/>
                  </a:lnTo>
                  <a:lnTo>
                    <a:pt x="368" y="440"/>
                  </a:lnTo>
                  <a:lnTo>
                    <a:pt x="360" y="454"/>
                  </a:lnTo>
                  <a:lnTo>
                    <a:pt x="354" y="469"/>
                  </a:lnTo>
                  <a:lnTo>
                    <a:pt x="349" y="484"/>
                  </a:lnTo>
                  <a:lnTo>
                    <a:pt x="344" y="501"/>
                  </a:lnTo>
                  <a:lnTo>
                    <a:pt x="337" y="519"/>
                  </a:lnTo>
                  <a:lnTo>
                    <a:pt x="331" y="538"/>
                  </a:lnTo>
                  <a:lnTo>
                    <a:pt x="326" y="556"/>
                  </a:lnTo>
                  <a:lnTo>
                    <a:pt x="322" y="575"/>
                  </a:lnTo>
                  <a:lnTo>
                    <a:pt x="319" y="594"/>
                  </a:lnTo>
                  <a:lnTo>
                    <a:pt x="316" y="613"/>
                  </a:lnTo>
                  <a:lnTo>
                    <a:pt x="315" y="631"/>
                  </a:lnTo>
                  <a:lnTo>
                    <a:pt x="315" y="650"/>
                  </a:lnTo>
                  <a:lnTo>
                    <a:pt x="316" y="670"/>
                  </a:lnTo>
                  <a:lnTo>
                    <a:pt x="319" y="688"/>
                  </a:lnTo>
                  <a:lnTo>
                    <a:pt x="322" y="707"/>
                  </a:lnTo>
                  <a:lnTo>
                    <a:pt x="326" y="726"/>
                  </a:lnTo>
                  <a:lnTo>
                    <a:pt x="332" y="746"/>
                  </a:lnTo>
                  <a:lnTo>
                    <a:pt x="339" y="765"/>
                  </a:lnTo>
                  <a:lnTo>
                    <a:pt x="346" y="784"/>
                  </a:lnTo>
                  <a:lnTo>
                    <a:pt x="356" y="803"/>
                  </a:lnTo>
                  <a:lnTo>
                    <a:pt x="367" y="823"/>
                  </a:lnTo>
                  <a:lnTo>
                    <a:pt x="379" y="842"/>
                  </a:lnTo>
                  <a:lnTo>
                    <a:pt x="391" y="861"/>
                  </a:lnTo>
                  <a:lnTo>
                    <a:pt x="406" y="880"/>
                  </a:lnTo>
                  <a:lnTo>
                    <a:pt x="421" y="900"/>
                  </a:lnTo>
                  <a:lnTo>
                    <a:pt x="438" y="920"/>
                  </a:lnTo>
                  <a:lnTo>
                    <a:pt x="457" y="940"/>
                  </a:lnTo>
                  <a:lnTo>
                    <a:pt x="477" y="959"/>
                  </a:lnTo>
                  <a:lnTo>
                    <a:pt x="498" y="979"/>
                  </a:lnTo>
                  <a:lnTo>
                    <a:pt x="521" y="1000"/>
                  </a:lnTo>
                  <a:lnTo>
                    <a:pt x="545" y="1020"/>
                  </a:lnTo>
                  <a:lnTo>
                    <a:pt x="570" y="1040"/>
                  </a:lnTo>
                  <a:lnTo>
                    <a:pt x="598" y="1060"/>
                  </a:lnTo>
                  <a:lnTo>
                    <a:pt x="626" y="1081"/>
                  </a:lnTo>
                  <a:lnTo>
                    <a:pt x="656" y="1101"/>
                  </a:lnTo>
                  <a:lnTo>
                    <a:pt x="688" y="1121"/>
                  </a:lnTo>
                  <a:lnTo>
                    <a:pt x="732" y="1151"/>
                  </a:lnTo>
                  <a:lnTo>
                    <a:pt x="778" y="1178"/>
                  </a:lnTo>
                  <a:lnTo>
                    <a:pt x="822" y="1205"/>
                  </a:lnTo>
                  <a:lnTo>
                    <a:pt x="867" y="1231"/>
                  </a:lnTo>
                  <a:lnTo>
                    <a:pt x="912" y="1256"/>
                  </a:lnTo>
                  <a:lnTo>
                    <a:pt x="957" y="1280"/>
                  </a:lnTo>
                  <a:lnTo>
                    <a:pt x="1003" y="1304"/>
                  </a:lnTo>
                  <a:lnTo>
                    <a:pt x="1049" y="1328"/>
                  </a:lnTo>
                  <a:lnTo>
                    <a:pt x="1096" y="1350"/>
                  </a:lnTo>
                  <a:lnTo>
                    <a:pt x="1144" y="1372"/>
                  </a:lnTo>
                  <a:lnTo>
                    <a:pt x="1193" y="1395"/>
                  </a:lnTo>
                  <a:lnTo>
                    <a:pt x="1243" y="1416"/>
                  </a:lnTo>
                  <a:lnTo>
                    <a:pt x="1295" y="1438"/>
                  </a:lnTo>
                  <a:lnTo>
                    <a:pt x="1347" y="1459"/>
                  </a:lnTo>
                  <a:lnTo>
                    <a:pt x="1401" y="1481"/>
                  </a:lnTo>
                  <a:lnTo>
                    <a:pt x="1458" y="1502"/>
                  </a:lnTo>
                  <a:lnTo>
                    <a:pt x="1497" y="1519"/>
                  </a:lnTo>
                  <a:lnTo>
                    <a:pt x="1538" y="1535"/>
                  </a:lnTo>
                  <a:lnTo>
                    <a:pt x="1579" y="1552"/>
                  </a:lnTo>
                  <a:lnTo>
                    <a:pt x="1621" y="1567"/>
                  </a:lnTo>
                  <a:lnTo>
                    <a:pt x="1707" y="1595"/>
                  </a:lnTo>
                  <a:lnTo>
                    <a:pt x="1793" y="1623"/>
                  </a:lnTo>
                  <a:lnTo>
                    <a:pt x="1879" y="1652"/>
                  </a:lnTo>
                  <a:lnTo>
                    <a:pt x="1963" y="1682"/>
                  </a:lnTo>
                  <a:lnTo>
                    <a:pt x="2005" y="1697"/>
                  </a:lnTo>
                  <a:lnTo>
                    <a:pt x="2045" y="1714"/>
                  </a:lnTo>
                  <a:lnTo>
                    <a:pt x="2085" y="1730"/>
                  </a:lnTo>
                  <a:lnTo>
                    <a:pt x="2123" y="1748"/>
                  </a:lnTo>
                  <a:lnTo>
                    <a:pt x="2137" y="1753"/>
                  </a:lnTo>
                  <a:lnTo>
                    <a:pt x="2153" y="1759"/>
                  </a:lnTo>
                  <a:lnTo>
                    <a:pt x="2167" y="1765"/>
                  </a:lnTo>
                  <a:lnTo>
                    <a:pt x="2181" y="1770"/>
                  </a:lnTo>
                  <a:lnTo>
                    <a:pt x="2181" y="2189"/>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
          <p:nvSpPr>
            <p:cNvPr id="1038" name="Freeform 14"/>
            <p:cNvSpPr>
              <a:spLocks/>
            </p:cNvSpPr>
            <p:nvPr userDrawn="1"/>
          </p:nvSpPr>
          <p:spPr bwMode="auto">
            <a:xfrm>
              <a:off x="5044" y="-6"/>
              <a:ext cx="716" cy="801"/>
            </a:xfrm>
            <a:custGeom>
              <a:avLst/>
              <a:gdLst>
                <a:gd name="T0" fmla="*/ 1304 w 7158"/>
                <a:gd name="T1" fmla="*/ 141 h 8006"/>
                <a:gd name="T2" fmla="*/ 1491 w 7158"/>
                <a:gd name="T3" fmla="*/ 571 h 8006"/>
                <a:gd name="T4" fmla="*/ 1257 w 7158"/>
                <a:gd name="T5" fmla="*/ 694 h 8006"/>
                <a:gd name="T6" fmla="*/ 1742 w 7158"/>
                <a:gd name="T7" fmla="*/ 1030 h 8006"/>
                <a:gd name="T8" fmla="*/ 1765 w 7158"/>
                <a:gd name="T9" fmla="*/ 1416 h 8006"/>
                <a:gd name="T10" fmla="*/ 1908 w 7158"/>
                <a:gd name="T11" fmla="*/ 1736 h 8006"/>
                <a:gd name="T12" fmla="*/ 1874 w 7158"/>
                <a:gd name="T13" fmla="*/ 1960 h 8006"/>
                <a:gd name="T14" fmla="*/ 2097 w 7158"/>
                <a:gd name="T15" fmla="*/ 2282 h 8006"/>
                <a:gd name="T16" fmla="*/ 2260 w 7158"/>
                <a:gd name="T17" fmla="*/ 2541 h 8006"/>
                <a:gd name="T18" fmla="*/ 1948 w 7158"/>
                <a:gd name="T19" fmla="*/ 2991 h 8006"/>
                <a:gd name="T20" fmla="*/ 846 w 7158"/>
                <a:gd name="T21" fmla="*/ 2377 h 8006"/>
                <a:gd name="T22" fmla="*/ 582 w 7158"/>
                <a:gd name="T23" fmla="*/ 2440 h 8006"/>
                <a:gd name="T24" fmla="*/ 162 w 7158"/>
                <a:gd name="T25" fmla="*/ 2427 h 8006"/>
                <a:gd name="T26" fmla="*/ 230 w 7158"/>
                <a:gd name="T27" fmla="*/ 2790 h 8006"/>
                <a:gd name="T28" fmla="*/ 149 w 7158"/>
                <a:gd name="T29" fmla="*/ 3084 h 8006"/>
                <a:gd name="T30" fmla="*/ 500 w 7158"/>
                <a:gd name="T31" fmla="*/ 3498 h 8006"/>
                <a:gd name="T32" fmla="*/ 910 w 7158"/>
                <a:gd name="T33" fmla="*/ 3353 h 8006"/>
                <a:gd name="T34" fmla="*/ 1647 w 7158"/>
                <a:gd name="T35" fmla="*/ 3735 h 8006"/>
                <a:gd name="T36" fmla="*/ 2048 w 7158"/>
                <a:gd name="T37" fmla="*/ 3791 h 8006"/>
                <a:gd name="T38" fmla="*/ 2221 w 7158"/>
                <a:gd name="T39" fmla="*/ 3925 h 8006"/>
                <a:gd name="T40" fmla="*/ 2448 w 7158"/>
                <a:gd name="T41" fmla="*/ 4045 h 8006"/>
                <a:gd name="T42" fmla="*/ 2460 w 7158"/>
                <a:gd name="T43" fmla="*/ 4202 h 8006"/>
                <a:gd name="T44" fmla="*/ 2752 w 7158"/>
                <a:gd name="T45" fmla="*/ 4287 h 8006"/>
                <a:gd name="T46" fmla="*/ 3035 w 7158"/>
                <a:gd name="T47" fmla="*/ 4464 h 8006"/>
                <a:gd name="T48" fmla="*/ 3930 w 7158"/>
                <a:gd name="T49" fmla="*/ 4635 h 8006"/>
                <a:gd name="T50" fmla="*/ 3683 w 7158"/>
                <a:gd name="T51" fmla="*/ 5271 h 8006"/>
                <a:gd name="T52" fmla="*/ 3236 w 7158"/>
                <a:gd name="T53" fmla="*/ 4987 h 8006"/>
                <a:gd name="T54" fmla="*/ 2869 w 7158"/>
                <a:gd name="T55" fmla="*/ 4887 h 8006"/>
                <a:gd name="T56" fmla="*/ 2761 w 7158"/>
                <a:gd name="T57" fmla="*/ 5159 h 8006"/>
                <a:gd name="T58" fmla="*/ 2621 w 7158"/>
                <a:gd name="T59" fmla="*/ 5368 h 8006"/>
                <a:gd name="T60" fmla="*/ 2807 w 7158"/>
                <a:gd name="T61" fmla="*/ 5672 h 8006"/>
                <a:gd name="T62" fmla="*/ 3263 w 7158"/>
                <a:gd name="T63" fmla="*/ 5846 h 8006"/>
                <a:gd name="T64" fmla="*/ 3459 w 7158"/>
                <a:gd name="T65" fmla="*/ 6154 h 8006"/>
                <a:gd name="T66" fmla="*/ 4162 w 7158"/>
                <a:gd name="T67" fmla="*/ 5947 h 8006"/>
                <a:gd name="T68" fmla="*/ 4253 w 7158"/>
                <a:gd name="T69" fmla="*/ 6182 h 8006"/>
                <a:gd name="T70" fmla="*/ 4554 w 7158"/>
                <a:gd name="T71" fmla="*/ 6122 h 8006"/>
                <a:gd name="T72" fmla="*/ 4478 w 7158"/>
                <a:gd name="T73" fmla="*/ 5615 h 8006"/>
                <a:gd name="T74" fmla="*/ 5328 w 7158"/>
                <a:gd name="T75" fmla="*/ 6016 h 8006"/>
                <a:gd name="T76" fmla="*/ 5425 w 7158"/>
                <a:gd name="T77" fmla="*/ 7184 h 8006"/>
                <a:gd name="T78" fmla="*/ 4929 w 7158"/>
                <a:gd name="T79" fmla="*/ 6811 h 8006"/>
                <a:gd name="T80" fmla="*/ 4756 w 7158"/>
                <a:gd name="T81" fmla="*/ 6958 h 8006"/>
                <a:gd name="T82" fmla="*/ 4560 w 7158"/>
                <a:gd name="T83" fmla="*/ 7234 h 8006"/>
                <a:gd name="T84" fmla="*/ 4721 w 7158"/>
                <a:gd name="T85" fmla="*/ 7526 h 8006"/>
                <a:gd name="T86" fmla="*/ 4971 w 7158"/>
                <a:gd name="T87" fmla="*/ 7754 h 8006"/>
                <a:gd name="T88" fmla="*/ 5284 w 7158"/>
                <a:gd name="T89" fmla="*/ 7858 h 8006"/>
                <a:gd name="T90" fmla="*/ 5551 w 7158"/>
                <a:gd name="T91" fmla="*/ 7843 h 8006"/>
                <a:gd name="T92" fmla="*/ 6085 w 7158"/>
                <a:gd name="T93" fmla="*/ 7791 h 8006"/>
                <a:gd name="T94" fmla="*/ 6530 w 7158"/>
                <a:gd name="T95" fmla="*/ 7831 h 8006"/>
                <a:gd name="T96" fmla="*/ 6677 w 7158"/>
                <a:gd name="T97" fmla="*/ 7289 h 8006"/>
                <a:gd name="T98" fmla="*/ 6360 w 7158"/>
                <a:gd name="T99" fmla="*/ 6240 h 8006"/>
                <a:gd name="T100" fmla="*/ 6635 w 7158"/>
                <a:gd name="T101" fmla="*/ 5885 h 8006"/>
                <a:gd name="T102" fmla="*/ 4304 w 7158"/>
                <a:gd name="T103" fmla="*/ 3453 h 8006"/>
                <a:gd name="T104" fmla="*/ 4666 w 7158"/>
                <a:gd name="T105" fmla="*/ 2468 h 8006"/>
                <a:gd name="T106" fmla="*/ 4727 w 7158"/>
                <a:gd name="T107" fmla="*/ 1873 h 8006"/>
                <a:gd name="T108" fmla="*/ 4516 w 7158"/>
                <a:gd name="T109" fmla="*/ 1556 h 8006"/>
                <a:gd name="T110" fmla="*/ 3740 w 7158"/>
                <a:gd name="T111" fmla="*/ 1132 h 8006"/>
                <a:gd name="T112" fmla="*/ 3290 w 7158"/>
                <a:gd name="T113" fmla="*/ 1546 h 8006"/>
                <a:gd name="T114" fmla="*/ 3213 w 7158"/>
                <a:gd name="T115" fmla="*/ 996 h 8006"/>
                <a:gd name="T116" fmla="*/ 2964 w 7158"/>
                <a:gd name="T117" fmla="*/ 1588 h 8006"/>
                <a:gd name="T118" fmla="*/ 3355 w 7158"/>
                <a:gd name="T119" fmla="*/ 2105 h 8006"/>
                <a:gd name="T120" fmla="*/ 2266 w 7158"/>
                <a:gd name="T121" fmla="*/ 622 h 8006"/>
                <a:gd name="T122" fmla="*/ 2307 w 7158"/>
                <a:gd name="T123" fmla="*/ 99 h 8006"/>
                <a:gd name="T124" fmla="*/ 1939 w 7158"/>
                <a:gd name="T125" fmla="*/ 3 h 8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58" h="8006">
                  <a:moveTo>
                    <a:pt x="1712" y="131"/>
                  </a:moveTo>
                  <a:lnTo>
                    <a:pt x="1708" y="144"/>
                  </a:lnTo>
                  <a:lnTo>
                    <a:pt x="1705" y="153"/>
                  </a:lnTo>
                  <a:lnTo>
                    <a:pt x="1702" y="156"/>
                  </a:lnTo>
                  <a:lnTo>
                    <a:pt x="1700" y="158"/>
                  </a:lnTo>
                  <a:lnTo>
                    <a:pt x="1698" y="160"/>
                  </a:lnTo>
                  <a:lnTo>
                    <a:pt x="1695" y="161"/>
                  </a:lnTo>
                  <a:lnTo>
                    <a:pt x="1689" y="162"/>
                  </a:lnTo>
                  <a:lnTo>
                    <a:pt x="1683" y="161"/>
                  </a:lnTo>
                  <a:lnTo>
                    <a:pt x="1676" y="158"/>
                  </a:lnTo>
                  <a:lnTo>
                    <a:pt x="1668" y="155"/>
                  </a:lnTo>
                  <a:lnTo>
                    <a:pt x="1660" y="151"/>
                  </a:lnTo>
                  <a:lnTo>
                    <a:pt x="1651" y="147"/>
                  </a:lnTo>
                  <a:lnTo>
                    <a:pt x="1642" y="144"/>
                  </a:lnTo>
                  <a:lnTo>
                    <a:pt x="1632" y="141"/>
                  </a:lnTo>
                  <a:lnTo>
                    <a:pt x="1621" y="140"/>
                  </a:lnTo>
                  <a:lnTo>
                    <a:pt x="1610" y="141"/>
                  </a:lnTo>
                  <a:lnTo>
                    <a:pt x="1605" y="142"/>
                  </a:lnTo>
                  <a:lnTo>
                    <a:pt x="1599" y="143"/>
                  </a:lnTo>
                  <a:lnTo>
                    <a:pt x="1593" y="146"/>
                  </a:lnTo>
                  <a:lnTo>
                    <a:pt x="1588" y="149"/>
                  </a:lnTo>
                  <a:lnTo>
                    <a:pt x="1565" y="133"/>
                  </a:lnTo>
                  <a:lnTo>
                    <a:pt x="1540" y="120"/>
                  </a:lnTo>
                  <a:lnTo>
                    <a:pt x="1528" y="114"/>
                  </a:lnTo>
                  <a:lnTo>
                    <a:pt x="1515" y="108"/>
                  </a:lnTo>
                  <a:lnTo>
                    <a:pt x="1503" y="103"/>
                  </a:lnTo>
                  <a:lnTo>
                    <a:pt x="1490" y="99"/>
                  </a:lnTo>
                  <a:lnTo>
                    <a:pt x="1475" y="95"/>
                  </a:lnTo>
                  <a:lnTo>
                    <a:pt x="1462" y="92"/>
                  </a:lnTo>
                  <a:lnTo>
                    <a:pt x="1448" y="90"/>
                  </a:lnTo>
                  <a:lnTo>
                    <a:pt x="1434" y="89"/>
                  </a:lnTo>
                  <a:lnTo>
                    <a:pt x="1420" y="89"/>
                  </a:lnTo>
                  <a:lnTo>
                    <a:pt x="1406" y="90"/>
                  </a:lnTo>
                  <a:lnTo>
                    <a:pt x="1391" y="93"/>
                  </a:lnTo>
                  <a:lnTo>
                    <a:pt x="1377" y="96"/>
                  </a:lnTo>
                  <a:lnTo>
                    <a:pt x="1363" y="100"/>
                  </a:lnTo>
                  <a:lnTo>
                    <a:pt x="1350" y="104"/>
                  </a:lnTo>
                  <a:lnTo>
                    <a:pt x="1338" y="108"/>
                  </a:lnTo>
                  <a:lnTo>
                    <a:pt x="1326" y="114"/>
                  </a:lnTo>
                  <a:lnTo>
                    <a:pt x="1321" y="117"/>
                  </a:lnTo>
                  <a:lnTo>
                    <a:pt x="1317" y="121"/>
                  </a:lnTo>
                  <a:lnTo>
                    <a:pt x="1313" y="125"/>
                  </a:lnTo>
                  <a:lnTo>
                    <a:pt x="1310" y="129"/>
                  </a:lnTo>
                  <a:lnTo>
                    <a:pt x="1307" y="134"/>
                  </a:lnTo>
                  <a:lnTo>
                    <a:pt x="1304" y="141"/>
                  </a:lnTo>
                  <a:lnTo>
                    <a:pt x="1302" y="147"/>
                  </a:lnTo>
                  <a:lnTo>
                    <a:pt x="1301" y="153"/>
                  </a:lnTo>
                  <a:lnTo>
                    <a:pt x="1301" y="159"/>
                  </a:lnTo>
                  <a:lnTo>
                    <a:pt x="1303" y="165"/>
                  </a:lnTo>
                  <a:lnTo>
                    <a:pt x="1305" y="169"/>
                  </a:lnTo>
                  <a:lnTo>
                    <a:pt x="1308" y="172"/>
                  </a:lnTo>
                  <a:lnTo>
                    <a:pt x="1325" y="187"/>
                  </a:lnTo>
                  <a:lnTo>
                    <a:pt x="1341" y="201"/>
                  </a:lnTo>
                  <a:lnTo>
                    <a:pt x="1356" y="216"/>
                  </a:lnTo>
                  <a:lnTo>
                    <a:pt x="1369" y="233"/>
                  </a:lnTo>
                  <a:lnTo>
                    <a:pt x="1381" y="250"/>
                  </a:lnTo>
                  <a:lnTo>
                    <a:pt x="1392" y="268"/>
                  </a:lnTo>
                  <a:lnTo>
                    <a:pt x="1397" y="278"/>
                  </a:lnTo>
                  <a:lnTo>
                    <a:pt x="1402" y="289"/>
                  </a:lnTo>
                  <a:lnTo>
                    <a:pt x="1407" y="301"/>
                  </a:lnTo>
                  <a:lnTo>
                    <a:pt x="1411" y="312"/>
                  </a:lnTo>
                  <a:lnTo>
                    <a:pt x="1408" y="325"/>
                  </a:lnTo>
                  <a:lnTo>
                    <a:pt x="1404" y="338"/>
                  </a:lnTo>
                  <a:lnTo>
                    <a:pt x="1399" y="350"/>
                  </a:lnTo>
                  <a:lnTo>
                    <a:pt x="1395" y="362"/>
                  </a:lnTo>
                  <a:lnTo>
                    <a:pt x="1391" y="374"/>
                  </a:lnTo>
                  <a:lnTo>
                    <a:pt x="1389" y="388"/>
                  </a:lnTo>
                  <a:lnTo>
                    <a:pt x="1388" y="395"/>
                  </a:lnTo>
                  <a:lnTo>
                    <a:pt x="1388" y="402"/>
                  </a:lnTo>
                  <a:lnTo>
                    <a:pt x="1389" y="410"/>
                  </a:lnTo>
                  <a:lnTo>
                    <a:pt x="1391" y="418"/>
                  </a:lnTo>
                  <a:lnTo>
                    <a:pt x="1396" y="431"/>
                  </a:lnTo>
                  <a:lnTo>
                    <a:pt x="1402" y="443"/>
                  </a:lnTo>
                  <a:lnTo>
                    <a:pt x="1410" y="454"/>
                  </a:lnTo>
                  <a:lnTo>
                    <a:pt x="1417" y="466"/>
                  </a:lnTo>
                  <a:lnTo>
                    <a:pt x="1425" y="477"/>
                  </a:lnTo>
                  <a:lnTo>
                    <a:pt x="1434" y="487"/>
                  </a:lnTo>
                  <a:lnTo>
                    <a:pt x="1443" y="496"/>
                  </a:lnTo>
                  <a:lnTo>
                    <a:pt x="1453" y="505"/>
                  </a:lnTo>
                  <a:lnTo>
                    <a:pt x="1463" y="513"/>
                  </a:lnTo>
                  <a:lnTo>
                    <a:pt x="1473" y="521"/>
                  </a:lnTo>
                  <a:lnTo>
                    <a:pt x="1485" y="528"/>
                  </a:lnTo>
                  <a:lnTo>
                    <a:pt x="1496" y="535"/>
                  </a:lnTo>
                  <a:lnTo>
                    <a:pt x="1520" y="548"/>
                  </a:lnTo>
                  <a:lnTo>
                    <a:pt x="1544" y="558"/>
                  </a:lnTo>
                  <a:lnTo>
                    <a:pt x="1540" y="559"/>
                  </a:lnTo>
                  <a:lnTo>
                    <a:pt x="1531" y="560"/>
                  </a:lnTo>
                  <a:lnTo>
                    <a:pt x="1517" y="563"/>
                  </a:lnTo>
                  <a:lnTo>
                    <a:pt x="1501" y="568"/>
                  </a:lnTo>
                  <a:lnTo>
                    <a:pt x="1491" y="571"/>
                  </a:lnTo>
                  <a:lnTo>
                    <a:pt x="1481" y="576"/>
                  </a:lnTo>
                  <a:lnTo>
                    <a:pt x="1472" y="581"/>
                  </a:lnTo>
                  <a:lnTo>
                    <a:pt x="1462" y="587"/>
                  </a:lnTo>
                  <a:lnTo>
                    <a:pt x="1453" y="594"/>
                  </a:lnTo>
                  <a:lnTo>
                    <a:pt x="1445" y="603"/>
                  </a:lnTo>
                  <a:lnTo>
                    <a:pt x="1437" y="612"/>
                  </a:lnTo>
                  <a:lnTo>
                    <a:pt x="1430" y="624"/>
                  </a:lnTo>
                  <a:lnTo>
                    <a:pt x="1424" y="612"/>
                  </a:lnTo>
                  <a:lnTo>
                    <a:pt x="1419" y="603"/>
                  </a:lnTo>
                  <a:lnTo>
                    <a:pt x="1413" y="595"/>
                  </a:lnTo>
                  <a:lnTo>
                    <a:pt x="1408" y="589"/>
                  </a:lnTo>
                  <a:lnTo>
                    <a:pt x="1400" y="583"/>
                  </a:lnTo>
                  <a:lnTo>
                    <a:pt x="1392" y="578"/>
                  </a:lnTo>
                  <a:lnTo>
                    <a:pt x="1383" y="572"/>
                  </a:lnTo>
                  <a:lnTo>
                    <a:pt x="1371" y="566"/>
                  </a:lnTo>
                  <a:lnTo>
                    <a:pt x="1367" y="565"/>
                  </a:lnTo>
                  <a:lnTo>
                    <a:pt x="1356" y="561"/>
                  </a:lnTo>
                  <a:lnTo>
                    <a:pt x="1343" y="556"/>
                  </a:lnTo>
                  <a:lnTo>
                    <a:pt x="1332" y="549"/>
                  </a:lnTo>
                  <a:lnTo>
                    <a:pt x="1330" y="546"/>
                  </a:lnTo>
                  <a:lnTo>
                    <a:pt x="1327" y="543"/>
                  </a:lnTo>
                  <a:lnTo>
                    <a:pt x="1326" y="539"/>
                  </a:lnTo>
                  <a:lnTo>
                    <a:pt x="1326" y="535"/>
                  </a:lnTo>
                  <a:lnTo>
                    <a:pt x="1325" y="527"/>
                  </a:lnTo>
                  <a:lnTo>
                    <a:pt x="1325" y="518"/>
                  </a:lnTo>
                  <a:lnTo>
                    <a:pt x="1325" y="509"/>
                  </a:lnTo>
                  <a:lnTo>
                    <a:pt x="1323" y="501"/>
                  </a:lnTo>
                  <a:lnTo>
                    <a:pt x="1321" y="497"/>
                  </a:lnTo>
                  <a:lnTo>
                    <a:pt x="1319" y="494"/>
                  </a:lnTo>
                  <a:lnTo>
                    <a:pt x="1317" y="492"/>
                  </a:lnTo>
                  <a:lnTo>
                    <a:pt x="1313" y="490"/>
                  </a:lnTo>
                  <a:lnTo>
                    <a:pt x="1305" y="499"/>
                  </a:lnTo>
                  <a:lnTo>
                    <a:pt x="1298" y="508"/>
                  </a:lnTo>
                  <a:lnTo>
                    <a:pt x="1291" y="517"/>
                  </a:lnTo>
                  <a:lnTo>
                    <a:pt x="1286" y="527"/>
                  </a:lnTo>
                  <a:lnTo>
                    <a:pt x="1280" y="537"/>
                  </a:lnTo>
                  <a:lnTo>
                    <a:pt x="1276" y="548"/>
                  </a:lnTo>
                  <a:lnTo>
                    <a:pt x="1271" y="559"/>
                  </a:lnTo>
                  <a:lnTo>
                    <a:pt x="1268" y="570"/>
                  </a:lnTo>
                  <a:lnTo>
                    <a:pt x="1262" y="592"/>
                  </a:lnTo>
                  <a:lnTo>
                    <a:pt x="1258" y="614"/>
                  </a:lnTo>
                  <a:lnTo>
                    <a:pt x="1255" y="639"/>
                  </a:lnTo>
                  <a:lnTo>
                    <a:pt x="1254" y="662"/>
                  </a:lnTo>
                  <a:lnTo>
                    <a:pt x="1256" y="678"/>
                  </a:lnTo>
                  <a:lnTo>
                    <a:pt x="1257" y="694"/>
                  </a:lnTo>
                  <a:lnTo>
                    <a:pt x="1260" y="711"/>
                  </a:lnTo>
                  <a:lnTo>
                    <a:pt x="1263" y="726"/>
                  </a:lnTo>
                  <a:lnTo>
                    <a:pt x="1266" y="741"/>
                  </a:lnTo>
                  <a:lnTo>
                    <a:pt x="1270" y="756"/>
                  </a:lnTo>
                  <a:lnTo>
                    <a:pt x="1275" y="770"/>
                  </a:lnTo>
                  <a:lnTo>
                    <a:pt x="1280" y="783"/>
                  </a:lnTo>
                  <a:lnTo>
                    <a:pt x="1287" y="797"/>
                  </a:lnTo>
                  <a:lnTo>
                    <a:pt x="1294" y="810"/>
                  </a:lnTo>
                  <a:lnTo>
                    <a:pt x="1303" y="822"/>
                  </a:lnTo>
                  <a:lnTo>
                    <a:pt x="1312" y="834"/>
                  </a:lnTo>
                  <a:lnTo>
                    <a:pt x="1322" y="845"/>
                  </a:lnTo>
                  <a:lnTo>
                    <a:pt x="1335" y="856"/>
                  </a:lnTo>
                  <a:lnTo>
                    <a:pt x="1348" y="866"/>
                  </a:lnTo>
                  <a:lnTo>
                    <a:pt x="1362" y="876"/>
                  </a:lnTo>
                  <a:lnTo>
                    <a:pt x="1364" y="896"/>
                  </a:lnTo>
                  <a:lnTo>
                    <a:pt x="1367" y="914"/>
                  </a:lnTo>
                  <a:lnTo>
                    <a:pt x="1370" y="922"/>
                  </a:lnTo>
                  <a:lnTo>
                    <a:pt x="1372" y="930"/>
                  </a:lnTo>
                  <a:lnTo>
                    <a:pt x="1376" y="937"/>
                  </a:lnTo>
                  <a:lnTo>
                    <a:pt x="1379" y="944"/>
                  </a:lnTo>
                  <a:lnTo>
                    <a:pt x="1388" y="958"/>
                  </a:lnTo>
                  <a:lnTo>
                    <a:pt x="1399" y="971"/>
                  </a:lnTo>
                  <a:lnTo>
                    <a:pt x="1412" y="983"/>
                  </a:lnTo>
                  <a:lnTo>
                    <a:pt x="1427" y="997"/>
                  </a:lnTo>
                  <a:lnTo>
                    <a:pt x="1436" y="1001"/>
                  </a:lnTo>
                  <a:lnTo>
                    <a:pt x="1445" y="1005"/>
                  </a:lnTo>
                  <a:lnTo>
                    <a:pt x="1454" y="1008"/>
                  </a:lnTo>
                  <a:lnTo>
                    <a:pt x="1463" y="1011"/>
                  </a:lnTo>
                  <a:lnTo>
                    <a:pt x="1481" y="1014"/>
                  </a:lnTo>
                  <a:lnTo>
                    <a:pt x="1500" y="1016"/>
                  </a:lnTo>
                  <a:lnTo>
                    <a:pt x="1518" y="1016"/>
                  </a:lnTo>
                  <a:lnTo>
                    <a:pt x="1536" y="1015"/>
                  </a:lnTo>
                  <a:lnTo>
                    <a:pt x="1555" y="1013"/>
                  </a:lnTo>
                  <a:lnTo>
                    <a:pt x="1574" y="1011"/>
                  </a:lnTo>
                  <a:lnTo>
                    <a:pt x="1593" y="1008"/>
                  </a:lnTo>
                  <a:lnTo>
                    <a:pt x="1611" y="1006"/>
                  </a:lnTo>
                  <a:lnTo>
                    <a:pt x="1630" y="1005"/>
                  </a:lnTo>
                  <a:lnTo>
                    <a:pt x="1650" y="1004"/>
                  </a:lnTo>
                  <a:lnTo>
                    <a:pt x="1668" y="1004"/>
                  </a:lnTo>
                  <a:lnTo>
                    <a:pt x="1686" y="1007"/>
                  </a:lnTo>
                  <a:lnTo>
                    <a:pt x="1696" y="1008"/>
                  </a:lnTo>
                  <a:lnTo>
                    <a:pt x="1705" y="1011"/>
                  </a:lnTo>
                  <a:lnTo>
                    <a:pt x="1715" y="1013"/>
                  </a:lnTo>
                  <a:lnTo>
                    <a:pt x="1724" y="1017"/>
                  </a:lnTo>
                  <a:lnTo>
                    <a:pt x="1742" y="1030"/>
                  </a:lnTo>
                  <a:lnTo>
                    <a:pt x="1758" y="1042"/>
                  </a:lnTo>
                  <a:lnTo>
                    <a:pt x="1772" y="1056"/>
                  </a:lnTo>
                  <a:lnTo>
                    <a:pt x="1784" y="1070"/>
                  </a:lnTo>
                  <a:lnTo>
                    <a:pt x="1796" y="1085"/>
                  </a:lnTo>
                  <a:lnTo>
                    <a:pt x="1805" y="1101"/>
                  </a:lnTo>
                  <a:lnTo>
                    <a:pt x="1814" y="1119"/>
                  </a:lnTo>
                  <a:lnTo>
                    <a:pt x="1821" y="1136"/>
                  </a:lnTo>
                  <a:lnTo>
                    <a:pt x="1834" y="1171"/>
                  </a:lnTo>
                  <a:lnTo>
                    <a:pt x="1845" y="1208"/>
                  </a:lnTo>
                  <a:lnTo>
                    <a:pt x="1856" y="1243"/>
                  </a:lnTo>
                  <a:lnTo>
                    <a:pt x="1869" y="1279"/>
                  </a:lnTo>
                  <a:lnTo>
                    <a:pt x="1875" y="1300"/>
                  </a:lnTo>
                  <a:lnTo>
                    <a:pt x="1881" y="1324"/>
                  </a:lnTo>
                  <a:lnTo>
                    <a:pt x="1886" y="1348"/>
                  </a:lnTo>
                  <a:lnTo>
                    <a:pt x="1891" y="1372"/>
                  </a:lnTo>
                  <a:lnTo>
                    <a:pt x="1895" y="1394"/>
                  </a:lnTo>
                  <a:lnTo>
                    <a:pt x="1898" y="1414"/>
                  </a:lnTo>
                  <a:lnTo>
                    <a:pt x="1899" y="1429"/>
                  </a:lnTo>
                  <a:lnTo>
                    <a:pt x="1900" y="1439"/>
                  </a:lnTo>
                  <a:lnTo>
                    <a:pt x="1899" y="1444"/>
                  </a:lnTo>
                  <a:lnTo>
                    <a:pt x="1897" y="1448"/>
                  </a:lnTo>
                  <a:lnTo>
                    <a:pt x="1895" y="1449"/>
                  </a:lnTo>
                  <a:lnTo>
                    <a:pt x="1892" y="1450"/>
                  </a:lnTo>
                  <a:lnTo>
                    <a:pt x="1888" y="1449"/>
                  </a:lnTo>
                  <a:lnTo>
                    <a:pt x="1886" y="1448"/>
                  </a:lnTo>
                  <a:lnTo>
                    <a:pt x="1879" y="1446"/>
                  </a:lnTo>
                  <a:lnTo>
                    <a:pt x="1872" y="1441"/>
                  </a:lnTo>
                  <a:lnTo>
                    <a:pt x="1864" y="1434"/>
                  </a:lnTo>
                  <a:lnTo>
                    <a:pt x="1856" y="1427"/>
                  </a:lnTo>
                  <a:lnTo>
                    <a:pt x="1840" y="1412"/>
                  </a:lnTo>
                  <a:lnTo>
                    <a:pt x="1823" y="1397"/>
                  </a:lnTo>
                  <a:lnTo>
                    <a:pt x="1815" y="1391"/>
                  </a:lnTo>
                  <a:lnTo>
                    <a:pt x="1807" y="1385"/>
                  </a:lnTo>
                  <a:lnTo>
                    <a:pt x="1799" y="1380"/>
                  </a:lnTo>
                  <a:lnTo>
                    <a:pt x="1792" y="1377"/>
                  </a:lnTo>
                  <a:lnTo>
                    <a:pt x="1788" y="1377"/>
                  </a:lnTo>
                  <a:lnTo>
                    <a:pt x="1785" y="1376"/>
                  </a:lnTo>
                  <a:lnTo>
                    <a:pt x="1781" y="1377"/>
                  </a:lnTo>
                  <a:lnTo>
                    <a:pt x="1778" y="1377"/>
                  </a:lnTo>
                  <a:lnTo>
                    <a:pt x="1776" y="1379"/>
                  </a:lnTo>
                  <a:lnTo>
                    <a:pt x="1773" y="1381"/>
                  </a:lnTo>
                  <a:lnTo>
                    <a:pt x="1771" y="1384"/>
                  </a:lnTo>
                  <a:lnTo>
                    <a:pt x="1768" y="1388"/>
                  </a:lnTo>
                  <a:lnTo>
                    <a:pt x="1766" y="1401"/>
                  </a:lnTo>
                  <a:lnTo>
                    <a:pt x="1765" y="1416"/>
                  </a:lnTo>
                  <a:lnTo>
                    <a:pt x="1767" y="1432"/>
                  </a:lnTo>
                  <a:lnTo>
                    <a:pt x="1769" y="1450"/>
                  </a:lnTo>
                  <a:lnTo>
                    <a:pt x="1774" y="1469"/>
                  </a:lnTo>
                  <a:lnTo>
                    <a:pt x="1779" y="1488"/>
                  </a:lnTo>
                  <a:lnTo>
                    <a:pt x="1786" y="1507"/>
                  </a:lnTo>
                  <a:lnTo>
                    <a:pt x="1796" y="1528"/>
                  </a:lnTo>
                  <a:lnTo>
                    <a:pt x="1805" y="1548"/>
                  </a:lnTo>
                  <a:lnTo>
                    <a:pt x="1816" y="1567"/>
                  </a:lnTo>
                  <a:lnTo>
                    <a:pt x="1827" y="1587"/>
                  </a:lnTo>
                  <a:lnTo>
                    <a:pt x="1839" y="1606"/>
                  </a:lnTo>
                  <a:lnTo>
                    <a:pt x="1852" y="1624"/>
                  </a:lnTo>
                  <a:lnTo>
                    <a:pt x="1866" y="1641"/>
                  </a:lnTo>
                  <a:lnTo>
                    <a:pt x="1881" y="1657"/>
                  </a:lnTo>
                  <a:lnTo>
                    <a:pt x="1896" y="1672"/>
                  </a:lnTo>
                  <a:lnTo>
                    <a:pt x="1909" y="1684"/>
                  </a:lnTo>
                  <a:lnTo>
                    <a:pt x="1924" y="1694"/>
                  </a:lnTo>
                  <a:lnTo>
                    <a:pt x="1932" y="1699"/>
                  </a:lnTo>
                  <a:lnTo>
                    <a:pt x="1940" y="1704"/>
                  </a:lnTo>
                  <a:lnTo>
                    <a:pt x="1949" y="1708"/>
                  </a:lnTo>
                  <a:lnTo>
                    <a:pt x="1957" y="1711"/>
                  </a:lnTo>
                  <a:lnTo>
                    <a:pt x="1964" y="1714"/>
                  </a:lnTo>
                  <a:lnTo>
                    <a:pt x="1971" y="1717"/>
                  </a:lnTo>
                  <a:lnTo>
                    <a:pt x="1978" y="1721"/>
                  </a:lnTo>
                  <a:lnTo>
                    <a:pt x="1984" y="1726"/>
                  </a:lnTo>
                  <a:lnTo>
                    <a:pt x="1989" y="1731"/>
                  </a:lnTo>
                  <a:lnTo>
                    <a:pt x="1993" y="1737"/>
                  </a:lnTo>
                  <a:lnTo>
                    <a:pt x="1994" y="1740"/>
                  </a:lnTo>
                  <a:lnTo>
                    <a:pt x="1994" y="1744"/>
                  </a:lnTo>
                  <a:lnTo>
                    <a:pt x="1994" y="1747"/>
                  </a:lnTo>
                  <a:lnTo>
                    <a:pt x="1993" y="1751"/>
                  </a:lnTo>
                  <a:lnTo>
                    <a:pt x="1990" y="1757"/>
                  </a:lnTo>
                  <a:lnTo>
                    <a:pt x="1988" y="1763"/>
                  </a:lnTo>
                  <a:lnTo>
                    <a:pt x="1985" y="1766"/>
                  </a:lnTo>
                  <a:lnTo>
                    <a:pt x="1982" y="1769"/>
                  </a:lnTo>
                  <a:lnTo>
                    <a:pt x="1979" y="1771"/>
                  </a:lnTo>
                  <a:lnTo>
                    <a:pt x="1976" y="1772"/>
                  </a:lnTo>
                  <a:lnTo>
                    <a:pt x="1972" y="1772"/>
                  </a:lnTo>
                  <a:lnTo>
                    <a:pt x="1969" y="1772"/>
                  </a:lnTo>
                  <a:lnTo>
                    <a:pt x="1959" y="1769"/>
                  </a:lnTo>
                  <a:lnTo>
                    <a:pt x="1955" y="1767"/>
                  </a:lnTo>
                  <a:lnTo>
                    <a:pt x="1947" y="1764"/>
                  </a:lnTo>
                  <a:lnTo>
                    <a:pt x="1939" y="1760"/>
                  </a:lnTo>
                  <a:lnTo>
                    <a:pt x="1931" y="1755"/>
                  </a:lnTo>
                  <a:lnTo>
                    <a:pt x="1924" y="1749"/>
                  </a:lnTo>
                  <a:lnTo>
                    <a:pt x="1908" y="1736"/>
                  </a:lnTo>
                  <a:lnTo>
                    <a:pt x="1894" y="1723"/>
                  </a:lnTo>
                  <a:lnTo>
                    <a:pt x="1880" y="1711"/>
                  </a:lnTo>
                  <a:lnTo>
                    <a:pt x="1866" y="1701"/>
                  </a:lnTo>
                  <a:lnTo>
                    <a:pt x="1860" y="1698"/>
                  </a:lnTo>
                  <a:lnTo>
                    <a:pt x="1854" y="1696"/>
                  </a:lnTo>
                  <a:lnTo>
                    <a:pt x="1848" y="1695"/>
                  </a:lnTo>
                  <a:lnTo>
                    <a:pt x="1843" y="1696"/>
                  </a:lnTo>
                  <a:lnTo>
                    <a:pt x="1840" y="1700"/>
                  </a:lnTo>
                  <a:lnTo>
                    <a:pt x="1839" y="1704"/>
                  </a:lnTo>
                  <a:lnTo>
                    <a:pt x="1838" y="1709"/>
                  </a:lnTo>
                  <a:lnTo>
                    <a:pt x="1838" y="1714"/>
                  </a:lnTo>
                  <a:lnTo>
                    <a:pt x="1839" y="1720"/>
                  </a:lnTo>
                  <a:lnTo>
                    <a:pt x="1840" y="1727"/>
                  </a:lnTo>
                  <a:lnTo>
                    <a:pt x="1842" y="1734"/>
                  </a:lnTo>
                  <a:lnTo>
                    <a:pt x="1845" y="1741"/>
                  </a:lnTo>
                  <a:lnTo>
                    <a:pt x="1852" y="1758"/>
                  </a:lnTo>
                  <a:lnTo>
                    <a:pt x="1862" y="1776"/>
                  </a:lnTo>
                  <a:lnTo>
                    <a:pt x="1874" y="1795"/>
                  </a:lnTo>
                  <a:lnTo>
                    <a:pt x="1887" y="1814"/>
                  </a:lnTo>
                  <a:lnTo>
                    <a:pt x="1902" y="1834"/>
                  </a:lnTo>
                  <a:lnTo>
                    <a:pt x="1917" y="1854"/>
                  </a:lnTo>
                  <a:lnTo>
                    <a:pt x="1932" y="1873"/>
                  </a:lnTo>
                  <a:lnTo>
                    <a:pt x="1949" y="1891"/>
                  </a:lnTo>
                  <a:lnTo>
                    <a:pt x="1965" y="1909"/>
                  </a:lnTo>
                  <a:lnTo>
                    <a:pt x="1981" y="1925"/>
                  </a:lnTo>
                  <a:lnTo>
                    <a:pt x="1996" y="1940"/>
                  </a:lnTo>
                  <a:lnTo>
                    <a:pt x="2010" y="1952"/>
                  </a:lnTo>
                  <a:lnTo>
                    <a:pt x="2014" y="1958"/>
                  </a:lnTo>
                  <a:lnTo>
                    <a:pt x="2017" y="1963"/>
                  </a:lnTo>
                  <a:lnTo>
                    <a:pt x="2019" y="1967"/>
                  </a:lnTo>
                  <a:lnTo>
                    <a:pt x="2020" y="1971"/>
                  </a:lnTo>
                  <a:lnTo>
                    <a:pt x="2020" y="1974"/>
                  </a:lnTo>
                  <a:lnTo>
                    <a:pt x="2018" y="1976"/>
                  </a:lnTo>
                  <a:lnTo>
                    <a:pt x="2016" y="1978"/>
                  </a:lnTo>
                  <a:lnTo>
                    <a:pt x="2013" y="1979"/>
                  </a:lnTo>
                  <a:lnTo>
                    <a:pt x="2005" y="1980"/>
                  </a:lnTo>
                  <a:lnTo>
                    <a:pt x="1994" y="1979"/>
                  </a:lnTo>
                  <a:lnTo>
                    <a:pt x="1982" y="1977"/>
                  </a:lnTo>
                  <a:lnTo>
                    <a:pt x="1968" y="1974"/>
                  </a:lnTo>
                  <a:lnTo>
                    <a:pt x="1937" y="1967"/>
                  </a:lnTo>
                  <a:lnTo>
                    <a:pt x="1907" y="1961"/>
                  </a:lnTo>
                  <a:lnTo>
                    <a:pt x="1894" y="1959"/>
                  </a:lnTo>
                  <a:lnTo>
                    <a:pt x="1883" y="1959"/>
                  </a:lnTo>
                  <a:lnTo>
                    <a:pt x="1878" y="1959"/>
                  </a:lnTo>
                  <a:lnTo>
                    <a:pt x="1874" y="1960"/>
                  </a:lnTo>
                  <a:lnTo>
                    <a:pt x="1871" y="1961"/>
                  </a:lnTo>
                  <a:lnTo>
                    <a:pt x="1867" y="1963"/>
                  </a:lnTo>
                  <a:lnTo>
                    <a:pt x="1864" y="1964"/>
                  </a:lnTo>
                  <a:lnTo>
                    <a:pt x="1863" y="1967"/>
                  </a:lnTo>
                  <a:lnTo>
                    <a:pt x="1861" y="1969"/>
                  </a:lnTo>
                  <a:lnTo>
                    <a:pt x="1861" y="1973"/>
                  </a:lnTo>
                  <a:lnTo>
                    <a:pt x="1862" y="1982"/>
                  </a:lnTo>
                  <a:lnTo>
                    <a:pt x="1865" y="1993"/>
                  </a:lnTo>
                  <a:lnTo>
                    <a:pt x="1871" y="2007"/>
                  </a:lnTo>
                  <a:lnTo>
                    <a:pt x="1879" y="2021"/>
                  </a:lnTo>
                  <a:lnTo>
                    <a:pt x="1888" y="2037"/>
                  </a:lnTo>
                  <a:lnTo>
                    <a:pt x="1899" y="2054"/>
                  </a:lnTo>
                  <a:lnTo>
                    <a:pt x="1912" y="2071"/>
                  </a:lnTo>
                  <a:lnTo>
                    <a:pt x="1926" y="2090"/>
                  </a:lnTo>
                  <a:lnTo>
                    <a:pt x="1940" y="2107"/>
                  </a:lnTo>
                  <a:lnTo>
                    <a:pt x="1957" y="2125"/>
                  </a:lnTo>
                  <a:lnTo>
                    <a:pt x="1974" y="2142"/>
                  </a:lnTo>
                  <a:lnTo>
                    <a:pt x="1992" y="2158"/>
                  </a:lnTo>
                  <a:lnTo>
                    <a:pt x="2010" y="2173"/>
                  </a:lnTo>
                  <a:lnTo>
                    <a:pt x="2029" y="2187"/>
                  </a:lnTo>
                  <a:lnTo>
                    <a:pt x="2036" y="2192"/>
                  </a:lnTo>
                  <a:lnTo>
                    <a:pt x="2045" y="2197"/>
                  </a:lnTo>
                  <a:lnTo>
                    <a:pt x="2054" y="2201"/>
                  </a:lnTo>
                  <a:lnTo>
                    <a:pt x="2065" y="2205"/>
                  </a:lnTo>
                  <a:lnTo>
                    <a:pt x="2087" y="2213"/>
                  </a:lnTo>
                  <a:lnTo>
                    <a:pt x="2112" y="2221"/>
                  </a:lnTo>
                  <a:lnTo>
                    <a:pt x="2134" y="2229"/>
                  </a:lnTo>
                  <a:lnTo>
                    <a:pt x="2154" y="2237"/>
                  </a:lnTo>
                  <a:lnTo>
                    <a:pt x="2162" y="2242"/>
                  </a:lnTo>
                  <a:lnTo>
                    <a:pt x="2170" y="2248"/>
                  </a:lnTo>
                  <a:lnTo>
                    <a:pt x="2175" y="2253"/>
                  </a:lnTo>
                  <a:lnTo>
                    <a:pt x="2180" y="2259"/>
                  </a:lnTo>
                  <a:lnTo>
                    <a:pt x="2182" y="2270"/>
                  </a:lnTo>
                  <a:lnTo>
                    <a:pt x="2181" y="2273"/>
                  </a:lnTo>
                  <a:lnTo>
                    <a:pt x="2180" y="2276"/>
                  </a:lnTo>
                  <a:lnTo>
                    <a:pt x="2176" y="2279"/>
                  </a:lnTo>
                  <a:lnTo>
                    <a:pt x="2173" y="2282"/>
                  </a:lnTo>
                  <a:lnTo>
                    <a:pt x="2165" y="2286"/>
                  </a:lnTo>
                  <a:lnTo>
                    <a:pt x="2155" y="2289"/>
                  </a:lnTo>
                  <a:lnTo>
                    <a:pt x="2144" y="2290"/>
                  </a:lnTo>
                  <a:lnTo>
                    <a:pt x="2132" y="2290"/>
                  </a:lnTo>
                  <a:lnTo>
                    <a:pt x="2120" y="2288"/>
                  </a:lnTo>
                  <a:lnTo>
                    <a:pt x="2108" y="2284"/>
                  </a:lnTo>
                  <a:lnTo>
                    <a:pt x="2104" y="2284"/>
                  </a:lnTo>
                  <a:lnTo>
                    <a:pt x="2097" y="2282"/>
                  </a:lnTo>
                  <a:lnTo>
                    <a:pt x="2090" y="2279"/>
                  </a:lnTo>
                  <a:lnTo>
                    <a:pt x="2082" y="2275"/>
                  </a:lnTo>
                  <a:lnTo>
                    <a:pt x="2065" y="2266"/>
                  </a:lnTo>
                  <a:lnTo>
                    <a:pt x="2047" y="2257"/>
                  </a:lnTo>
                  <a:lnTo>
                    <a:pt x="2038" y="2253"/>
                  </a:lnTo>
                  <a:lnTo>
                    <a:pt x="2030" y="2250"/>
                  </a:lnTo>
                  <a:lnTo>
                    <a:pt x="2021" y="2247"/>
                  </a:lnTo>
                  <a:lnTo>
                    <a:pt x="2014" y="2244"/>
                  </a:lnTo>
                  <a:lnTo>
                    <a:pt x="2008" y="2244"/>
                  </a:lnTo>
                  <a:lnTo>
                    <a:pt x="2004" y="2245"/>
                  </a:lnTo>
                  <a:lnTo>
                    <a:pt x="2002" y="2247"/>
                  </a:lnTo>
                  <a:lnTo>
                    <a:pt x="2001" y="2249"/>
                  </a:lnTo>
                  <a:lnTo>
                    <a:pt x="2000" y="2251"/>
                  </a:lnTo>
                  <a:lnTo>
                    <a:pt x="1999" y="2253"/>
                  </a:lnTo>
                  <a:lnTo>
                    <a:pt x="1996" y="2265"/>
                  </a:lnTo>
                  <a:lnTo>
                    <a:pt x="1995" y="2277"/>
                  </a:lnTo>
                  <a:lnTo>
                    <a:pt x="1995" y="2289"/>
                  </a:lnTo>
                  <a:lnTo>
                    <a:pt x="1996" y="2301"/>
                  </a:lnTo>
                  <a:lnTo>
                    <a:pt x="1998" y="2314"/>
                  </a:lnTo>
                  <a:lnTo>
                    <a:pt x="2001" y="2328"/>
                  </a:lnTo>
                  <a:lnTo>
                    <a:pt x="2006" y="2341"/>
                  </a:lnTo>
                  <a:lnTo>
                    <a:pt x="2011" y="2354"/>
                  </a:lnTo>
                  <a:lnTo>
                    <a:pt x="2018" y="2367"/>
                  </a:lnTo>
                  <a:lnTo>
                    <a:pt x="2026" y="2380"/>
                  </a:lnTo>
                  <a:lnTo>
                    <a:pt x="2034" y="2393"/>
                  </a:lnTo>
                  <a:lnTo>
                    <a:pt x="2043" y="2405"/>
                  </a:lnTo>
                  <a:lnTo>
                    <a:pt x="2053" y="2417"/>
                  </a:lnTo>
                  <a:lnTo>
                    <a:pt x="2063" y="2428"/>
                  </a:lnTo>
                  <a:lnTo>
                    <a:pt x="2075" y="2439"/>
                  </a:lnTo>
                  <a:lnTo>
                    <a:pt x="2086" y="2448"/>
                  </a:lnTo>
                  <a:lnTo>
                    <a:pt x="2105" y="2462"/>
                  </a:lnTo>
                  <a:lnTo>
                    <a:pt x="2123" y="2474"/>
                  </a:lnTo>
                  <a:lnTo>
                    <a:pt x="2142" y="2484"/>
                  </a:lnTo>
                  <a:lnTo>
                    <a:pt x="2162" y="2494"/>
                  </a:lnTo>
                  <a:lnTo>
                    <a:pt x="2183" y="2502"/>
                  </a:lnTo>
                  <a:lnTo>
                    <a:pt x="2203" y="2509"/>
                  </a:lnTo>
                  <a:lnTo>
                    <a:pt x="2223" y="2514"/>
                  </a:lnTo>
                  <a:lnTo>
                    <a:pt x="2243" y="2519"/>
                  </a:lnTo>
                  <a:lnTo>
                    <a:pt x="2248" y="2522"/>
                  </a:lnTo>
                  <a:lnTo>
                    <a:pt x="2252" y="2525"/>
                  </a:lnTo>
                  <a:lnTo>
                    <a:pt x="2256" y="2528"/>
                  </a:lnTo>
                  <a:lnTo>
                    <a:pt x="2258" y="2531"/>
                  </a:lnTo>
                  <a:lnTo>
                    <a:pt x="2260" y="2535"/>
                  </a:lnTo>
                  <a:lnTo>
                    <a:pt x="2260" y="2538"/>
                  </a:lnTo>
                  <a:lnTo>
                    <a:pt x="2260" y="2541"/>
                  </a:lnTo>
                  <a:lnTo>
                    <a:pt x="2260" y="2544"/>
                  </a:lnTo>
                  <a:lnTo>
                    <a:pt x="2257" y="2551"/>
                  </a:lnTo>
                  <a:lnTo>
                    <a:pt x="2251" y="2558"/>
                  </a:lnTo>
                  <a:lnTo>
                    <a:pt x="2244" y="2565"/>
                  </a:lnTo>
                  <a:lnTo>
                    <a:pt x="2237" y="2573"/>
                  </a:lnTo>
                  <a:lnTo>
                    <a:pt x="2220" y="2587"/>
                  </a:lnTo>
                  <a:lnTo>
                    <a:pt x="2203" y="2602"/>
                  </a:lnTo>
                  <a:lnTo>
                    <a:pt x="2196" y="2609"/>
                  </a:lnTo>
                  <a:lnTo>
                    <a:pt x="2191" y="2617"/>
                  </a:lnTo>
                  <a:lnTo>
                    <a:pt x="2187" y="2624"/>
                  </a:lnTo>
                  <a:lnTo>
                    <a:pt x="2185" y="2632"/>
                  </a:lnTo>
                  <a:lnTo>
                    <a:pt x="2181" y="2643"/>
                  </a:lnTo>
                  <a:lnTo>
                    <a:pt x="2180" y="2654"/>
                  </a:lnTo>
                  <a:lnTo>
                    <a:pt x="2180" y="2665"/>
                  </a:lnTo>
                  <a:lnTo>
                    <a:pt x="2181" y="2676"/>
                  </a:lnTo>
                  <a:lnTo>
                    <a:pt x="2185" y="2697"/>
                  </a:lnTo>
                  <a:lnTo>
                    <a:pt x="2190" y="2719"/>
                  </a:lnTo>
                  <a:lnTo>
                    <a:pt x="2192" y="2730"/>
                  </a:lnTo>
                  <a:lnTo>
                    <a:pt x="2193" y="2742"/>
                  </a:lnTo>
                  <a:lnTo>
                    <a:pt x="2193" y="2753"/>
                  </a:lnTo>
                  <a:lnTo>
                    <a:pt x="2191" y="2764"/>
                  </a:lnTo>
                  <a:lnTo>
                    <a:pt x="2188" y="2775"/>
                  </a:lnTo>
                  <a:lnTo>
                    <a:pt x="2183" y="2787"/>
                  </a:lnTo>
                  <a:lnTo>
                    <a:pt x="2174" y="2799"/>
                  </a:lnTo>
                  <a:lnTo>
                    <a:pt x="2164" y="2811"/>
                  </a:lnTo>
                  <a:lnTo>
                    <a:pt x="2157" y="2824"/>
                  </a:lnTo>
                  <a:lnTo>
                    <a:pt x="2151" y="2837"/>
                  </a:lnTo>
                  <a:lnTo>
                    <a:pt x="2147" y="2847"/>
                  </a:lnTo>
                  <a:lnTo>
                    <a:pt x="2146" y="2852"/>
                  </a:lnTo>
                  <a:lnTo>
                    <a:pt x="2143" y="2870"/>
                  </a:lnTo>
                  <a:lnTo>
                    <a:pt x="2142" y="2889"/>
                  </a:lnTo>
                  <a:lnTo>
                    <a:pt x="2141" y="2911"/>
                  </a:lnTo>
                  <a:lnTo>
                    <a:pt x="2142" y="2931"/>
                  </a:lnTo>
                  <a:lnTo>
                    <a:pt x="2143" y="2941"/>
                  </a:lnTo>
                  <a:lnTo>
                    <a:pt x="2145" y="2950"/>
                  </a:lnTo>
                  <a:lnTo>
                    <a:pt x="2147" y="2960"/>
                  </a:lnTo>
                  <a:lnTo>
                    <a:pt x="2149" y="2969"/>
                  </a:lnTo>
                  <a:lnTo>
                    <a:pt x="2152" y="2979"/>
                  </a:lnTo>
                  <a:lnTo>
                    <a:pt x="2155" y="2987"/>
                  </a:lnTo>
                  <a:lnTo>
                    <a:pt x="2159" y="2995"/>
                  </a:lnTo>
                  <a:lnTo>
                    <a:pt x="2164" y="3002"/>
                  </a:lnTo>
                  <a:lnTo>
                    <a:pt x="2147" y="3001"/>
                  </a:lnTo>
                  <a:lnTo>
                    <a:pt x="2101" y="2999"/>
                  </a:lnTo>
                  <a:lnTo>
                    <a:pt x="2032" y="2996"/>
                  </a:lnTo>
                  <a:lnTo>
                    <a:pt x="1948" y="2991"/>
                  </a:lnTo>
                  <a:lnTo>
                    <a:pt x="1854" y="2985"/>
                  </a:lnTo>
                  <a:lnTo>
                    <a:pt x="1760" y="2976"/>
                  </a:lnTo>
                  <a:lnTo>
                    <a:pt x="1715" y="2972"/>
                  </a:lnTo>
                  <a:lnTo>
                    <a:pt x="1671" y="2968"/>
                  </a:lnTo>
                  <a:lnTo>
                    <a:pt x="1630" y="2964"/>
                  </a:lnTo>
                  <a:lnTo>
                    <a:pt x="1593" y="2959"/>
                  </a:lnTo>
                  <a:lnTo>
                    <a:pt x="1566" y="2957"/>
                  </a:lnTo>
                  <a:lnTo>
                    <a:pt x="1537" y="2953"/>
                  </a:lnTo>
                  <a:lnTo>
                    <a:pt x="1509" y="2948"/>
                  </a:lnTo>
                  <a:lnTo>
                    <a:pt x="1481" y="2942"/>
                  </a:lnTo>
                  <a:lnTo>
                    <a:pt x="1454" y="2935"/>
                  </a:lnTo>
                  <a:lnTo>
                    <a:pt x="1427" y="2927"/>
                  </a:lnTo>
                  <a:lnTo>
                    <a:pt x="1399" y="2918"/>
                  </a:lnTo>
                  <a:lnTo>
                    <a:pt x="1372" y="2908"/>
                  </a:lnTo>
                  <a:lnTo>
                    <a:pt x="1319" y="2887"/>
                  </a:lnTo>
                  <a:lnTo>
                    <a:pt x="1267" y="2864"/>
                  </a:lnTo>
                  <a:lnTo>
                    <a:pt x="1217" y="2841"/>
                  </a:lnTo>
                  <a:lnTo>
                    <a:pt x="1168" y="2819"/>
                  </a:lnTo>
                  <a:lnTo>
                    <a:pt x="1148" y="2808"/>
                  </a:lnTo>
                  <a:lnTo>
                    <a:pt x="1130" y="2798"/>
                  </a:lnTo>
                  <a:lnTo>
                    <a:pt x="1114" y="2787"/>
                  </a:lnTo>
                  <a:lnTo>
                    <a:pt x="1100" y="2774"/>
                  </a:lnTo>
                  <a:lnTo>
                    <a:pt x="1085" y="2762"/>
                  </a:lnTo>
                  <a:lnTo>
                    <a:pt x="1073" y="2748"/>
                  </a:lnTo>
                  <a:lnTo>
                    <a:pt x="1062" y="2734"/>
                  </a:lnTo>
                  <a:lnTo>
                    <a:pt x="1053" y="2718"/>
                  </a:lnTo>
                  <a:lnTo>
                    <a:pt x="1044" y="2702"/>
                  </a:lnTo>
                  <a:lnTo>
                    <a:pt x="1035" y="2687"/>
                  </a:lnTo>
                  <a:lnTo>
                    <a:pt x="1028" y="2670"/>
                  </a:lnTo>
                  <a:lnTo>
                    <a:pt x="1021" y="2654"/>
                  </a:lnTo>
                  <a:lnTo>
                    <a:pt x="1007" y="2620"/>
                  </a:lnTo>
                  <a:lnTo>
                    <a:pt x="996" y="2586"/>
                  </a:lnTo>
                  <a:lnTo>
                    <a:pt x="984" y="2551"/>
                  </a:lnTo>
                  <a:lnTo>
                    <a:pt x="972" y="2519"/>
                  </a:lnTo>
                  <a:lnTo>
                    <a:pt x="965" y="2503"/>
                  </a:lnTo>
                  <a:lnTo>
                    <a:pt x="958" y="2487"/>
                  </a:lnTo>
                  <a:lnTo>
                    <a:pt x="950" y="2472"/>
                  </a:lnTo>
                  <a:lnTo>
                    <a:pt x="940" y="2457"/>
                  </a:lnTo>
                  <a:lnTo>
                    <a:pt x="930" y="2443"/>
                  </a:lnTo>
                  <a:lnTo>
                    <a:pt x="919" y="2430"/>
                  </a:lnTo>
                  <a:lnTo>
                    <a:pt x="908" y="2418"/>
                  </a:lnTo>
                  <a:lnTo>
                    <a:pt x="895" y="2405"/>
                  </a:lnTo>
                  <a:lnTo>
                    <a:pt x="880" y="2395"/>
                  </a:lnTo>
                  <a:lnTo>
                    <a:pt x="863" y="2385"/>
                  </a:lnTo>
                  <a:lnTo>
                    <a:pt x="846" y="2377"/>
                  </a:lnTo>
                  <a:lnTo>
                    <a:pt x="827" y="2369"/>
                  </a:lnTo>
                  <a:lnTo>
                    <a:pt x="811" y="2341"/>
                  </a:lnTo>
                  <a:lnTo>
                    <a:pt x="796" y="2314"/>
                  </a:lnTo>
                  <a:lnTo>
                    <a:pt x="788" y="2301"/>
                  </a:lnTo>
                  <a:lnTo>
                    <a:pt x="778" y="2289"/>
                  </a:lnTo>
                  <a:lnTo>
                    <a:pt x="770" y="2277"/>
                  </a:lnTo>
                  <a:lnTo>
                    <a:pt x="761" y="2266"/>
                  </a:lnTo>
                  <a:lnTo>
                    <a:pt x="751" y="2255"/>
                  </a:lnTo>
                  <a:lnTo>
                    <a:pt x="741" y="2244"/>
                  </a:lnTo>
                  <a:lnTo>
                    <a:pt x="730" y="2235"/>
                  </a:lnTo>
                  <a:lnTo>
                    <a:pt x="718" y="2226"/>
                  </a:lnTo>
                  <a:lnTo>
                    <a:pt x="704" y="2218"/>
                  </a:lnTo>
                  <a:lnTo>
                    <a:pt x="690" y="2211"/>
                  </a:lnTo>
                  <a:lnTo>
                    <a:pt x="675" y="2204"/>
                  </a:lnTo>
                  <a:lnTo>
                    <a:pt x="658" y="2199"/>
                  </a:lnTo>
                  <a:lnTo>
                    <a:pt x="651" y="2197"/>
                  </a:lnTo>
                  <a:lnTo>
                    <a:pt x="631" y="2195"/>
                  </a:lnTo>
                  <a:lnTo>
                    <a:pt x="619" y="2196"/>
                  </a:lnTo>
                  <a:lnTo>
                    <a:pt x="606" y="2199"/>
                  </a:lnTo>
                  <a:lnTo>
                    <a:pt x="600" y="2201"/>
                  </a:lnTo>
                  <a:lnTo>
                    <a:pt x="594" y="2205"/>
                  </a:lnTo>
                  <a:lnTo>
                    <a:pt x="588" y="2209"/>
                  </a:lnTo>
                  <a:lnTo>
                    <a:pt x="583" y="2213"/>
                  </a:lnTo>
                  <a:lnTo>
                    <a:pt x="580" y="2216"/>
                  </a:lnTo>
                  <a:lnTo>
                    <a:pt x="579" y="2219"/>
                  </a:lnTo>
                  <a:lnTo>
                    <a:pt x="577" y="2223"/>
                  </a:lnTo>
                  <a:lnTo>
                    <a:pt x="577" y="2227"/>
                  </a:lnTo>
                  <a:lnTo>
                    <a:pt x="576" y="2236"/>
                  </a:lnTo>
                  <a:lnTo>
                    <a:pt x="577" y="2248"/>
                  </a:lnTo>
                  <a:lnTo>
                    <a:pt x="583" y="2272"/>
                  </a:lnTo>
                  <a:lnTo>
                    <a:pt x="590" y="2299"/>
                  </a:lnTo>
                  <a:lnTo>
                    <a:pt x="599" y="2326"/>
                  </a:lnTo>
                  <a:lnTo>
                    <a:pt x="605" y="2354"/>
                  </a:lnTo>
                  <a:lnTo>
                    <a:pt x="608" y="2366"/>
                  </a:lnTo>
                  <a:lnTo>
                    <a:pt x="609" y="2377"/>
                  </a:lnTo>
                  <a:lnTo>
                    <a:pt x="609" y="2388"/>
                  </a:lnTo>
                  <a:lnTo>
                    <a:pt x="607" y="2396"/>
                  </a:lnTo>
                  <a:lnTo>
                    <a:pt x="602" y="2398"/>
                  </a:lnTo>
                  <a:lnTo>
                    <a:pt x="598" y="2400"/>
                  </a:lnTo>
                  <a:lnTo>
                    <a:pt x="594" y="2403"/>
                  </a:lnTo>
                  <a:lnTo>
                    <a:pt x="591" y="2406"/>
                  </a:lnTo>
                  <a:lnTo>
                    <a:pt x="587" y="2414"/>
                  </a:lnTo>
                  <a:lnTo>
                    <a:pt x="584" y="2422"/>
                  </a:lnTo>
                  <a:lnTo>
                    <a:pt x="582" y="2431"/>
                  </a:lnTo>
                  <a:lnTo>
                    <a:pt x="582" y="2440"/>
                  </a:lnTo>
                  <a:lnTo>
                    <a:pt x="581" y="2450"/>
                  </a:lnTo>
                  <a:lnTo>
                    <a:pt x="581" y="2460"/>
                  </a:lnTo>
                  <a:lnTo>
                    <a:pt x="581" y="2470"/>
                  </a:lnTo>
                  <a:lnTo>
                    <a:pt x="580" y="2479"/>
                  </a:lnTo>
                  <a:lnTo>
                    <a:pt x="578" y="2488"/>
                  </a:lnTo>
                  <a:lnTo>
                    <a:pt x="575" y="2497"/>
                  </a:lnTo>
                  <a:lnTo>
                    <a:pt x="573" y="2501"/>
                  </a:lnTo>
                  <a:lnTo>
                    <a:pt x="570" y="2505"/>
                  </a:lnTo>
                  <a:lnTo>
                    <a:pt x="567" y="2508"/>
                  </a:lnTo>
                  <a:lnTo>
                    <a:pt x="563" y="2510"/>
                  </a:lnTo>
                  <a:lnTo>
                    <a:pt x="558" y="2513"/>
                  </a:lnTo>
                  <a:lnTo>
                    <a:pt x="552" y="2515"/>
                  </a:lnTo>
                  <a:lnTo>
                    <a:pt x="546" y="2516"/>
                  </a:lnTo>
                  <a:lnTo>
                    <a:pt x="540" y="2517"/>
                  </a:lnTo>
                  <a:lnTo>
                    <a:pt x="529" y="2510"/>
                  </a:lnTo>
                  <a:lnTo>
                    <a:pt x="519" y="2502"/>
                  </a:lnTo>
                  <a:lnTo>
                    <a:pt x="509" y="2493"/>
                  </a:lnTo>
                  <a:lnTo>
                    <a:pt x="500" y="2482"/>
                  </a:lnTo>
                  <a:lnTo>
                    <a:pt x="481" y="2464"/>
                  </a:lnTo>
                  <a:lnTo>
                    <a:pt x="460" y="2448"/>
                  </a:lnTo>
                  <a:lnTo>
                    <a:pt x="450" y="2441"/>
                  </a:lnTo>
                  <a:lnTo>
                    <a:pt x="440" y="2435"/>
                  </a:lnTo>
                  <a:lnTo>
                    <a:pt x="428" y="2432"/>
                  </a:lnTo>
                  <a:lnTo>
                    <a:pt x="417" y="2430"/>
                  </a:lnTo>
                  <a:lnTo>
                    <a:pt x="411" y="2429"/>
                  </a:lnTo>
                  <a:lnTo>
                    <a:pt x="404" y="2430"/>
                  </a:lnTo>
                  <a:lnTo>
                    <a:pt x="397" y="2431"/>
                  </a:lnTo>
                  <a:lnTo>
                    <a:pt x="390" y="2433"/>
                  </a:lnTo>
                  <a:lnTo>
                    <a:pt x="383" y="2435"/>
                  </a:lnTo>
                  <a:lnTo>
                    <a:pt x="376" y="2438"/>
                  </a:lnTo>
                  <a:lnTo>
                    <a:pt x="369" y="2442"/>
                  </a:lnTo>
                  <a:lnTo>
                    <a:pt x="361" y="2446"/>
                  </a:lnTo>
                  <a:lnTo>
                    <a:pt x="347" y="2446"/>
                  </a:lnTo>
                  <a:lnTo>
                    <a:pt x="334" y="2446"/>
                  </a:lnTo>
                  <a:lnTo>
                    <a:pt x="320" y="2444"/>
                  </a:lnTo>
                  <a:lnTo>
                    <a:pt x="307" y="2442"/>
                  </a:lnTo>
                  <a:lnTo>
                    <a:pt x="281" y="2437"/>
                  </a:lnTo>
                  <a:lnTo>
                    <a:pt x="255" y="2431"/>
                  </a:lnTo>
                  <a:lnTo>
                    <a:pt x="241" y="2429"/>
                  </a:lnTo>
                  <a:lnTo>
                    <a:pt x="228" y="2427"/>
                  </a:lnTo>
                  <a:lnTo>
                    <a:pt x="215" y="2425"/>
                  </a:lnTo>
                  <a:lnTo>
                    <a:pt x="202" y="2424"/>
                  </a:lnTo>
                  <a:lnTo>
                    <a:pt x="189" y="2424"/>
                  </a:lnTo>
                  <a:lnTo>
                    <a:pt x="176" y="2425"/>
                  </a:lnTo>
                  <a:lnTo>
                    <a:pt x="162" y="2427"/>
                  </a:lnTo>
                  <a:lnTo>
                    <a:pt x="148" y="2430"/>
                  </a:lnTo>
                  <a:lnTo>
                    <a:pt x="135" y="2435"/>
                  </a:lnTo>
                  <a:lnTo>
                    <a:pt x="121" y="2442"/>
                  </a:lnTo>
                  <a:lnTo>
                    <a:pt x="106" y="2449"/>
                  </a:lnTo>
                  <a:lnTo>
                    <a:pt x="91" y="2458"/>
                  </a:lnTo>
                  <a:lnTo>
                    <a:pt x="78" y="2468"/>
                  </a:lnTo>
                  <a:lnTo>
                    <a:pt x="64" y="2479"/>
                  </a:lnTo>
                  <a:lnTo>
                    <a:pt x="52" y="2491"/>
                  </a:lnTo>
                  <a:lnTo>
                    <a:pt x="40" y="2503"/>
                  </a:lnTo>
                  <a:lnTo>
                    <a:pt x="29" y="2515"/>
                  </a:lnTo>
                  <a:lnTo>
                    <a:pt x="20" y="2526"/>
                  </a:lnTo>
                  <a:lnTo>
                    <a:pt x="12" y="2538"/>
                  </a:lnTo>
                  <a:lnTo>
                    <a:pt x="6" y="2549"/>
                  </a:lnTo>
                  <a:lnTo>
                    <a:pt x="2" y="2560"/>
                  </a:lnTo>
                  <a:lnTo>
                    <a:pt x="0" y="2569"/>
                  </a:lnTo>
                  <a:lnTo>
                    <a:pt x="0" y="2575"/>
                  </a:lnTo>
                  <a:lnTo>
                    <a:pt x="1" y="2579"/>
                  </a:lnTo>
                  <a:lnTo>
                    <a:pt x="2" y="2583"/>
                  </a:lnTo>
                  <a:lnTo>
                    <a:pt x="4" y="2587"/>
                  </a:lnTo>
                  <a:lnTo>
                    <a:pt x="29" y="2590"/>
                  </a:lnTo>
                  <a:lnTo>
                    <a:pt x="53" y="2594"/>
                  </a:lnTo>
                  <a:lnTo>
                    <a:pt x="75" y="2599"/>
                  </a:lnTo>
                  <a:lnTo>
                    <a:pt x="98" y="2606"/>
                  </a:lnTo>
                  <a:lnTo>
                    <a:pt x="119" y="2614"/>
                  </a:lnTo>
                  <a:lnTo>
                    <a:pt x="139" y="2624"/>
                  </a:lnTo>
                  <a:lnTo>
                    <a:pt x="149" y="2629"/>
                  </a:lnTo>
                  <a:lnTo>
                    <a:pt x="158" y="2636"/>
                  </a:lnTo>
                  <a:lnTo>
                    <a:pt x="167" y="2642"/>
                  </a:lnTo>
                  <a:lnTo>
                    <a:pt x="177" y="2649"/>
                  </a:lnTo>
                  <a:lnTo>
                    <a:pt x="173" y="2666"/>
                  </a:lnTo>
                  <a:lnTo>
                    <a:pt x="168" y="2682"/>
                  </a:lnTo>
                  <a:lnTo>
                    <a:pt x="166" y="2690"/>
                  </a:lnTo>
                  <a:lnTo>
                    <a:pt x="166" y="2700"/>
                  </a:lnTo>
                  <a:lnTo>
                    <a:pt x="166" y="2710"/>
                  </a:lnTo>
                  <a:lnTo>
                    <a:pt x="168" y="2723"/>
                  </a:lnTo>
                  <a:lnTo>
                    <a:pt x="169" y="2729"/>
                  </a:lnTo>
                  <a:lnTo>
                    <a:pt x="173" y="2737"/>
                  </a:lnTo>
                  <a:lnTo>
                    <a:pt x="177" y="2743"/>
                  </a:lnTo>
                  <a:lnTo>
                    <a:pt x="181" y="2749"/>
                  </a:lnTo>
                  <a:lnTo>
                    <a:pt x="186" y="2756"/>
                  </a:lnTo>
                  <a:lnTo>
                    <a:pt x="191" y="2761"/>
                  </a:lnTo>
                  <a:lnTo>
                    <a:pt x="197" y="2767"/>
                  </a:lnTo>
                  <a:lnTo>
                    <a:pt x="203" y="2772"/>
                  </a:lnTo>
                  <a:lnTo>
                    <a:pt x="217" y="2782"/>
                  </a:lnTo>
                  <a:lnTo>
                    <a:pt x="230" y="2790"/>
                  </a:lnTo>
                  <a:lnTo>
                    <a:pt x="243" y="2796"/>
                  </a:lnTo>
                  <a:lnTo>
                    <a:pt x="256" y="2800"/>
                  </a:lnTo>
                  <a:lnTo>
                    <a:pt x="252" y="2811"/>
                  </a:lnTo>
                  <a:lnTo>
                    <a:pt x="245" y="2823"/>
                  </a:lnTo>
                  <a:lnTo>
                    <a:pt x="239" y="2832"/>
                  </a:lnTo>
                  <a:lnTo>
                    <a:pt x="231" y="2841"/>
                  </a:lnTo>
                  <a:lnTo>
                    <a:pt x="222" y="2849"/>
                  </a:lnTo>
                  <a:lnTo>
                    <a:pt x="212" y="2856"/>
                  </a:lnTo>
                  <a:lnTo>
                    <a:pt x="201" y="2863"/>
                  </a:lnTo>
                  <a:lnTo>
                    <a:pt x="190" y="2869"/>
                  </a:lnTo>
                  <a:lnTo>
                    <a:pt x="178" y="2875"/>
                  </a:lnTo>
                  <a:lnTo>
                    <a:pt x="165" y="2880"/>
                  </a:lnTo>
                  <a:lnTo>
                    <a:pt x="153" y="2885"/>
                  </a:lnTo>
                  <a:lnTo>
                    <a:pt x="141" y="2889"/>
                  </a:lnTo>
                  <a:lnTo>
                    <a:pt x="117" y="2897"/>
                  </a:lnTo>
                  <a:lnTo>
                    <a:pt x="94" y="2902"/>
                  </a:lnTo>
                  <a:lnTo>
                    <a:pt x="81" y="2906"/>
                  </a:lnTo>
                  <a:lnTo>
                    <a:pt x="70" y="2911"/>
                  </a:lnTo>
                  <a:lnTo>
                    <a:pt x="61" y="2916"/>
                  </a:lnTo>
                  <a:lnTo>
                    <a:pt x="52" y="2923"/>
                  </a:lnTo>
                  <a:lnTo>
                    <a:pt x="44" y="2930"/>
                  </a:lnTo>
                  <a:lnTo>
                    <a:pt x="37" y="2937"/>
                  </a:lnTo>
                  <a:lnTo>
                    <a:pt x="32" y="2943"/>
                  </a:lnTo>
                  <a:lnTo>
                    <a:pt x="28" y="2948"/>
                  </a:lnTo>
                  <a:lnTo>
                    <a:pt x="21" y="2960"/>
                  </a:lnTo>
                  <a:lnTo>
                    <a:pt x="14" y="2972"/>
                  </a:lnTo>
                  <a:lnTo>
                    <a:pt x="8" y="2986"/>
                  </a:lnTo>
                  <a:lnTo>
                    <a:pt x="4" y="2998"/>
                  </a:lnTo>
                  <a:lnTo>
                    <a:pt x="3" y="3005"/>
                  </a:lnTo>
                  <a:lnTo>
                    <a:pt x="2" y="3011"/>
                  </a:lnTo>
                  <a:lnTo>
                    <a:pt x="2" y="3018"/>
                  </a:lnTo>
                  <a:lnTo>
                    <a:pt x="2" y="3024"/>
                  </a:lnTo>
                  <a:lnTo>
                    <a:pt x="3" y="3031"/>
                  </a:lnTo>
                  <a:lnTo>
                    <a:pt x="5" y="3038"/>
                  </a:lnTo>
                  <a:lnTo>
                    <a:pt x="8" y="3044"/>
                  </a:lnTo>
                  <a:lnTo>
                    <a:pt x="12" y="3051"/>
                  </a:lnTo>
                  <a:lnTo>
                    <a:pt x="45" y="3056"/>
                  </a:lnTo>
                  <a:lnTo>
                    <a:pt x="74" y="3062"/>
                  </a:lnTo>
                  <a:lnTo>
                    <a:pt x="103" y="3066"/>
                  </a:lnTo>
                  <a:lnTo>
                    <a:pt x="133" y="3071"/>
                  </a:lnTo>
                  <a:lnTo>
                    <a:pt x="136" y="3072"/>
                  </a:lnTo>
                  <a:lnTo>
                    <a:pt x="139" y="3073"/>
                  </a:lnTo>
                  <a:lnTo>
                    <a:pt x="142" y="3075"/>
                  </a:lnTo>
                  <a:lnTo>
                    <a:pt x="145" y="3078"/>
                  </a:lnTo>
                  <a:lnTo>
                    <a:pt x="149" y="3084"/>
                  </a:lnTo>
                  <a:lnTo>
                    <a:pt x="153" y="3091"/>
                  </a:lnTo>
                  <a:lnTo>
                    <a:pt x="161" y="3110"/>
                  </a:lnTo>
                  <a:lnTo>
                    <a:pt x="169" y="3131"/>
                  </a:lnTo>
                  <a:lnTo>
                    <a:pt x="174" y="3144"/>
                  </a:lnTo>
                  <a:lnTo>
                    <a:pt x="179" y="3155"/>
                  </a:lnTo>
                  <a:lnTo>
                    <a:pt x="185" y="3166"/>
                  </a:lnTo>
                  <a:lnTo>
                    <a:pt x="192" y="3177"/>
                  </a:lnTo>
                  <a:lnTo>
                    <a:pt x="201" y="3187"/>
                  </a:lnTo>
                  <a:lnTo>
                    <a:pt x="210" y="3196"/>
                  </a:lnTo>
                  <a:lnTo>
                    <a:pt x="215" y="3200"/>
                  </a:lnTo>
                  <a:lnTo>
                    <a:pt x="221" y="3204"/>
                  </a:lnTo>
                  <a:lnTo>
                    <a:pt x="227" y="3207"/>
                  </a:lnTo>
                  <a:lnTo>
                    <a:pt x="234" y="3210"/>
                  </a:lnTo>
                  <a:lnTo>
                    <a:pt x="252" y="3215"/>
                  </a:lnTo>
                  <a:lnTo>
                    <a:pt x="270" y="3218"/>
                  </a:lnTo>
                  <a:lnTo>
                    <a:pt x="288" y="3221"/>
                  </a:lnTo>
                  <a:lnTo>
                    <a:pt x="307" y="3221"/>
                  </a:lnTo>
                  <a:lnTo>
                    <a:pt x="327" y="3219"/>
                  </a:lnTo>
                  <a:lnTo>
                    <a:pt x="345" y="3216"/>
                  </a:lnTo>
                  <a:lnTo>
                    <a:pt x="362" y="3213"/>
                  </a:lnTo>
                  <a:lnTo>
                    <a:pt x="377" y="3208"/>
                  </a:lnTo>
                  <a:lnTo>
                    <a:pt x="400" y="3201"/>
                  </a:lnTo>
                  <a:lnTo>
                    <a:pt x="425" y="3195"/>
                  </a:lnTo>
                  <a:lnTo>
                    <a:pt x="436" y="3193"/>
                  </a:lnTo>
                  <a:lnTo>
                    <a:pt x="448" y="3192"/>
                  </a:lnTo>
                  <a:lnTo>
                    <a:pt x="459" y="3192"/>
                  </a:lnTo>
                  <a:lnTo>
                    <a:pt x="469" y="3194"/>
                  </a:lnTo>
                  <a:lnTo>
                    <a:pt x="465" y="3205"/>
                  </a:lnTo>
                  <a:lnTo>
                    <a:pt x="461" y="3218"/>
                  </a:lnTo>
                  <a:lnTo>
                    <a:pt x="459" y="3235"/>
                  </a:lnTo>
                  <a:lnTo>
                    <a:pt x="458" y="3252"/>
                  </a:lnTo>
                  <a:lnTo>
                    <a:pt x="456" y="3286"/>
                  </a:lnTo>
                  <a:lnTo>
                    <a:pt x="455" y="3317"/>
                  </a:lnTo>
                  <a:lnTo>
                    <a:pt x="455" y="3338"/>
                  </a:lnTo>
                  <a:lnTo>
                    <a:pt x="455" y="3361"/>
                  </a:lnTo>
                  <a:lnTo>
                    <a:pt x="455" y="3386"/>
                  </a:lnTo>
                  <a:lnTo>
                    <a:pt x="456" y="3409"/>
                  </a:lnTo>
                  <a:lnTo>
                    <a:pt x="458" y="3421"/>
                  </a:lnTo>
                  <a:lnTo>
                    <a:pt x="460" y="3433"/>
                  </a:lnTo>
                  <a:lnTo>
                    <a:pt x="464" y="3444"/>
                  </a:lnTo>
                  <a:lnTo>
                    <a:pt x="468" y="3456"/>
                  </a:lnTo>
                  <a:lnTo>
                    <a:pt x="474" y="3468"/>
                  </a:lnTo>
                  <a:lnTo>
                    <a:pt x="482" y="3478"/>
                  </a:lnTo>
                  <a:lnTo>
                    <a:pt x="490" y="3489"/>
                  </a:lnTo>
                  <a:lnTo>
                    <a:pt x="500" y="3498"/>
                  </a:lnTo>
                  <a:lnTo>
                    <a:pt x="504" y="3501"/>
                  </a:lnTo>
                  <a:lnTo>
                    <a:pt x="509" y="3502"/>
                  </a:lnTo>
                  <a:lnTo>
                    <a:pt x="513" y="3503"/>
                  </a:lnTo>
                  <a:lnTo>
                    <a:pt x="517" y="3503"/>
                  </a:lnTo>
                  <a:lnTo>
                    <a:pt x="524" y="3502"/>
                  </a:lnTo>
                  <a:lnTo>
                    <a:pt x="531" y="3499"/>
                  </a:lnTo>
                  <a:lnTo>
                    <a:pt x="536" y="3494"/>
                  </a:lnTo>
                  <a:lnTo>
                    <a:pt x="542" y="3488"/>
                  </a:lnTo>
                  <a:lnTo>
                    <a:pt x="546" y="3483"/>
                  </a:lnTo>
                  <a:lnTo>
                    <a:pt x="551" y="3477"/>
                  </a:lnTo>
                  <a:lnTo>
                    <a:pt x="560" y="3471"/>
                  </a:lnTo>
                  <a:lnTo>
                    <a:pt x="568" y="3468"/>
                  </a:lnTo>
                  <a:lnTo>
                    <a:pt x="576" y="3466"/>
                  </a:lnTo>
                  <a:lnTo>
                    <a:pt x="583" y="3465"/>
                  </a:lnTo>
                  <a:lnTo>
                    <a:pt x="591" y="3466"/>
                  </a:lnTo>
                  <a:lnTo>
                    <a:pt x="597" y="3468"/>
                  </a:lnTo>
                  <a:lnTo>
                    <a:pt x="604" y="3471"/>
                  </a:lnTo>
                  <a:lnTo>
                    <a:pt x="611" y="3475"/>
                  </a:lnTo>
                  <a:lnTo>
                    <a:pt x="624" y="3484"/>
                  </a:lnTo>
                  <a:lnTo>
                    <a:pt x="638" y="3494"/>
                  </a:lnTo>
                  <a:lnTo>
                    <a:pt x="645" y="3499"/>
                  </a:lnTo>
                  <a:lnTo>
                    <a:pt x="653" y="3503"/>
                  </a:lnTo>
                  <a:lnTo>
                    <a:pt x="660" y="3507"/>
                  </a:lnTo>
                  <a:lnTo>
                    <a:pt x="668" y="3510"/>
                  </a:lnTo>
                  <a:lnTo>
                    <a:pt x="685" y="3515"/>
                  </a:lnTo>
                  <a:lnTo>
                    <a:pt x="700" y="3517"/>
                  </a:lnTo>
                  <a:lnTo>
                    <a:pt x="715" y="3519"/>
                  </a:lnTo>
                  <a:lnTo>
                    <a:pt x="729" y="3519"/>
                  </a:lnTo>
                  <a:lnTo>
                    <a:pt x="741" y="3518"/>
                  </a:lnTo>
                  <a:lnTo>
                    <a:pt x="752" y="3515"/>
                  </a:lnTo>
                  <a:lnTo>
                    <a:pt x="763" y="3512"/>
                  </a:lnTo>
                  <a:lnTo>
                    <a:pt x="773" y="3508"/>
                  </a:lnTo>
                  <a:lnTo>
                    <a:pt x="782" y="3503"/>
                  </a:lnTo>
                  <a:lnTo>
                    <a:pt x="791" y="3497"/>
                  </a:lnTo>
                  <a:lnTo>
                    <a:pt x="799" y="3490"/>
                  </a:lnTo>
                  <a:lnTo>
                    <a:pt x="807" y="3483"/>
                  </a:lnTo>
                  <a:lnTo>
                    <a:pt x="821" y="3467"/>
                  </a:lnTo>
                  <a:lnTo>
                    <a:pt x="833" y="3449"/>
                  </a:lnTo>
                  <a:lnTo>
                    <a:pt x="845" y="3430"/>
                  </a:lnTo>
                  <a:lnTo>
                    <a:pt x="858" y="3412"/>
                  </a:lnTo>
                  <a:lnTo>
                    <a:pt x="872" y="3393"/>
                  </a:lnTo>
                  <a:lnTo>
                    <a:pt x="886" y="3375"/>
                  </a:lnTo>
                  <a:lnTo>
                    <a:pt x="893" y="3367"/>
                  </a:lnTo>
                  <a:lnTo>
                    <a:pt x="901" y="3360"/>
                  </a:lnTo>
                  <a:lnTo>
                    <a:pt x="910" y="3353"/>
                  </a:lnTo>
                  <a:lnTo>
                    <a:pt x="920" y="3347"/>
                  </a:lnTo>
                  <a:lnTo>
                    <a:pt x="930" y="3341"/>
                  </a:lnTo>
                  <a:lnTo>
                    <a:pt x="941" y="3336"/>
                  </a:lnTo>
                  <a:lnTo>
                    <a:pt x="954" y="3333"/>
                  </a:lnTo>
                  <a:lnTo>
                    <a:pt x="966" y="3330"/>
                  </a:lnTo>
                  <a:lnTo>
                    <a:pt x="984" y="3329"/>
                  </a:lnTo>
                  <a:lnTo>
                    <a:pt x="997" y="3329"/>
                  </a:lnTo>
                  <a:lnTo>
                    <a:pt x="1008" y="3329"/>
                  </a:lnTo>
                  <a:lnTo>
                    <a:pt x="1022" y="3330"/>
                  </a:lnTo>
                  <a:lnTo>
                    <a:pt x="1033" y="3331"/>
                  </a:lnTo>
                  <a:lnTo>
                    <a:pt x="1044" y="3332"/>
                  </a:lnTo>
                  <a:lnTo>
                    <a:pt x="1055" y="3334"/>
                  </a:lnTo>
                  <a:lnTo>
                    <a:pt x="1066" y="3336"/>
                  </a:lnTo>
                  <a:lnTo>
                    <a:pt x="1088" y="3342"/>
                  </a:lnTo>
                  <a:lnTo>
                    <a:pt x="1110" y="3350"/>
                  </a:lnTo>
                  <a:lnTo>
                    <a:pt x="1130" y="3359"/>
                  </a:lnTo>
                  <a:lnTo>
                    <a:pt x="1150" y="3368"/>
                  </a:lnTo>
                  <a:lnTo>
                    <a:pt x="1169" y="3377"/>
                  </a:lnTo>
                  <a:lnTo>
                    <a:pt x="1190" y="3387"/>
                  </a:lnTo>
                  <a:lnTo>
                    <a:pt x="1262" y="3422"/>
                  </a:lnTo>
                  <a:lnTo>
                    <a:pt x="1335" y="3455"/>
                  </a:lnTo>
                  <a:lnTo>
                    <a:pt x="1409" y="3489"/>
                  </a:lnTo>
                  <a:lnTo>
                    <a:pt x="1483" y="3522"/>
                  </a:lnTo>
                  <a:lnTo>
                    <a:pt x="1556" y="3557"/>
                  </a:lnTo>
                  <a:lnTo>
                    <a:pt x="1630" y="3593"/>
                  </a:lnTo>
                  <a:lnTo>
                    <a:pt x="1667" y="3612"/>
                  </a:lnTo>
                  <a:lnTo>
                    <a:pt x="1702" y="3632"/>
                  </a:lnTo>
                  <a:lnTo>
                    <a:pt x="1738" y="3652"/>
                  </a:lnTo>
                  <a:lnTo>
                    <a:pt x="1773" y="3673"/>
                  </a:lnTo>
                  <a:lnTo>
                    <a:pt x="1788" y="3679"/>
                  </a:lnTo>
                  <a:lnTo>
                    <a:pt x="1774" y="3695"/>
                  </a:lnTo>
                  <a:lnTo>
                    <a:pt x="1761" y="3710"/>
                  </a:lnTo>
                  <a:lnTo>
                    <a:pt x="1753" y="3717"/>
                  </a:lnTo>
                  <a:lnTo>
                    <a:pt x="1744" y="3722"/>
                  </a:lnTo>
                  <a:lnTo>
                    <a:pt x="1733" y="3727"/>
                  </a:lnTo>
                  <a:lnTo>
                    <a:pt x="1718" y="3731"/>
                  </a:lnTo>
                  <a:lnTo>
                    <a:pt x="1712" y="3733"/>
                  </a:lnTo>
                  <a:lnTo>
                    <a:pt x="1706" y="3734"/>
                  </a:lnTo>
                  <a:lnTo>
                    <a:pt x="1699" y="3734"/>
                  </a:lnTo>
                  <a:lnTo>
                    <a:pt x="1693" y="3734"/>
                  </a:lnTo>
                  <a:lnTo>
                    <a:pt x="1679" y="3734"/>
                  </a:lnTo>
                  <a:lnTo>
                    <a:pt x="1665" y="3734"/>
                  </a:lnTo>
                  <a:lnTo>
                    <a:pt x="1659" y="3734"/>
                  </a:lnTo>
                  <a:lnTo>
                    <a:pt x="1653" y="3734"/>
                  </a:lnTo>
                  <a:lnTo>
                    <a:pt x="1647" y="3735"/>
                  </a:lnTo>
                  <a:lnTo>
                    <a:pt x="1642" y="3737"/>
                  </a:lnTo>
                  <a:lnTo>
                    <a:pt x="1637" y="3739"/>
                  </a:lnTo>
                  <a:lnTo>
                    <a:pt x="1632" y="3742"/>
                  </a:lnTo>
                  <a:lnTo>
                    <a:pt x="1628" y="3747"/>
                  </a:lnTo>
                  <a:lnTo>
                    <a:pt x="1626" y="3752"/>
                  </a:lnTo>
                  <a:lnTo>
                    <a:pt x="1626" y="3755"/>
                  </a:lnTo>
                  <a:lnTo>
                    <a:pt x="1626" y="3758"/>
                  </a:lnTo>
                  <a:lnTo>
                    <a:pt x="1627" y="3761"/>
                  </a:lnTo>
                  <a:lnTo>
                    <a:pt x="1629" y="3764"/>
                  </a:lnTo>
                  <a:lnTo>
                    <a:pt x="1633" y="3770"/>
                  </a:lnTo>
                  <a:lnTo>
                    <a:pt x="1640" y="3777"/>
                  </a:lnTo>
                  <a:lnTo>
                    <a:pt x="1647" y="3783"/>
                  </a:lnTo>
                  <a:lnTo>
                    <a:pt x="1655" y="3790"/>
                  </a:lnTo>
                  <a:lnTo>
                    <a:pt x="1664" y="3796"/>
                  </a:lnTo>
                  <a:lnTo>
                    <a:pt x="1674" y="3802"/>
                  </a:lnTo>
                  <a:lnTo>
                    <a:pt x="1708" y="3820"/>
                  </a:lnTo>
                  <a:lnTo>
                    <a:pt x="1725" y="3827"/>
                  </a:lnTo>
                  <a:lnTo>
                    <a:pt x="1735" y="3831"/>
                  </a:lnTo>
                  <a:lnTo>
                    <a:pt x="1745" y="3835"/>
                  </a:lnTo>
                  <a:lnTo>
                    <a:pt x="1754" y="3838"/>
                  </a:lnTo>
                  <a:lnTo>
                    <a:pt x="1764" y="3840"/>
                  </a:lnTo>
                  <a:lnTo>
                    <a:pt x="1781" y="3843"/>
                  </a:lnTo>
                  <a:lnTo>
                    <a:pt x="1800" y="3844"/>
                  </a:lnTo>
                  <a:lnTo>
                    <a:pt x="1817" y="3843"/>
                  </a:lnTo>
                  <a:lnTo>
                    <a:pt x="1834" y="3841"/>
                  </a:lnTo>
                  <a:lnTo>
                    <a:pt x="1852" y="3839"/>
                  </a:lnTo>
                  <a:lnTo>
                    <a:pt x="1872" y="3836"/>
                  </a:lnTo>
                  <a:lnTo>
                    <a:pt x="1892" y="3831"/>
                  </a:lnTo>
                  <a:lnTo>
                    <a:pt x="1912" y="3826"/>
                  </a:lnTo>
                  <a:lnTo>
                    <a:pt x="1932" y="3820"/>
                  </a:lnTo>
                  <a:lnTo>
                    <a:pt x="1953" y="3814"/>
                  </a:lnTo>
                  <a:lnTo>
                    <a:pt x="1972" y="3807"/>
                  </a:lnTo>
                  <a:lnTo>
                    <a:pt x="1988" y="3799"/>
                  </a:lnTo>
                  <a:lnTo>
                    <a:pt x="1996" y="3796"/>
                  </a:lnTo>
                  <a:lnTo>
                    <a:pt x="2003" y="3791"/>
                  </a:lnTo>
                  <a:lnTo>
                    <a:pt x="2008" y="3786"/>
                  </a:lnTo>
                  <a:lnTo>
                    <a:pt x="2013" y="3782"/>
                  </a:lnTo>
                  <a:lnTo>
                    <a:pt x="2020" y="3780"/>
                  </a:lnTo>
                  <a:lnTo>
                    <a:pt x="2034" y="3779"/>
                  </a:lnTo>
                  <a:lnTo>
                    <a:pt x="2037" y="3779"/>
                  </a:lnTo>
                  <a:lnTo>
                    <a:pt x="2040" y="3780"/>
                  </a:lnTo>
                  <a:lnTo>
                    <a:pt x="2043" y="3781"/>
                  </a:lnTo>
                  <a:lnTo>
                    <a:pt x="2045" y="3783"/>
                  </a:lnTo>
                  <a:lnTo>
                    <a:pt x="2047" y="3786"/>
                  </a:lnTo>
                  <a:lnTo>
                    <a:pt x="2048" y="3791"/>
                  </a:lnTo>
                  <a:lnTo>
                    <a:pt x="2048" y="3795"/>
                  </a:lnTo>
                  <a:lnTo>
                    <a:pt x="2047" y="3800"/>
                  </a:lnTo>
                  <a:lnTo>
                    <a:pt x="2045" y="3807"/>
                  </a:lnTo>
                  <a:lnTo>
                    <a:pt x="2041" y="3813"/>
                  </a:lnTo>
                  <a:lnTo>
                    <a:pt x="2037" y="3821"/>
                  </a:lnTo>
                  <a:lnTo>
                    <a:pt x="2031" y="3828"/>
                  </a:lnTo>
                  <a:lnTo>
                    <a:pt x="2024" y="3836"/>
                  </a:lnTo>
                  <a:lnTo>
                    <a:pt x="2015" y="3844"/>
                  </a:lnTo>
                  <a:lnTo>
                    <a:pt x="2007" y="3851"/>
                  </a:lnTo>
                  <a:lnTo>
                    <a:pt x="1997" y="3858"/>
                  </a:lnTo>
                  <a:lnTo>
                    <a:pt x="1987" y="3865"/>
                  </a:lnTo>
                  <a:lnTo>
                    <a:pt x="1976" y="3873"/>
                  </a:lnTo>
                  <a:lnTo>
                    <a:pt x="1964" y="3879"/>
                  </a:lnTo>
                  <a:lnTo>
                    <a:pt x="1952" y="3884"/>
                  </a:lnTo>
                  <a:lnTo>
                    <a:pt x="1939" y="3888"/>
                  </a:lnTo>
                  <a:lnTo>
                    <a:pt x="1926" y="3891"/>
                  </a:lnTo>
                  <a:lnTo>
                    <a:pt x="1913" y="3893"/>
                  </a:lnTo>
                  <a:lnTo>
                    <a:pt x="1899" y="3893"/>
                  </a:lnTo>
                  <a:lnTo>
                    <a:pt x="1893" y="3895"/>
                  </a:lnTo>
                  <a:lnTo>
                    <a:pt x="1887" y="3897"/>
                  </a:lnTo>
                  <a:lnTo>
                    <a:pt x="1881" y="3899"/>
                  </a:lnTo>
                  <a:lnTo>
                    <a:pt x="1877" y="3902"/>
                  </a:lnTo>
                  <a:lnTo>
                    <a:pt x="1874" y="3905"/>
                  </a:lnTo>
                  <a:lnTo>
                    <a:pt x="1873" y="3910"/>
                  </a:lnTo>
                  <a:lnTo>
                    <a:pt x="1872" y="3915"/>
                  </a:lnTo>
                  <a:lnTo>
                    <a:pt x="1874" y="3921"/>
                  </a:lnTo>
                  <a:lnTo>
                    <a:pt x="1878" y="3930"/>
                  </a:lnTo>
                  <a:lnTo>
                    <a:pt x="1883" y="3939"/>
                  </a:lnTo>
                  <a:lnTo>
                    <a:pt x="1886" y="3942"/>
                  </a:lnTo>
                  <a:lnTo>
                    <a:pt x="1890" y="3946"/>
                  </a:lnTo>
                  <a:lnTo>
                    <a:pt x="1895" y="3949"/>
                  </a:lnTo>
                  <a:lnTo>
                    <a:pt x="1901" y="3952"/>
                  </a:lnTo>
                  <a:lnTo>
                    <a:pt x="1908" y="3954"/>
                  </a:lnTo>
                  <a:lnTo>
                    <a:pt x="1916" y="3956"/>
                  </a:lnTo>
                  <a:lnTo>
                    <a:pt x="1925" y="3957"/>
                  </a:lnTo>
                  <a:lnTo>
                    <a:pt x="1936" y="3958"/>
                  </a:lnTo>
                  <a:lnTo>
                    <a:pt x="1949" y="3958"/>
                  </a:lnTo>
                  <a:lnTo>
                    <a:pt x="1963" y="3958"/>
                  </a:lnTo>
                  <a:lnTo>
                    <a:pt x="1979" y="3957"/>
                  </a:lnTo>
                  <a:lnTo>
                    <a:pt x="1997" y="3956"/>
                  </a:lnTo>
                  <a:lnTo>
                    <a:pt x="2113" y="3931"/>
                  </a:lnTo>
                  <a:lnTo>
                    <a:pt x="2146" y="3928"/>
                  </a:lnTo>
                  <a:lnTo>
                    <a:pt x="2197" y="3924"/>
                  </a:lnTo>
                  <a:lnTo>
                    <a:pt x="2209" y="3924"/>
                  </a:lnTo>
                  <a:lnTo>
                    <a:pt x="2221" y="3925"/>
                  </a:lnTo>
                  <a:lnTo>
                    <a:pt x="2232" y="3926"/>
                  </a:lnTo>
                  <a:lnTo>
                    <a:pt x="2242" y="3928"/>
                  </a:lnTo>
                  <a:lnTo>
                    <a:pt x="2250" y="3931"/>
                  </a:lnTo>
                  <a:lnTo>
                    <a:pt x="2258" y="3935"/>
                  </a:lnTo>
                  <a:lnTo>
                    <a:pt x="2261" y="3937"/>
                  </a:lnTo>
                  <a:lnTo>
                    <a:pt x="2263" y="3940"/>
                  </a:lnTo>
                  <a:lnTo>
                    <a:pt x="2264" y="3943"/>
                  </a:lnTo>
                  <a:lnTo>
                    <a:pt x="2265" y="3947"/>
                  </a:lnTo>
                  <a:lnTo>
                    <a:pt x="2265" y="3949"/>
                  </a:lnTo>
                  <a:lnTo>
                    <a:pt x="2264" y="3952"/>
                  </a:lnTo>
                  <a:lnTo>
                    <a:pt x="2263" y="3955"/>
                  </a:lnTo>
                  <a:lnTo>
                    <a:pt x="2261" y="3957"/>
                  </a:lnTo>
                  <a:lnTo>
                    <a:pt x="2255" y="3961"/>
                  </a:lnTo>
                  <a:lnTo>
                    <a:pt x="2247" y="3965"/>
                  </a:lnTo>
                  <a:lnTo>
                    <a:pt x="2229" y="3972"/>
                  </a:lnTo>
                  <a:lnTo>
                    <a:pt x="2208" y="3979"/>
                  </a:lnTo>
                  <a:lnTo>
                    <a:pt x="2163" y="3989"/>
                  </a:lnTo>
                  <a:lnTo>
                    <a:pt x="2134" y="3995"/>
                  </a:lnTo>
                  <a:lnTo>
                    <a:pt x="2128" y="3998"/>
                  </a:lnTo>
                  <a:lnTo>
                    <a:pt x="2123" y="4001"/>
                  </a:lnTo>
                  <a:lnTo>
                    <a:pt x="2119" y="4006"/>
                  </a:lnTo>
                  <a:lnTo>
                    <a:pt x="2117" y="4012"/>
                  </a:lnTo>
                  <a:lnTo>
                    <a:pt x="2116" y="4018"/>
                  </a:lnTo>
                  <a:lnTo>
                    <a:pt x="2116" y="4024"/>
                  </a:lnTo>
                  <a:lnTo>
                    <a:pt x="2117" y="4027"/>
                  </a:lnTo>
                  <a:lnTo>
                    <a:pt x="2118" y="4029"/>
                  </a:lnTo>
                  <a:lnTo>
                    <a:pt x="2120" y="4031"/>
                  </a:lnTo>
                  <a:lnTo>
                    <a:pt x="2123" y="4035"/>
                  </a:lnTo>
                  <a:lnTo>
                    <a:pt x="2126" y="4039"/>
                  </a:lnTo>
                  <a:lnTo>
                    <a:pt x="2129" y="4042"/>
                  </a:lnTo>
                  <a:lnTo>
                    <a:pt x="2133" y="4045"/>
                  </a:lnTo>
                  <a:lnTo>
                    <a:pt x="2138" y="4048"/>
                  </a:lnTo>
                  <a:lnTo>
                    <a:pt x="2148" y="4052"/>
                  </a:lnTo>
                  <a:lnTo>
                    <a:pt x="2159" y="4055"/>
                  </a:lnTo>
                  <a:lnTo>
                    <a:pt x="2172" y="4058"/>
                  </a:lnTo>
                  <a:lnTo>
                    <a:pt x="2187" y="4059"/>
                  </a:lnTo>
                  <a:lnTo>
                    <a:pt x="2202" y="4059"/>
                  </a:lnTo>
                  <a:lnTo>
                    <a:pt x="2218" y="4058"/>
                  </a:lnTo>
                  <a:lnTo>
                    <a:pt x="2251" y="4056"/>
                  </a:lnTo>
                  <a:lnTo>
                    <a:pt x="2286" y="4053"/>
                  </a:lnTo>
                  <a:lnTo>
                    <a:pt x="2320" y="4050"/>
                  </a:lnTo>
                  <a:lnTo>
                    <a:pt x="2353" y="4049"/>
                  </a:lnTo>
                  <a:lnTo>
                    <a:pt x="2379" y="4049"/>
                  </a:lnTo>
                  <a:lnTo>
                    <a:pt x="2414" y="4047"/>
                  </a:lnTo>
                  <a:lnTo>
                    <a:pt x="2448" y="4045"/>
                  </a:lnTo>
                  <a:lnTo>
                    <a:pt x="2475" y="4045"/>
                  </a:lnTo>
                  <a:lnTo>
                    <a:pt x="2482" y="4046"/>
                  </a:lnTo>
                  <a:lnTo>
                    <a:pt x="2495" y="4049"/>
                  </a:lnTo>
                  <a:lnTo>
                    <a:pt x="2498" y="4051"/>
                  </a:lnTo>
                  <a:lnTo>
                    <a:pt x="2500" y="4053"/>
                  </a:lnTo>
                  <a:lnTo>
                    <a:pt x="2501" y="4056"/>
                  </a:lnTo>
                  <a:lnTo>
                    <a:pt x="2502" y="4058"/>
                  </a:lnTo>
                  <a:lnTo>
                    <a:pt x="2502" y="4062"/>
                  </a:lnTo>
                  <a:lnTo>
                    <a:pt x="2500" y="4066"/>
                  </a:lnTo>
                  <a:lnTo>
                    <a:pt x="2497" y="4071"/>
                  </a:lnTo>
                  <a:lnTo>
                    <a:pt x="2493" y="4076"/>
                  </a:lnTo>
                  <a:lnTo>
                    <a:pt x="2489" y="4080"/>
                  </a:lnTo>
                  <a:lnTo>
                    <a:pt x="2483" y="4083"/>
                  </a:lnTo>
                  <a:lnTo>
                    <a:pt x="2477" y="4087"/>
                  </a:lnTo>
                  <a:lnTo>
                    <a:pt x="2471" y="4090"/>
                  </a:lnTo>
                  <a:lnTo>
                    <a:pt x="2456" y="4095"/>
                  </a:lnTo>
                  <a:lnTo>
                    <a:pt x="2439" y="4099"/>
                  </a:lnTo>
                  <a:lnTo>
                    <a:pt x="2420" y="4103"/>
                  </a:lnTo>
                  <a:lnTo>
                    <a:pt x="2400" y="4105"/>
                  </a:lnTo>
                  <a:lnTo>
                    <a:pt x="2380" y="4106"/>
                  </a:lnTo>
                  <a:lnTo>
                    <a:pt x="2361" y="4107"/>
                  </a:lnTo>
                  <a:lnTo>
                    <a:pt x="2355" y="4106"/>
                  </a:lnTo>
                  <a:lnTo>
                    <a:pt x="2348" y="4108"/>
                  </a:lnTo>
                  <a:lnTo>
                    <a:pt x="2342" y="4110"/>
                  </a:lnTo>
                  <a:lnTo>
                    <a:pt x="2337" y="4115"/>
                  </a:lnTo>
                  <a:lnTo>
                    <a:pt x="2332" y="4120"/>
                  </a:lnTo>
                  <a:lnTo>
                    <a:pt x="2328" y="4126"/>
                  </a:lnTo>
                  <a:lnTo>
                    <a:pt x="2327" y="4129"/>
                  </a:lnTo>
                  <a:lnTo>
                    <a:pt x="2326" y="4133"/>
                  </a:lnTo>
                  <a:lnTo>
                    <a:pt x="2326" y="4137"/>
                  </a:lnTo>
                  <a:lnTo>
                    <a:pt x="2327" y="4140"/>
                  </a:lnTo>
                  <a:lnTo>
                    <a:pt x="2328" y="4144"/>
                  </a:lnTo>
                  <a:lnTo>
                    <a:pt x="2330" y="4148"/>
                  </a:lnTo>
                  <a:lnTo>
                    <a:pt x="2334" y="4152"/>
                  </a:lnTo>
                  <a:lnTo>
                    <a:pt x="2338" y="4156"/>
                  </a:lnTo>
                  <a:lnTo>
                    <a:pt x="2342" y="4160"/>
                  </a:lnTo>
                  <a:lnTo>
                    <a:pt x="2347" y="4164"/>
                  </a:lnTo>
                  <a:lnTo>
                    <a:pt x="2353" y="4168"/>
                  </a:lnTo>
                  <a:lnTo>
                    <a:pt x="2361" y="4172"/>
                  </a:lnTo>
                  <a:lnTo>
                    <a:pt x="2369" y="4176"/>
                  </a:lnTo>
                  <a:lnTo>
                    <a:pt x="2378" y="4180"/>
                  </a:lnTo>
                  <a:lnTo>
                    <a:pt x="2388" y="4184"/>
                  </a:lnTo>
                  <a:lnTo>
                    <a:pt x="2400" y="4188"/>
                  </a:lnTo>
                  <a:lnTo>
                    <a:pt x="2428" y="4195"/>
                  </a:lnTo>
                  <a:lnTo>
                    <a:pt x="2460" y="4202"/>
                  </a:lnTo>
                  <a:lnTo>
                    <a:pt x="2476" y="4204"/>
                  </a:lnTo>
                  <a:lnTo>
                    <a:pt x="2493" y="4206"/>
                  </a:lnTo>
                  <a:lnTo>
                    <a:pt x="2510" y="4207"/>
                  </a:lnTo>
                  <a:lnTo>
                    <a:pt x="2528" y="4207"/>
                  </a:lnTo>
                  <a:lnTo>
                    <a:pt x="2545" y="4207"/>
                  </a:lnTo>
                  <a:lnTo>
                    <a:pt x="2564" y="4206"/>
                  </a:lnTo>
                  <a:lnTo>
                    <a:pt x="2581" y="4204"/>
                  </a:lnTo>
                  <a:lnTo>
                    <a:pt x="2599" y="4201"/>
                  </a:lnTo>
                  <a:lnTo>
                    <a:pt x="2616" y="4197"/>
                  </a:lnTo>
                  <a:lnTo>
                    <a:pt x="2633" y="4192"/>
                  </a:lnTo>
                  <a:lnTo>
                    <a:pt x="2650" y="4186"/>
                  </a:lnTo>
                  <a:lnTo>
                    <a:pt x="2665" y="4180"/>
                  </a:lnTo>
                  <a:lnTo>
                    <a:pt x="2680" y="4173"/>
                  </a:lnTo>
                  <a:lnTo>
                    <a:pt x="2694" y="4164"/>
                  </a:lnTo>
                  <a:lnTo>
                    <a:pt x="2707" y="4155"/>
                  </a:lnTo>
                  <a:lnTo>
                    <a:pt x="2719" y="4145"/>
                  </a:lnTo>
                  <a:lnTo>
                    <a:pt x="2733" y="4153"/>
                  </a:lnTo>
                  <a:lnTo>
                    <a:pt x="2744" y="4160"/>
                  </a:lnTo>
                  <a:lnTo>
                    <a:pt x="2748" y="4164"/>
                  </a:lnTo>
                  <a:lnTo>
                    <a:pt x="2751" y="4167"/>
                  </a:lnTo>
                  <a:lnTo>
                    <a:pt x="2753" y="4171"/>
                  </a:lnTo>
                  <a:lnTo>
                    <a:pt x="2754" y="4175"/>
                  </a:lnTo>
                  <a:lnTo>
                    <a:pt x="2755" y="4178"/>
                  </a:lnTo>
                  <a:lnTo>
                    <a:pt x="2756" y="4182"/>
                  </a:lnTo>
                  <a:lnTo>
                    <a:pt x="2755" y="4185"/>
                  </a:lnTo>
                  <a:lnTo>
                    <a:pt x="2755" y="4189"/>
                  </a:lnTo>
                  <a:lnTo>
                    <a:pt x="2752" y="4197"/>
                  </a:lnTo>
                  <a:lnTo>
                    <a:pt x="2748" y="4204"/>
                  </a:lnTo>
                  <a:lnTo>
                    <a:pt x="2738" y="4218"/>
                  </a:lnTo>
                  <a:lnTo>
                    <a:pt x="2728" y="4233"/>
                  </a:lnTo>
                  <a:lnTo>
                    <a:pt x="2724" y="4240"/>
                  </a:lnTo>
                  <a:lnTo>
                    <a:pt x="2721" y="4248"/>
                  </a:lnTo>
                  <a:lnTo>
                    <a:pt x="2721" y="4252"/>
                  </a:lnTo>
                  <a:lnTo>
                    <a:pt x="2721" y="4257"/>
                  </a:lnTo>
                  <a:lnTo>
                    <a:pt x="2721" y="4261"/>
                  </a:lnTo>
                  <a:lnTo>
                    <a:pt x="2722" y="4265"/>
                  </a:lnTo>
                  <a:lnTo>
                    <a:pt x="2724" y="4270"/>
                  </a:lnTo>
                  <a:lnTo>
                    <a:pt x="2726" y="4274"/>
                  </a:lnTo>
                  <a:lnTo>
                    <a:pt x="2728" y="4278"/>
                  </a:lnTo>
                  <a:lnTo>
                    <a:pt x="2731" y="4281"/>
                  </a:lnTo>
                  <a:lnTo>
                    <a:pt x="2734" y="4283"/>
                  </a:lnTo>
                  <a:lnTo>
                    <a:pt x="2737" y="4285"/>
                  </a:lnTo>
                  <a:lnTo>
                    <a:pt x="2741" y="4286"/>
                  </a:lnTo>
                  <a:lnTo>
                    <a:pt x="2744" y="4286"/>
                  </a:lnTo>
                  <a:lnTo>
                    <a:pt x="2752" y="4287"/>
                  </a:lnTo>
                  <a:lnTo>
                    <a:pt x="2761" y="4285"/>
                  </a:lnTo>
                  <a:lnTo>
                    <a:pt x="2770" y="4284"/>
                  </a:lnTo>
                  <a:lnTo>
                    <a:pt x="2779" y="4281"/>
                  </a:lnTo>
                  <a:lnTo>
                    <a:pt x="2789" y="4279"/>
                  </a:lnTo>
                  <a:lnTo>
                    <a:pt x="2800" y="4276"/>
                  </a:lnTo>
                  <a:lnTo>
                    <a:pt x="2810" y="4274"/>
                  </a:lnTo>
                  <a:lnTo>
                    <a:pt x="2820" y="4273"/>
                  </a:lnTo>
                  <a:lnTo>
                    <a:pt x="2829" y="4274"/>
                  </a:lnTo>
                  <a:lnTo>
                    <a:pt x="2838" y="4278"/>
                  </a:lnTo>
                  <a:lnTo>
                    <a:pt x="2842" y="4280"/>
                  </a:lnTo>
                  <a:lnTo>
                    <a:pt x="2847" y="4283"/>
                  </a:lnTo>
                  <a:lnTo>
                    <a:pt x="2851" y="4286"/>
                  </a:lnTo>
                  <a:lnTo>
                    <a:pt x="2855" y="4290"/>
                  </a:lnTo>
                  <a:lnTo>
                    <a:pt x="2856" y="4295"/>
                  </a:lnTo>
                  <a:lnTo>
                    <a:pt x="2857" y="4299"/>
                  </a:lnTo>
                  <a:lnTo>
                    <a:pt x="2857" y="4303"/>
                  </a:lnTo>
                  <a:lnTo>
                    <a:pt x="2856" y="4307"/>
                  </a:lnTo>
                  <a:lnTo>
                    <a:pt x="2854" y="4314"/>
                  </a:lnTo>
                  <a:lnTo>
                    <a:pt x="2850" y="4321"/>
                  </a:lnTo>
                  <a:lnTo>
                    <a:pt x="2844" y="4327"/>
                  </a:lnTo>
                  <a:lnTo>
                    <a:pt x="2838" y="4333"/>
                  </a:lnTo>
                  <a:lnTo>
                    <a:pt x="2830" y="4338"/>
                  </a:lnTo>
                  <a:lnTo>
                    <a:pt x="2822" y="4343"/>
                  </a:lnTo>
                  <a:lnTo>
                    <a:pt x="2813" y="4349"/>
                  </a:lnTo>
                  <a:lnTo>
                    <a:pt x="2805" y="4355"/>
                  </a:lnTo>
                  <a:lnTo>
                    <a:pt x="2797" y="4362"/>
                  </a:lnTo>
                  <a:lnTo>
                    <a:pt x="2789" y="4369"/>
                  </a:lnTo>
                  <a:lnTo>
                    <a:pt x="2782" y="4376"/>
                  </a:lnTo>
                  <a:lnTo>
                    <a:pt x="2777" y="4385"/>
                  </a:lnTo>
                  <a:lnTo>
                    <a:pt x="2775" y="4389"/>
                  </a:lnTo>
                  <a:lnTo>
                    <a:pt x="2774" y="4394"/>
                  </a:lnTo>
                  <a:lnTo>
                    <a:pt x="2772" y="4399"/>
                  </a:lnTo>
                  <a:lnTo>
                    <a:pt x="2772" y="4405"/>
                  </a:lnTo>
                  <a:lnTo>
                    <a:pt x="2775" y="4410"/>
                  </a:lnTo>
                  <a:lnTo>
                    <a:pt x="2818" y="4422"/>
                  </a:lnTo>
                  <a:lnTo>
                    <a:pt x="2862" y="4435"/>
                  </a:lnTo>
                  <a:lnTo>
                    <a:pt x="2886" y="4443"/>
                  </a:lnTo>
                  <a:lnTo>
                    <a:pt x="2909" y="4449"/>
                  </a:lnTo>
                  <a:lnTo>
                    <a:pt x="2932" y="4455"/>
                  </a:lnTo>
                  <a:lnTo>
                    <a:pt x="2956" y="4460"/>
                  </a:lnTo>
                  <a:lnTo>
                    <a:pt x="2979" y="4463"/>
                  </a:lnTo>
                  <a:lnTo>
                    <a:pt x="3001" y="4465"/>
                  </a:lnTo>
                  <a:lnTo>
                    <a:pt x="3012" y="4465"/>
                  </a:lnTo>
                  <a:lnTo>
                    <a:pt x="3023" y="4465"/>
                  </a:lnTo>
                  <a:lnTo>
                    <a:pt x="3035" y="4464"/>
                  </a:lnTo>
                  <a:lnTo>
                    <a:pt x="3046" y="4463"/>
                  </a:lnTo>
                  <a:lnTo>
                    <a:pt x="3056" y="4461"/>
                  </a:lnTo>
                  <a:lnTo>
                    <a:pt x="3066" y="4458"/>
                  </a:lnTo>
                  <a:lnTo>
                    <a:pt x="3076" y="4455"/>
                  </a:lnTo>
                  <a:lnTo>
                    <a:pt x="3086" y="4451"/>
                  </a:lnTo>
                  <a:lnTo>
                    <a:pt x="3096" y="4446"/>
                  </a:lnTo>
                  <a:lnTo>
                    <a:pt x="3106" y="4440"/>
                  </a:lnTo>
                  <a:lnTo>
                    <a:pt x="3115" y="4433"/>
                  </a:lnTo>
                  <a:lnTo>
                    <a:pt x="3124" y="4426"/>
                  </a:lnTo>
                  <a:lnTo>
                    <a:pt x="3128" y="4421"/>
                  </a:lnTo>
                  <a:lnTo>
                    <a:pt x="3131" y="4416"/>
                  </a:lnTo>
                  <a:lnTo>
                    <a:pt x="3135" y="4411"/>
                  </a:lnTo>
                  <a:lnTo>
                    <a:pt x="3138" y="4405"/>
                  </a:lnTo>
                  <a:lnTo>
                    <a:pt x="3143" y="4391"/>
                  </a:lnTo>
                  <a:lnTo>
                    <a:pt x="3148" y="4377"/>
                  </a:lnTo>
                  <a:lnTo>
                    <a:pt x="3153" y="4363"/>
                  </a:lnTo>
                  <a:lnTo>
                    <a:pt x="3158" y="4349"/>
                  </a:lnTo>
                  <a:lnTo>
                    <a:pt x="3163" y="4337"/>
                  </a:lnTo>
                  <a:lnTo>
                    <a:pt x="3168" y="4328"/>
                  </a:lnTo>
                  <a:lnTo>
                    <a:pt x="3172" y="4320"/>
                  </a:lnTo>
                  <a:lnTo>
                    <a:pt x="3177" y="4313"/>
                  </a:lnTo>
                  <a:lnTo>
                    <a:pt x="3184" y="4307"/>
                  </a:lnTo>
                  <a:lnTo>
                    <a:pt x="3190" y="4301"/>
                  </a:lnTo>
                  <a:lnTo>
                    <a:pt x="3202" y="4292"/>
                  </a:lnTo>
                  <a:lnTo>
                    <a:pt x="3215" y="4284"/>
                  </a:lnTo>
                  <a:lnTo>
                    <a:pt x="3244" y="4270"/>
                  </a:lnTo>
                  <a:lnTo>
                    <a:pt x="3275" y="4255"/>
                  </a:lnTo>
                  <a:lnTo>
                    <a:pt x="3295" y="4278"/>
                  </a:lnTo>
                  <a:lnTo>
                    <a:pt x="3316" y="4299"/>
                  </a:lnTo>
                  <a:lnTo>
                    <a:pt x="3338" y="4319"/>
                  </a:lnTo>
                  <a:lnTo>
                    <a:pt x="3361" y="4338"/>
                  </a:lnTo>
                  <a:lnTo>
                    <a:pt x="3384" y="4358"/>
                  </a:lnTo>
                  <a:lnTo>
                    <a:pt x="3408" y="4376"/>
                  </a:lnTo>
                  <a:lnTo>
                    <a:pt x="3434" y="4393"/>
                  </a:lnTo>
                  <a:lnTo>
                    <a:pt x="3460" y="4410"/>
                  </a:lnTo>
                  <a:lnTo>
                    <a:pt x="3487" y="4427"/>
                  </a:lnTo>
                  <a:lnTo>
                    <a:pt x="3514" y="4443"/>
                  </a:lnTo>
                  <a:lnTo>
                    <a:pt x="3542" y="4459"/>
                  </a:lnTo>
                  <a:lnTo>
                    <a:pt x="3571" y="4474"/>
                  </a:lnTo>
                  <a:lnTo>
                    <a:pt x="3628" y="4502"/>
                  </a:lnTo>
                  <a:lnTo>
                    <a:pt x="3688" y="4531"/>
                  </a:lnTo>
                  <a:lnTo>
                    <a:pt x="3748" y="4557"/>
                  </a:lnTo>
                  <a:lnTo>
                    <a:pt x="3809" y="4583"/>
                  </a:lnTo>
                  <a:lnTo>
                    <a:pt x="3870" y="4609"/>
                  </a:lnTo>
                  <a:lnTo>
                    <a:pt x="3930" y="4635"/>
                  </a:lnTo>
                  <a:lnTo>
                    <a:pt x="3991" y="4661"/>
                  </a:lnTo>
                  <a:lnTo>
                    <a:pt x="4050" y="4689"/>
                  </a:lnTo>
                  <a:lnTo>
                    <a:pt x="4107" y="4716"/>
                  </a:lnTo>
                  <a:lnTo>
                    <a:pt x="4161" y="4745"/>
                  </a:lnTo>
                  <a:lnTo>
                    <a:pt x="4123" y="4755"/>
                  </a:lnTo>
                  <a:lnTo>
                    <a:pt x="4084" y="4767"/>
                  </a:lnTo>
                  <a:lnTo>
                    <a:pt x="4045" y="4778"/>
                  </a:lnTo>
                  <a:lnTo>
                    <a:pt x="4006" y="4789"/>
                  </a:lnTo>
                  <a:lnTo>
                    <a:pt x="3969" y="4802"/>
                  </a:lnTo>
                  <a:lnTo>
                    <a:pt x="3933" y="4815"/>
                  </a:lnTo>
                  <a:lnTo>
                    <a:pt x="3916" y="4823"/>
                  </a:lnTo>
                  <a:lnTo>
                    <a:pt x="3900" y="4831"/>
                  </a:lnTo>
                  <a:lnTo>
                    <a:pt x="3884" y="4840"/>
                  </a:lnTo>
                  <a:lnTo>
                    <a:pt x="3867" y="4850"/>
                  </a:lnTo>
                  <a:lnTo>
                    <a:pt x="3854" y="4859"/>
                  </a:lnTo>
                  <a:lnTo>
                    <a:pt x="3841" y="4868"/>
                  </a:lnTo>
                  <a:lnTo>
                    <a:pt x="3828" y="4878"/>
                  </a:lnTo>
                  <a:lnTo>
                    <a:pt x="3816" y="4889"/>
                  </a:lnTo>
                  <a:lnTo>
                    <a:pt x="3804" y="4899"/>
                  </a:lnTo>
                  <a:lnTo>
                    <a:pt x="3792" y="4911"/>
                  </a:lnTo>
                  <a:lnTo>
                    <a:pt x="3781" y="4922"/>
                  </a:lnTo>
                  <a:lnTo>
                    <a:pt x="3771" y="4935"/>
                  </a:lnTo>
                  <a:lnTo>
                    <a:pt x="3761" y="4947"/>
                  </a:lnTo>
                  <a:lnTo>
                    <a:pt x="3751" y="4959"/>
                  </a:lnTo>
                  <a:lnTo>
                    <a:pt x="3742" y="4972"/>
                  </a:lnTo>
                  <a:lnTo>
                    <a:pt x="3734" y="4985"/>
                  </a:lnTo>
                  <a:lnTo>
                    <a:pt x="3725" y="4998"/>
                  </a:lnTo>
                  <a:lnTo>
                    <a:pt x="3717" y="5012"/>
                  </a:lnTo>
                  <a:lnTo>
                    <a:pt x="3710" y="5026"/>
                  </a:lnTo>
                  <a:lnTo>
                    <a:pt x="3704" y="5040"/>
                  </a:lnTo>
                  <a:lnTo>
                    <a:pt x="3698" y="5054"/>
                  </a:lnTo>
                  <a:lnTo>
                    <a:pt x="3693" y="5068"/>
                  </a:lnTo>
                  <a:lnTo>
                    <a:pt x="3688" y="5083"/>
                  </a:lnTo>
                  <a:lnTo>
                    <a:pt x="3684" y="5099"/>
                  </a:lnTo>
                  <a:lnTo>
                    <a:pt x="3681" y="5113"/>
                  </a:lnTo>
                  <a:lnTo>
                    <a:pt x="3678" y="5128"/>
                  </a:lnTo>
                  <a:lnTo>
                    <a:pt x="3676" y="5144"/>
                  </a:lnTo>
                  <a:lnTo>
                    <a:pt x="3674" y="5159"/>
                  </a:lnTo>
                  <a:lnTo>
                    <a:pt x="3673" y="5175"/>
                  </a:lnTo>
                  <a:lnTo>
                    <a:pt x="3673" y="5191"/>
                  </a:lnTo>
                  <a:lnTo>
                    <a:pt x="3674" y="5207"/>
                  </a:lnTo>
                  <a:lnTo>
                    <a:pt x="3675" y="5222"/>
                  </a:lnTo>
                  <a:lnTo>
                    <a:pt x="3677" y="5238"/>
                  </a:lnTo>
                  <a:lnTo>
                    <a:pt x="3680" y="5255"/>
                  </a:lnTo>
                  <a:lnTo>
                    <a:pt x="3683" y="5271"/>
                  </a:lnTo>
                  <a:lnTo>
                    <a:pt x="3687" y="5287"/>
                  </a:lnTo>
                  <a:lnTo>
                    <a:pt x="3701" y="5315"/>
                  </a:lnTo>
                  <a:lnTo>
                    <a:pt x="3715" y="5344"/>
                  </a:lnTo>
                  <a:lnTo>
                    <a:pt x="3717" y="5350"/>
                  </a:lnTo>
                  <a:lnTo>
                    <a:pt x="3719" y="5355"/>
                  </a:lnTo>
                  <a:lnTo>
                    <a:pt x="3721" y="5360"/>
                  </a:lnTo>
                  <a:lnTo>
                    <a:pt x="3721" y="5365"/>
                  </a:lnTo>
                  <a:lnTo>
                    <a:pt x="3718" y="5369"/>
                  </a:lnTo>
                  <a:lnTo>
                    <a:pt x="3716" y="5372"/>
                  </a:lnTo>
                  <a:lnTo>
                    <a:pt x="3712" y="5374"/>
                  </a:lnTo>
                  <a:lnTo>
                    <a:pt x="3706" y="5375"/>
                  </a:lnTo>
                  <a:lnTo>
                    <a:pt x="3658" y="5372"/>
                  </a:lnTo>
                  <a:lnTo>
                    <a:pt x="3609" y="5367"/>
                  </a:lnTo>
                  <a:lnTo>
                    <a:pt x="3559" y="5361"/>
                  </a:lnTo>
                  <a:lnTo>
                    <a:pt x="3511" y="5353"/>
                  </a:lnTo>
                  <a:lnTo>
                    <a:pt x="3486" y="5349"/>
                  </a:lnTo>
                  <a:lnTo>
                    <a:pt x="3463" y="5343"/>
                  </a:lnTo>
                  <a:lnTo>
                    <a:pt x="3440" y="5338"/>
                  </a:lnTo>
                  <a:lnTo>
                    <a:pt x="3417" y="5331"/>
                  </a:lnTo>
                  <a:lnTo>
                    <a:pt x="3394" y="5323"/>
                  </a:lnTo>
                  <a:lnTo>
                    <a:pt x="3372" y="5314"/>
                  </a:lnTo>
                  <a:lnTo>
                    <a:pt x="3351" y="5305"/>
                  </a:lnTo>
                  <a:lnTo>
                    <a:pt x="3329" y="5295"/>
                  </a:lnTo>
                  <a:lnTo>
                    <a:pt x="3317" y="5289"/>
                  </a:lnTo>
                  <a:lnTo>
                    <a:pt x="3305" y="5282"/>
                  </a:lnTo>
                  <a:lnTo>
                    <a:pt x="3295" y="5275"/>
                  </a:lnTo>
                  <a:lnTo>
                    <a:pt x="3287" y="5268"/>
                  </a:lnTo>
                  <a:lnTo>
                    <a:pt x="3279" y="5260"/>
                  </a:lnTo>
                  <a:lnTo>
                    <a:pt x="3273" y="5252"/>
                  </a:lnTo>
                  <a:lnTo>
                    <a:pt x="3267" y="5243"/>
                  </a:lnTo>
                  <a:lnTo>
                    <a:pt x="3262" y="5235"/>
                  </a:lnTo>
                  <a:lnTo>
                    <a:pt x="3259" y="5226"/>
                  </a:lnTo>
                  <a:lnTo>
                    <a:pt x="3254" y="5217"/>
                  </a:lnTo>
                  <a:lnTo>
                    <a:pt x="3252" y="5208"/>
                  </a:lnTo>
                  <a:lnTo>
                    <a:pt x="3250" y="5199"/>
                  </a:lnTo>
                  <a:lnTo>
                    <a:pt x="3248" y="5180"/>
                  </a:lnTo>
                  <a:lnTo>
                    <a:pt x="3248" y="5159"/>
                  </a:lnTo>
                  <a:lnTo>
                    <a:pt x="3250" y="5117"/>
                  </a:lnTo>
                  <a:lnTo>
                    <a:pt x="3252" y="5074"/>
                  </a:lnTo>
                  <a:lnTo>
                    <a:pt x="3251" y="5052"/>
                  </a:lnTo>
                  <a:lnTo>
                    <a:pt x="3249" y="5031"/>
                  </a:lnTo>
                  <a:lnTo>
                    <a:pt x="3247" y="5020"/>
                  </a:lnTo>
                  <a:lnTo>
                    <a:pt x="3244" y="5009"/>
                  </a:lnTo>
                  <a:lnTo>
                    <a:pt x="3240" y="4998"/>
                  </a:lnTo>
                  <a:lnTo>
                    <a:pt x="3236" y="4987"/>
                  </a:lnTo>
                  <a:lnTo>
                    <a:pt x="3227" y="4976"/>
                  </a:lnTo>
                  <a:lnTo>
                    <a:pt x="3217" y="4965"/>
                  </a:lnTo>
                  <a:lnTo>
                    <a:pt x="3206" y="4956"/>
                  </a:lnTo>
                  <a:lnTo>
                    <a:pt x="3194" y="4947"/>
                  </a:lnTo>
                  <a:lnTo>
                    <a:pt x="3188" y="4944"/>
                  </a:lnTo>
                  <a:lnTo>
                    <a:pt x="3181" y="4941"/>
                  </a:lnTo>
                  <a:lnTo>
                    <a:pt x="3174" y="4939"/>
                  </a:lnTo>
                  <a:lnTo>
                    <a:pt x="3166" y="4938"/>
                  </a:lnTo>
                  <a:lnTo>
                    <a:pt x="3159" y="4938"/>
                  </a:lnTo>
                  <a:lnTo>
                    <a:pt x="3151" y="4939"/>
                  </a:lnTo>
                  <a:lnTo>
                    <a:pt x="3143" y="4940"/>
                  </a:lnTo>
                  <a:lnTo>
                    <a:pt x="3134" y="4943"/>
                  </a:lnTo>
                  <a:lnTo>
                    <a:pt x="3127" y="4931"/>
                  </a:lnTo>
                  <a:lnTo>
                    <a:pt x="3122" y="4918"/>
                  </a:lnTo>
                  <a:lnTo>
                    <a:pt x="3117" y="4908"/>
                  </a:lnTo>
                  <a:lnTo>
                    <a:pt x="3112" y="4897"/>
                  </a:lnTo>
                  <a:lnTo>
                    <a:pt x="3107" y="4888"/>
                  </a:lnTo>
                  <a:lnTo>
                    <a:pt x="3100" y="4878"/>
                  </a:lnTo>
                  <a:lnTo>
                    <a:pt x="3093" y="4870"/>
                  </a:lnTo>
                  <a:lnTo>
                    <a:pt x="3083" y="4862"/>
                  </a:lnTo>
                  <a:lnTo>
                    <a:pt x="3075" y="4855"/>
                  </a:lnTo>
                  <a:lnTo>
                    <a:pt x="3064" y="4848"/>
                  </a:lnTo>
                  <a:lnTo>
                    <a:pt x="3052" y="4841"/>
                  </a:lnTo>
                  <a:lnTo>
                    <a:pt x="3040" y="4834"/>
                  </a:lnTo>
                  <a:lnTo>
                    <a:pt x="3025" y="4829"/>
                  </a:lnTo>
                  <a:lnTo>
                    <a:pt x="3010" y="4824"/>
                  </a:lnTo>
                  <a:lnTo>
                    <a:pt x="2995" y="4820"/>
                  </a:lnTo>
                  <a:lnTo>
                    <a:pt x="2979" y="4817"/>
                  </a:lnTo>
                  <a:lnTo>
                    <a:pt x="2964" y="4816"/>
                  </a:lnTo>
                  <a:lnTo>
                    <a:pt x="2947" y="4816"/>
                  </a:lnTo>
                  <a:lnTo>
                    <a:pt x="2931" y="4818"/>
                  </a:lnTo>
                  <a:lnTo>
                    <a:pt x="2916" y="4822"/>
                  </a:lnTo>
                  <a:lnTo>
                    <a:pt x="2909" y="4824"/>
                  </a:lnTo>
                  <a:lnTo>
                    <a:pt x="2902" y="4827"/>
                  </a:lnTo>
                  <a:lnTo>
                    <a:pt x="2895" y="4831"/>
                  </a:lnTo>
                  <a:lnTo>
                    <a:pt x="2888" y="4836"/>
                  </a:lnTo>
                  <a:lnTo>
                    <a:pt x="2882" y="4841"/>
                  </a:lnTo>
                  <a:lnTo>
                    <a:pt x="2876" y="4847"/>
                  </a:lnTo>
                  <a:lnTo>
                    <a:pt x="2869" y="4853"/>
                  </a:lnTo>
                  <a:lnTo>
                    <a:pt x="2863" y="4860"/>
                  </a:lnTo>
                  <a:lnTo>
                    <a:pt x="2861" y="4865"/>
                  </a:lnTo>
                  <a:lnTo>
                    <a:pt x="2860" y="4870"/>
                  </a:lnTo>
                  <a:lnTo>
                    <a:pt x="2860" y="4875"/>
                  </a:lnTo>
                  <a:lnTo>
                    <a:pt x="2862" y="4879"/>
                  </a:lnTo>
                  <a:lnTo>
                    <a:pt x="2869" y="4887"/>
                  </a:lnTo>
                  <a:lnTo>
                    <a:pt x="2879" y="4896"/>
                  </a:lnTo>
                  <a:lnTo>
                    <a:pt x="2889" y="4907"/>
                  </a:lnTo>
                  <a:lnTo>
                    <a:pt x="2898" y="4919"/>
                  </a:lnTo>
                  <a:lnTo>
                    <a:pt x="2902" y="4927"/>
                  </a:lnTo>
                  <a:lnTo>
                    <a:pt x="2906" y="4935"/>
                  </a:lnTo>
                  <a:lnTo>
                    <a:pt x="2908" y="4944"/>
                  </a:lnTo>
                  <a:lnTo>
                    <a:pt x="2909" y="4955"/>
                  </a:lnTo>
                  <a:lnTo>
                    <a:pt x="2910" y="4961"/>
                  </a:lnTo>
                  <a:lnTo>
                    <a:pt x="2910" y="4969"/>
                  </a:lnTo>
                  <a:lnTo>
                    <a:pt x="2909" y="4978"/>
                  </a:lnTo>
                  <a:lnTo>
                    <a:pt x="2906" y="4987"/>
                  </a:lnTo>
                  <a:lnTo>
                    <a:pt x="2904" y="4991"/>
                  </a:lnTo>
                  <a:lnTo>
                    <a:pt x="2902" y="4995"/>
                  </a:lnTo>
                  <a:lnTo>
                    <a:pt x="2899" y="4999"/>
                  </a:lnTo>
                  <a:lnTo>
                    <a:pt x="2895" y="5002"/>
                  </a:lnTo>
                  <a:lnTo>
                    <a:pt x="2891" y="5006"/>
                  </a:lnTo>
                  <a:lnTo>
                    <a:pt x="2886" y="5008"/>
                  </a:lnTo>
                  <a:lnTo>
                    <a:pt x="2880" y="5010"/>
                  </a:lnTo>
                  <a:lnTo>
                    <a:pt x="2874" y="5011"/>
                  </a:lnTo>
                  <a:lnTo>
                    <a:pt x="2864" y="5016"/>
                  </a:lnTo>
                  <a:lnTo>
                    <a:pt x="2857" y="5023"/>
                  </a:lnTo>
                  <a:lnTo>
                    <a:pt x="2851" y="5030"/>
                  </a:lnTo>
                  <a:lnTo>
                    <a:pt x="2846" y="5038"/>
                  </a:lnTo>
                  <a:lnTo>
                    <a:pt x="2843" y="5047"/>
                  </a:lnTo>
                  <a:lnTo>
                    <a:pt x="2841" y="5056"/>
                  </a:lnTo>
                  <a:lnTo>
                    <a:pt x="2840" y="5065"/>
                  </a:lnTo>
                  <a:lnTo>
                    <a:pt x="2840" y="5075"/>
                  </a:lnTo>
                  <a:lnTo>
                    <a:pt x="2841" y="5095"/>
                  </a:lnTo>
                  <a:lnTo>
                    <a:pt x="2845" y="5115"/>
                  </a:lnTo>
                  <a:lnTo>
                    <a:pt x="2850" y="5133"/>
                  </a:lnTo>
                  <a:lnTo>
                    <a:pt x="2854" y="5149"/>
                  </a:lnTo>
                  <a:lnTo>
                    <a:pt x="2844" y="5144"/>
                  </a:lnTo>
                  <a:lnTo>
                    <a:pt x="2836" y="5141"/>
                  </a:lnTo>
                  <a:lnTo>
                    <a:pt x="2828" y="5138"/>
                  </a:lnTo>
                  <a:lnTo>
                    <a:pt x="2820" y="5136"/>
                  </a:lnTo>
                  <a:lnTo>
                    <a:pt x="2813" y="5135"/>
                  </a:lnTo>
                  <a:lnTo>
                    <a:pt x="2807" y="5135"/>
                  </a:lnTo>
                  <a:lnTo>
                    <a:pt x="2801" y="5135"/>
                  </a:lnTo>
                  <a:lnTo>
                    <a:pt x="2796" y="5136"/>
                  </a:lnTo>
                  <a:lnTo>
                    <a:pt x="2790" y="5138"/>
                  </a:lnTo>
                  <a:lnTo>
                    <a:pt x="2785" y="5140"/>
                  </a:lnTo>
                  <a:lnTo>
                    <a:pt x="2781" y="5142"/>
                  </a:lnTo>
                  <a:lnTo>
                    <a:pt x="2776" y="5145"/>
                  </a:lnTo>
                  <a:lnTo>
                    <a:pt x="2769" y="5151"/>
                  </a:lnTo>
                  <a:lnTo>
                    <a:pt x="2761" y="5159"/>
                  </a:lnTo>
                  <a:lnTo>
                    <a:pt x="2753" y="5166"/>
                  </a:lnTo>
                  <a:lnTo>
                    <a:pt x="2745" y="5174"/>
                  </a:lnTo>
                  <a:lnTo>
                    <a:pt x="2736" y="5180"/>
                  </a:lnTo>
                  <a:lnTo>
                    <a:pt x="2726" y="5185"/>
                  </a:lnTo>
                  <a:lnTo>
                    <a:pt x="2721" y="5187"/>
                  </a:lnTo>
                  <a:lnTo>
                    <a:pt x="2714" y="5189"/>
                  </a:lnTo>
                  <a:lnTo>
                    <a:pt x="2707" y="5189"/>
                  </a:lnTo>
                  <a:lnTo>
                    <a:pt x="2700" y="5190"/>
                  </a:lnTo>
                  <a:lnTo>
                    <a:pt x="2692" y="5189"/>
                  </a:lnTo>
                  <a:lnTo>
                    <a:pt x="2684" y="5188"/>
                  </a:lnTo>
                  <a:lnTo>
                    <a:pt x="2675" y="5186"/>
                  </a:lnTo>
                  <a:lnTo>
                    <a:pt x="2665" y="5183"/>
                  </a:lnTo>
                  <a:lnTo>
                    <a:pt x="2638" y="5179"/>
                  </a:lnTo>
                  <a:lnTo>
                    <a:pt x="2614" y="5177"/>
                  </a:lnTo>
                  <a:lnTo>
                    <a:pt x="2603" y="5178"/>
                  </a:lnTo>
                  <a:lnTo>
                    <a:pt x="2593" y="5178"/>
                  </a:lnTo>
                  <a:lnTo>
                    <a:pt x="2583" y="5179"/>
                  </a:lnTo>
                  <a:lnTo>
                    <a:pt x="2574" y="5181"/>
                  </a:lnTo>
                  <a:lnTo>
                    <a:pt x="2565" y="5183"/>
                  </a:lnTo>
                  <a:lnTo>
                    <a:pt x="2556" y="5186"/>
                  </a:lnTo>
                  <a:lnTo>
                    <a:pt x="2548" y="5189"/>
                  </a:lnTo>
                  <a:lnTo>
                    <a:pt x="2541" y="5193"/>
                  </a:lnTo>
                  <a:lnTo>
                    <a:pt x="2534" y="5197"/>
                  </a:lnTo>
                  <a:lnTo>
                    <a:pt x="2528" y="5202"/>
                  </a:lnTo>
                  <a:lnTo>
                    <a:pt x="2522" y="5207"/>
                  </a:lnTo>
                  <a:lnTo>
                    <a:pt x="2517" y="5212"/>
                  </a:lnTo>
                  <a:lnTo>
                    <a:pt x="2512" y="5218"/>
                  </a:lnTo>
                  <a:lnTo>
                    <a:pt x="2507" y="5224"/>
                  </a:lnTo>
                  <a:lnTo>
                    <a:pt x="2503" y="5231"/>
                  </a:lnTo>
                  <a:lnTo>
                    <a:pt x="2499" y="5238"/>
                  </a:lnTo>
                  <a:lnTo>
                    <a:pt x="2492" y="5254"/>
                  </a:lnTo>
                  <a:lnTo>
                    <a:pt x="2486" y="5270"/>
                  </a:lnTo>
                  <a:lnTo>
                    <a:pt x="2480" y="5288"/>
                  </a:lnTo>
                  <a:lnTo>
                    <a:pt x="2477" y="5307"/>
                  </a:lnTo>
                  <a:lnTo>
                    <a:pt x="2474" y="5326"/>
                  </a:lnTo>
                  <a:lnTo>
                    <a:pt x="2471" y="5348"/>
                  </a:lnTo>
                  <a:lnTo>
                    <a:pt x="2487" y="5352"/>
                  </a:lnTo>
                  <a:lnTo>
                    <a:pt x="2502" y="5355"/>
                  </a:lnTo>
                  <a:lnTo>
                    <a:pt x="2516" y="5358"/>
                  </a:lnTo>
                  <a:lnTo>
                    <a:pt x="2531" y="5360"/>
                  </a:lnTo>
                  <a:lnTo>
                    <a:pt x="2562" y="5362"/>
                  </a:lnTo>
                  <a:lnTo>
                    <a:pt x="2596" y="5363"/>
                  </a:lnTo>
                  <a:lnTo>
                    <a:pt x="2605" y="5364"/>
                  </a:lnTo>
                  <a:lnTo>
                    <a:pt x="2614" y="5366"/>
                  </a:lnTo>
                  <a:lnTo>
                    <a:pt x="2621" y="5368"/>
                  </a:lnTo>
                  <a:lnTo>
                    <a:pt x="2628" y="5372"/>
                  </a:lnTo>
                  <a:lnTo>
                    <a:pt x="2634" y="5376"/>
                  </a:lnTo>
                  <a:lnTo>
                    <a:pt x="2639" y="5380"/>
                  </a:lnTo>
                  <a:lnTo>
                    <a:pt x="2645" y="5385"/>
                  </a:lnTo>
                  <a:lnTo>
                    <a:pt x="2649" y="5391"/>
                  </a:lnTo>
                  <a:lnTo>
                    <a:pt x="2656" y="5404"/>
                  </a:lnTo>
                  <a:lnTo>
                    <a:pt x="2661" y="5419"/>
                  </a:lnTo>
                  <a:lnTo>
                    <a:pt x="2665" y="5434"/>
                  </a:lnTo>
                  <a:lnTo>
                    <a:pt x="2669" y="5449"/>
                  </a:lnTo>
                  <a:lnTo>
                    <a:pt x="2672" y="5465"/>
                  </a:lnTo>
                  <a:lnTo>
                    <a:pt x="2677" y="5480"/>
                  </a:lnTo>
                  <a:lnTo>
                    <a:pt x="2682" y="5495"/>
                  </a:lnTo>
                  <a:lnTo>
                    <a:pt x="2689" y="5508"/>
                  </a:lnTo>
                  <a:lnTo>
                    <a:pt x="2693" y="5515"/>
                  </a:lnTo>
                  <a:lnTo>
                    <a:pt x="2697" y="5520"/>
                  </a:lnTo>
                  <a:lnTo>
                    <a:pt x="2703" y="5525"/>
                  </a:lnTo>
                  <a:lnTo>
                    <a:pt x="2709" y="5529"/>
                  </a:lnTo>
                  <a:lnTo>
                    <a:pt x="2715" y="5533"/>
                  </a:lnTo>
                  <a:lnTo>
                    <a:pt x="2724" y="5536"/>
                  </a:lnTo>
                  <a:lnTo>
                    <a:pt x="2732" y="5539"/>
                  </a:lnTo>
                  <a:lnTo>
                    <a:pt x="2742" y="5540"/>
                  </a:lnTo>
                  <a:lnTo>
                    <a:pt x="2762" y="5542"/>
                  </a:lnTo>
                  <a:lnTo>
                    <a:pt x="2781" y="5542"/>
                  </a:lnTo>
                  <a:lnTo>
                    <a:pt x="2800" y="5540"/>
                  </a:lnTo>
                  <a:lnTo>
                    <a:pt x="2818" y="5537"/>
                  </a:lnTo>
                  <a:lnTo>
                    <a:pt x="2851" y="5531"/>
                  </a:lnTo>
                  <a:lnTo>
                    <a:pt x="2888" y="5527"/>
                  </a:lnTo>
                  <a:lnTo>
                    <a:pt x="2907" y="5526"/>
                  </a:lnTo>
                  <a:lnTo>
                    <a:pt x="2934" y="5526"/>
                  </a:lnTo>
                  <a:lnTo>
                    <a:pt x="2948" y="5528"/>
                  </a:lnTo>
                  <a:lnTo>
                    <a:pt x="2963" y="5530"/>
                  </a:lnTo>
                  <a:lnTo>
                    <a:pt x="2969" y="5532"/>
                  </a:lnTo>
                  <a:lnTo>
                    <a:pt x="2975" y="5535"/>
                  </a:lnTo>
                  <a:lnTo>
                    <a:pt x="2979" y="5538"/>
                  </a:lnTo>
                  <a:lnTo>
                    <a:pt x="2983" y="5542"/>
                  </a:lnTo>
                  <a:lnTo>
                    <a:pt x="2959" y="5556"/>
                  </a:lnTo>
                  <a:lnTo>
                    <a:pt x="2931" y="5570"/>
                  </a:lnTo>
                  <a:lnTo>
                    <a:pt x="2905" y="5586"/>
                  </a:lnTo>
                  <a:lnTo>
                    <a:pt x="2880" y="5600"/>
                  </a:lnTo>
                  <a:lnTo>
                    <a:pt x="2861" y="5615"/>
                  </a:lnTo>
                  <a:lnTo>
                    <a:pt x="2842" y="5632"/>
                  </a:lnTo>
                  <a:lnTo>
                    <a:pt x="2833" y="5641"/>
                  </a:lnTo>
                  <a:lnTo>
                    <a:pt x="2824" y="5650"/>
                  </a:lnTo>
                  <a:lnTo>
                    <a:pt x="2815" y="5661"/>
                  </a:lnTo>
                  <a:lnTo>
                    <a:pt x="2807" y="5672"/>
                  </a:lnTo>
                  <a:lnTo>
                    <a:pt x="2799" y="5683"/>
                  </a:lnTo>
                  <a:lnTo>
                    <a:pt x="2792" y="5695"/>
                  </a:lnTo>
                  <a:lnTo>
                    <a:pt x="2786" y="5707"/>
                  </a:lnTo>
                  <a:lnTo>
                    <a:pt x="2781" y="5720"/>
                  </a:lnTo>
                  <a:lnTo>
                    <a:pt x="2777" y="5733"/>
                  </a:lnTo>
                  <a:lnTo>
                    <a:pt x="2774" y="5748"/>
                  </a:lnTo>
                  <a:lnTo>
                    <a:pt x="2772" y="5763"/>
                  </a:lnTo>
                  <a:lnTo>
                    <a:pt x="2772" y="5778"/>
                  </a:lnTo>
                  <a:lnTo>
                    <a:pt x="2777" y="5782"/>
                  </a:lnTo>
                  <a:lnTo>
                    <a:pt x="2784" y="5785"/>
                  </a:lnTo>
                  <a:lnTo>
                    <a:pt x="2793" y="5788"/>
                  </a:lnTo>
                  <a:lnTo>
                    <a:pt x="2805" y="5790"/>
                  </a:lnTo>
                  <a:lnTo>
                    <a:pt x="2828" y="5793"/>
                  </a:lnTo>
                  <a:lnTo>
                    <a:pt x="2850" y="5794"/>
                  </a:lnTo>
                  <a:lnTo>
                    <a:pt x="2878" y="5795"/>
                  </a:lnTo>
                  <a:lnTo>
                    <a:pt x="2898" y="5798"/>
                  </a:lnTo>
                  <a:lnTo>
                    <a:pt x="2916" y="5802"/>
                  </a:lnTo>
                  <a:lnTo>
                    <a:pt x="2937" y="5807"/>
                  </a:lnTo>
                  <a:lnTo>
                    <a:pt x="2944" y="5809"/>
                  </a:lnTo>
                  <a:lnTo>
                    <a:pt x="2950" y="5811"/>
                  </a:lnTo>
                  <a:lnTo>
                    <a:pt x="2953" y="5813"/>
                  </a:lnTo>
                  <a:lnTo>
                    <a:pt x="2955" y="5816"/>
                  </a:lnTo>
                  <a:lnTo>
                    <a:pt x="2959" y="5824"/>
                  </a:lnTo>
                  <a:lnTo>
                    <a:pt x="2967" y="5835"/>
                  </a:lnTo>
                  <a:lnTo>
                    <a:pt x="2975" y="5852"/>
                  </a:lnTo>
                  <a:lnTo>
                    <a:pt x="2983" y="5867"/>
                  </a:lnTo>
                  <a:lnTo>
                    <a:pt x="2992" y="5879"/>
                  </a:lnTo>
                  <a:lnTo>
                    <a:pt x="3001" y="5890"/>
                  </a:lnTo>
                  <a:lnTo>
                    <a:pt x="3010" y="5900"/>
                  </a:lnTo>
                  <a:lnTo>
                    <a:pt x="3020" y="5907"/>
                  </a:lnTo>
                  <a:lnTo>
                    <a:pt x="3031" y="5912"/>
                  </a:lnTo>
                  <a:lnTo>
                    <a:pt x="3041" y="5916"/>
                  </a:lnTo>
                  <a:lnTo>
                    <a:pt x="3051" y="5918"/>
                  </a:lnTo>
                  <a:lnTo>
                    <a:pt x="3062" y="5920"/>
                  </a:lnTo>
                  <a:lnTo>
                    <a:pt x="3073" y="5920"/>
                  </a:lnTo>
                  <a:lnTo>
                    <a:pt x="3084" y="5918"/>
                  </a:lnTo>
                  <a:lnTo>
                    <a:pt x="3095" y="5916"/>
                  </a:lnTo>
                  <a:lnTo>
                    <a:pt x="3107" y="5913"/>
                  </a:lnTo>
                  <a:lnTo>
                    <a:pt x="3118" y="5910"/>
                  </a:lnTo>
                  <a:lnTo>
                    <a:pt x="3130" y="5905"/>
                  </a:lnTo>
                  <a:lnTo>
                    <a:pt x="3177" y="5882"/>
                  </a:lnTo>
                  <a:lnTo>
                    <a:pt x="3226" y="5859"/>
                  </a:lnTo>
                  <a:lnTo>
                    <a:pt x="3238" y="5854"/>
                  </a:lnTo>
                  <a:lnTo>
                    <a:pt x="3250" y="5850"/>
                  </a:lnTo>
                  <a:lnTo>
                    <a:pt x="3263" y="5846"/>
                  </a:lnTo>
                  <a:lnTo>
                    <a:pt x="3275" y="5842"/>
                  </a:lnTo>
                  <a:lnTo>
                    <a:pt x="3286" y="5840"/>
                  </a:lnTo>
                  <a:lnTo>
                    <a:pt x="3298" y="5838"/>
                  </a:lnTo>
                  <a:lnTo>
                    <a:pt x="3310" y="5837"/>
                  </a:lnTo>
                  <a:lnTo>
                    <a:pt x="3321" y="5838"/>
                  </a:lnTo>
                  <a:lnTo>
                    <a:pt x="3314" y="5856"/>
                  </a:lnTo>
                  <a:lnTo>
                    <a:pt x="3307" y="5874"/>
                  </a:lnTo>
                  <a:lnTo>
                    <a:pt x="3304" y="5885"/>
                  </a:lnTo>
                  <a:lnTo>
                    <a:pt x="3303" y="5896"/>
                  </a:lnTo>
                  <a:lnTo>
                    <a:pt x="3303" y="5904"/>
                  </a:lnTo>
                  <a:lnTo>
                    <a:pt x="3303" y="5910"/>
                  </a:lnTo>
                  <a:lnTo>
                    <a:pt x="3304" y="5918"/>
                  </a:lnTo>
                  <a:lnTo>
                    <a:pt x="3306" y="5925"/>
                  </a:lnTo>
                  <a:lnTo>
                    <a:pt x="3314" y="5939"/>
                  </a:lnTo>
                  <a:lnTo>
                    <a:pt x="3323" y="5951"/>
                  </a:lnTo>
                  <a:lnTo>
                    <a:pt x="3335" y="5962"/>
                  </a:lnTo>
                  <a:lnTo>
                    <a:pt x="3346" y="5973"/>
                  </a:lnTo>
                  <a:lnTo>
                    <a:pt x="3369" y="5993"/>
                  </a:lnTo>
                  <a:lnTo>
                    <a:pt x="3390" y="6010"/>
                  </a:lnTo>
                  <a:lnTo>
                    <a:pt x="3388" y="6021"/>
                  </a:lnTo>
                  <a:lnTo>
                    <a:pt x="3385" y="6033"/>
                  </a:lnTo>
                  <a:lnTo>
                    <a:pt x="3380" y="6045"/>
                  </a:lnTo>
                  <a:lnTo>
                    <a:pt x="3373" y="6056"/>
                  </a:lnTo>
                  <a:lnTo>
                    <a:pt x="3369" y="6062"/>
                  </a:lnTo>
                  <a:lnTo>
                    <a:pt x="3364" y="6068"/>
                  </a:lnTo>
                  <a:lnTo>
                    <a:pt x="3358" y="6073"/>
                  </a:lnTo>
                  <a:lnTo>
                    <a:pt x="3351" y="6078"/>
                  </a:lnTo>
                  <a:lnTo>
                    <a:pt x="3344" y="6082"/>
                  </a:lnTo>
                  <a:lnTo>
                    <a:pt x="3336" y="6087"/>
                  </a:lnTo>
                  <a:lnTo>
                    <a:pt x="3326" y="6090"/>
                  </a:lnTo>
                  <a:lnTo>
                    <a:pt x="3316" y="6094"/>
                  </a:lnTo>
                  <a:lnTo>
                    <a:pt x="3319" y="6100"/>
                  </a:lnTo>
                  <a:lnTo>
                    <a:pt x="3323" y="6106"/>
                  </a:lnTo>
                  <a:lnTo>
                    <a:pt x="3328" y="6111"/>
                  </a:lnTo>
                  <a:lnTo>
                    <a:pt x="3333" y="6116"/>
                  </a:lnTo>
                  <a:lnTo>
                    <a:pt x="3340" y="6121"/>
                  </a:lnTo>
                  <a:lnTo>
                    <a:pt x="3347" y="6125"/>
                  </a:lnTo>
                  <a:lnTo>
                    <a:pt x="3354" y="6129"/>
                  </a:lnTo>
                  <a:lnTo>
                    <a:pt x="3361" y="6133"/>
                  </a:lnTo>
                  <a:lnTo>
                    <a:pt x="3377" y="6139"/>
                  </a:lnTo>
                  <a:lnTo>
                    <a:pt x="3393" y="6145"/>
                  </a:lnTo>
                  <a:lnTo>
                    <a:pt x="3408" y="6149"/>
                  </a:lnTo>
                  <a:lnTo>
                    <a:pt x="3424" y="6151"/>
                  </a:lnTo>
                  <a:lnTo>
                    <a:pt x="3442" y="6153"/>
                  </a:lnTo>
                  <a:lnTo>
                    <a:pt x="3459" y="6154"/>
                  </a:lnTo>
                  <a:lnTo>
                    <a:pt x="3476" y="6154"/>
                  </a:lnTo>
                  <a:lnTo>
                    <a:pt x="3493" y="6153"/>
                  </a:lnTo>
                  <a:lnTo>
                    <a:pt x="3509" y="6151"/>
                  </a:lnTo>
                  <a:lnTo>
                    <a:pt x="3525" y="6148"/>
                  </a:lnTo>
                  <a:lnTo>
                    <a:pt x="3541" y="6144"/>
                  </a:lnTo>
                  <a:lnTo>
                    <a:pt x="3556" y="6137"/>
                  </a:lnTo>
                  <a:lnTo>
                    <a:pt x="3571" y="6131"/>
                  </a:lnTo>
                  <a:lnTo>
                    <a:pt x="3585" y="6125"/>
                  </a:lnTo>
                  <a:lnTo>
                    <a:pt x="3599" y="6117"/>
                  </a:lnTo>
                  <a:lnTo>
                    <a:pt x="3612" y="6109"/>
                  </a:lnTo>
                  <a:lnTo>
                    <a:pt x="3624" y="6100"/>
                  </a:lnTo>
                  <a:lnTo>
                    <a:pt x="3636" y="6091"/>
                  </a:lnTo>
                  <a:lnTo>
                    <a:pt x="3648" y="6080"/>
                  </a:lnTo>
                  <a:lnTo>
                    <a:pt x="3659" y="6070"/>
                  </a:lnTo>
                  <a:lnTo>
                    <a:pt x="3677" y="6051"/>
                  </a:lnTo>
                  <a:lnTo>
                    <a:pt x="3694" y="6032"/>
                  </a:lnTo>
                  <a:lnTo>
                    <a:pt x="3702" y="6022"/>
                  </a:lnTo>
                  <a:lnTo>
                    <a:pt x="3709" y="6012"/>
                  </a:lnTo>
                  <a:lnTo>
                    <a:pt x="3716" y="6002"/>
                  </a:lnTo>
                  <a:lnTo>
                    <a:pt x="3724" y="5991"/>
                  </a:lnTo>
                  <a:lnTo>
                    <a:pt x="3729" y="5980"/>
                  </a:lnTo>
                  <a:lnTo>
                    <a:pt x="3735" y="5967"/>
                  </a:lnTo>
                  <a:lnTo>
                    <a:pt x="3739" y="5955"/>
                  </a:lnTo>
                  <a:lnTo>
                    <a:pt x="3743" y="5942"/>
                  </a:lnTo>
                  <a:lnTo>
                    <a:pt x="3746" y="5929"/>
                  </a:lnTo>
                  <a:lnTo>
                    <a:pt x="3748" y="5915"/>
                  </a:lnTo>
                  <a:lnTo>
                    <a:pt x="3750" y="5901"/>
                  </a:lnTo>
                  <a:lnTo>
                    <a:pt x="3750" y="5884"/>
                  </a:lnTo>
                  <a:lnTo>
                    <a:pt x="3771" y="5882"/>
                  </a:lnTo>
                  <a:lnTo>
                    <a:pt x="3793" y="5881"/>
                  </a:lnTo>
                  <a:lnTo>
                    <a:pt x="3816" y="5880"/>
                  </a:lnTo>
                  <a:lnTo>
                    <a:pt x="3838" y="5880"/>
                  </a:lnTo>
                  <a:lnTo>
                    <a:pt x="3860" y="5881"/>
                  </a:lnTo>
                  <a:lnTo>
                    <a:pt x="3883" y="5883"/>
                  </a:lnTo>
                  <a:lnTo>
                    <a:pt x="3904" y="5885"/>
                  </a:lnTo>
                  <a:lnTo>
                    <a:pt x="3925" y="5888"/>
                  </a:lnTo>
                  <a:lnTo>
                    <a:pt x="3953" y="5892"/>
                  </a:lnTo>
                  <a:lnTo>
                    <a:pt x="3981" y="5895"/>
                  </a:lnTo>
                  <a:lnTo>
                    <a:pt x="4011" y="5900"/>
                  </a:lnTo>
                  <a:lnTo>
                    <a:pt x="4043" y="5904"/>
                  </a:lnTo>
                  <a:lnTo>
                    <a:pt x="4074" y="5909"/>
                  </a:lnTo>
                  <a:lnTo>
                    <a:pt x="4105" y="5916"/>
                  </a:lnTo>
                  <a:lnTo>
                    <a:pt x="4135" y="5923"/>
                  </a:lnTo>
                  <a:lnTo>
                    <a:pt x="4164" y="5932"/>
                  </a:lnTo>
                  <a:lnTo>
                    <a:pt x="4162" y="5947"/>
                  </a:lnTo>
                  <a:lnTo>
                    <a:pt x="4161" y="5961"/>
                  </a:lnTo>
                  <a:lnTo>
                    <a:pt x="4160" y="5969"/>
                  </a:lnTo>
                  <a:lnTo>
                    <a:pt x="4159" y="5975"/>
                  </a:lnTo>
                  <a:lnTo>
                    <a:pt x="4157" y="5983"/>
                  </a:lnTo>
                  <a:lnTo>
                    <a:pt x="4155" y="5990"/>
                  </a:lnTo>
                  <a:lnTo>
                    <a:pt x="4152" y="5996"/>
                  </a:lnTo>
                  <a:lnTo>
                    <a:pt x="4148" y="6002"/>
                  </a:lnTo>
                  <a:lnTo>
                    <a:pt x="4143" y="6007"/>
                  </a:lnTo>
                  <a:lnTo>
                    <a:pt x="4137" y="6012"/>
                  </a:lnTo>
                  <a:lnTo>
                    <a:pt x="4130" y="6016"/>
                  </a:lnTo>
                  <a:lnTo>
                    <a:pt x="4121" y="6020"/>
                  </a:lnTo>
                  <a:lnTo>
                    <a:pt x="4111" y="6024"/>
                  </a:lnTo>
                  <a:lnTo>
                    <a:pt x="4099" y="6027"/>
                  </a:lnTo>
                  <a:lnTo>
                    <a:pt x="4081" y="6033"/>
                  </a:lnTo>
                  <a:lnTo>
                    <a:pt x="4063" y="6039"/>
                  </a:lnTo>
                  <a:lnTo>
                    <a:pt x="4046" y="6047"/>
                  </a:lnTo>
                  <a:lnTo>
                    <a:pt x="4028" y="6056"/>
                  </a:lnTo>
                  <a:lnTo>
                    <a:pt x="4020" y="6062"/>
                  </a:lnTo>
                  <a:lnTo>
                    <a:pt x="4013" y="6068"/>
                  </a:lnTo>
                  <a:lnTo>
                    <a:pt x="4006" y="6073"/>
                  </a:lnTo>
                  <a:lnTo>
                    <a:pt x="3999" y="6079"/>
                  </a:lnTo>
                  <a:lnTo>
                    <a:pt x="3993" y="6085"/>
                  </a:lnTo>
                  <a:lnTo>
                    <a:pt x="3988" y="6092"/>
                  </a:lnTo>
                  <a:lnTo>
                    <a:pt x="3983" y="6099"/>
                  </a:lnTo>
                  <a:lnTo>
                    <a:pt x="3979" y="6106"/>
                  </a:lnTo>
                  <a:lnTo>
                    <a:pt x="3996" y="6107"/>
                  </a:lnTo>
                  <a:lnTo>
                    <a:pt x="4012" y="6110"/>
                  </a:lnTo>
                  <a:lnTo>
                    <a:pt x="4027" y="6112"/>
                  </a:lnTo>
                  <a:lnTo>
                    <a:pt x="4042" y="6116"/>
                  </a:lnTo>
                  <a:lnTo>
                    <a:pt x="4055" y="6120"/>
                  </a:lnTo>
                  <a:lnTo>
                    <a:pt x="4067" y="6125"/>
                  </a:lnTo>
                  <a:lnTo>
                    <a:pt x="4079" y="6130"/>
                  </a:lnTo>
                  <a:lnTo>
                    <a:pt x="4090" y="6135"/>
                  </a:lnTo>
                  <a:lnTo>
                    <a:pt x="4113" y="6148"/>
                  </a:lnTo>
                  <a:lnTo>
                    <a:pt x="4133" y="6161"/>
                  </a:lnTo>
                  <a:lnTo>
                    <a:pt x="4154" y="6173"/>
                  </a:lnTo>
                  <a:lnTo>
                    <a:pt x="4176" y="6185"/>
                  </a:lnTo>
                  <a:lnTo>
                    <a:pt x="4182" y="6187"/>
                  </a:lnTo>
                  <a:lnTo>
                    <a:pt x="4189" y="6188"/>
                  </a:lnTo>
                  <a:lnTo>
                    <a:pt x="4195" y="6189"/>
                  </a:lnTo>
                  <a:lnTo>
                    <a:pt x="4201" y="6188"/>
                  </a:lnTo>
                  <a:lnTo>
                    <a:pt x="4214" y="6187"/>
                  </a:lnTo>
                  <a:lnTo>
                    <a:pt x="4226" y="6184"/>
                  </a:lnTo>
                  <a:lnTo>
                    <a:pt x="4239" y="6183"/>
                  </a:lnTo>
                  <a:lnTo>
                    <a:pt x="4253" y="6182"/>
                  </a:lnTo>
                  <a:lnTo>
                    <a:pt x="4260" y="6183"/>
                  </a:lnTo>
                  <a:lnTo>
                    <a:pt x="4268" y="6185"/>
                  </a:lnTo>
                  <a:lnTo>
                    <a:pt x="4275" y="6188"/>
                  </a:lnTo>
                  <a:lnTo>
                    <a:pt x="4283" y="6191"/>
                  </a:lnTo>
                  <a:lnTo>
                    <a:pt x="4316" y="6228"/>
                  </a:lnTo>
                  <a:lnTo>
                    <a:pt x="4350" y="6264"/>
                  </a:lnTo>
                  <a:lnTo>
                    <a:pt x="4359" y="6273"/>
                  </a:lnTo>
                  <a:lnTo>
                    <a:pt x="4367" y="6281"/>
                  </a:lnTo>
                  <a:lnTo>
                    <a:pt x="4376" y="6288"/>
                  </a:lnTo>
                  <a:lnTo>
                    <a:pt x="4386" y="6295"/>
                  </a:lnTo>
                  <a:lnTo>
                    <a:pt x="4396" y="6301"/>
                  </a:lnTo>
                  <a:lnTo>
                    <a:pt x="4406" y="6307"/>
                  </a:lnTo>
                  <a:lnTo>
                    <a:pt x="4417" y="6312"/>
                  </a:lnTo>
                  <a:lnTo>
                    <a:pt x="4429" y="6315"/>
                  </a:lnTo>
                  <a:lnTo>
                    <a:pt x="4451" y="6319"/>
                  </a:lnTo>
                  <a:lnTo>
                    <a:pt x="4475" y="6324"/>
                  </a:lnTo>
                  <a:lnTo>
                    <a:pt x="4486" y="6325"/>
                  </a:lnTo>
                  <a:lnTo>
                    <a:pt x="4499" y="6327"/>
                  </a:lnTo>
                  <a:lnTo>
                    <a:pt x="4511" y="6327"/>
                  </a:lnTo>
                  <a:lnTo>
                    <a:pt x="4523" y="6327"/>
                  </a:lnTo>
                  <a:lnTo>
                    <a:pt x="4534" y="6327"/>
                  </a:lnTo>
                  <a:lnTo>
                    <a:pt x="4545" y="6325"/>
                  </a:lnTo>
                  <a:lnTo>
                    <a:pt x="4556" y="6323"/>
                  </a:lnTo>
                  <a:lnTo>
                    <a:pt x="4566" y="6319"/>
                  </a:lnTo>
                  <a:lnTo>
                    <a:pt x="4577" y="6314"/>
                  </a:lnTo>
                  <a:lnTo>
                    <a:pt x="4585" y="6308"/>
                  </a:lnTo>
                  <a:lnTo>
                    <a:pt x="4594" y="6299"/>
                  </a:lnTo>
                  <a:lnTo>
                    <a:pt x="4601" y="6290"/>
                  </a:lnTo>
                  <a:lnTo>
                    <a:pt x="4587" y="6281"/>
                  </a:lnTo>
                  <a:lnTo>
                    <a:pt x="4573" y="6271"/>
                  </a:lnTo>
                  <a:lnTo>
                    <a:pt x="4565" y="6265"/>
                  </a:lnTo>
                  <a:lnTo>
                    <a:pt x="4558" y="6259"/>
                  </a:lnTo>
                  <a:lnTo>
                    <a:pt x="4551" y="6252"/>
                  </a:lnTo>
                  <a:lnTo>
                    <a:pt x="4544" y="6245"/>
                  </a:lnTo>
                  <a:lnTo>
                    <a:pt x="4539" y="6238"/>
                  </a:lnTo>
                  <a:lnTo>
                    <a:pt x="4533" y="6230"/>
                  </a:lnTo>
                  <a:lnTo>
                    <a:pt x="4529" y="6221"/>
                  </a:lnTo>
                  <a:lnTo>
                    <a:pt x="4526" y="6212"/>
                  </a:lnTo>
                  <a:lnTo>
                    <a:pt x="4524" y="6203"/>
                  </a:lnTo>
                  <a:lnTo>
                    <a:pt x="4523" y="6193"/>
                  </a:lnTo>
                  <a:lnTo>
                    <a:pt x="4523" y="6183"/>
                  </a:lnTo>
                  <a:lnTo>
                    <a:pt x="4525" y="6173"/>
                  </a:lnTo>
                  <a:lnTo>
                    <a:pt x="4533" y="6156"/>
                  </a:lnTo>
                  <a:lnTo>
                    <a:pt x="4543" y="6138"/>
                  </a:lnTo>
                  <a:lnTo>
                    <a:pt x="4554" y="6122"/>
                  </a:lnTo>
                  <a:lnTo>
                    <a:pt x="4566" y="6106"/>
                  </a:lnTo>
                  <a:lnTo>
                    <a:pt x="4593" y="6075"/>
                  </a:lnTo>
                  <a:lnTo>
                    <a:pt x="4619" y="6042"/>
                  </a:lnTo>
                  <a:lnTo>
                    <a:pt x="4631" y="6025"/>
                  </a:lnTo>
                  <a:lnTo>
                    <a:pt x="4643" y="6009"/>
                  </a:lnTo>
                  <a:lnTo>
                    <a:pt x="4654" y="5992"/>
                  </a:lnTo>
                  <a:lnTo>
                    <a:pt x="4664" y="5973"/>
                  </a:lnTo>
                  <a:lnTo>
                    <a:pt x="4667" y="5964"/>
                  </a:lnTo>
                  <a:lnTo>
                    <a:pt x="4671" y="5955"/>
                  </a:lnTo>
                  <a:lnTo>
                    <a:pt x="4674" y="5946"/>
                  </a:lnTo>
                  <a:lnTo>
                    <a:pt x="4677" y="5936"/>
                  </a:lnTo>
                  <a:lnTo>
                    <a:pt x="4679" y="5926"/>
                  </a:lnTo>
                  <a:lnTo>
                    <a:pt x="4680" y="5916"/>
                  </a:lnTo>
                  <a:lnTo>
                    <a:pt x="4681" y="5906"/>
                  </a:lnTo>
                  <a:lnTo>
                    <a:pt x="4681" y="5895"/>
                  </a:lnTo>
                  <a:lnTo>
                    <a:pt x="4681" y="5886"/>
                  </a:lnTo>
                  <a:lnTo>
                    <a:pt x="4680" y="5877"/>
                  </a:lnTo>
                  <a:lnTo>
                    <a:pt x="4679" y="5868"/>
                  </a:lnTo>
                  <a:lnTo>
                    <a:pt x="4678" y="5860"/>
                  </a:lnTo>
                  <a:lnTo>
                    <a:pt x="4676" y="5852"/>
                  </a:lnTo>
                  <a:lnTo>
                    <a:pt x="4673" y="5844"/>
                  </a:lnTo>
                  <a:lnTo>
                    <a:pt x="4670" y="5836"/>
                  </a:lnTo>
                  <a:lnTo>
                    <a:pt x="4666" y="5829"/>
                  </a:lnTo>
                  <a:lnTo>
                    <a:pt x="4658" y="5815"/>
                  </a:lnTo>
                  <a:lnTo>
                    <a:pt x="4648" y="5802"/>
                  </a:lnTo>
                  <a:lnTo>
                    <a:pt x="4636" y="5790"/>
                  </a:lnTo>
                  <a:lnTo>
                    <a:pt x="4624" y="5779"/>
                  </a:lnTo>
                  <a:lnTo>
                    <a:pt x="4611" y="5768"/>
                  </a:lnTo>
                  <a:lnTo>
                    <a:pt x="4597" y="5758"/>
                  </a:lnTo>
                  <a:lnTo>
                    <a:pt x="4583" y="5748"/>
                  </a:lnTo>
                  <a:lnTo>
                    <a:pt x="4568" y="5738"/>
                  </a:lnTo>
                  <a:lnTo>
                    <a:pt x="4538" y="5719"/>
                  </a:lnTo>
                  <a:lnTo>
                    <a:pt x="4510" y="5700"/>
                  </a:lnTo>
                  <a:lnTo>
                    <a:pt x="4503" y="5694"/>
                  </a:lnTo>
                  <a:lnTo>
                    <a:pt x="4497" y="5687"/>
                  </a:lnTo>
                  <a:lnTo>
                    <a:pt x="4491" y="5681"/>
                  </a:lnTo>
                  <a:lnTo>
                    <a:pt x="4487" y="5674"/>
                  </a:lnTo>
                  <a:lnTo>
                    <a:pt x="4483" y="5667"/>
                  </a:lnTo>
                  <a:lnTo>
                    <a:pt x="4481" y="5660"/>
                  </a:lnTo>
                  <a:lnTo>
                    <a:pt x="4479" y="5652"/>
                  </a:lnTo>
                  <a:lnTo>
                    <a:pt x="4477" y="5645"/>
                  </a:lnTo>
                  <a:lnTo>
                    <a:pt x="4477" y="5638"/>
                  </a:lnTo>
                  <a:lnTo>
                    <a:pt x="4477" y="5630"/>
                  </a:lnTo>
                  <a:lnTo>
                    <a:pt x="4477" y="5622"/>
                  </a:lnTo>
                  <a:lnTo>
                    <a:pt x="4478" y="5615"/>
                  </a:lnTo>
                  <a:lnTo>
                    <a:pt x="4482" y="5599"/>
                  </a:lnTo>
                  <a:lnTo>
                    <a:pt x="4488" y="5583"/>
                  </a:lnTo>
                  <a:lnTo>
                    <a:pt x="4497" y="5571"/>
                  </a:lnTo>
                  <a:lnTo>
                    <a:pt x="4506" y="5561"/>
                  </a:lnTo>
                  <a:lnTo>
                    <a:pt x="4516" y="5550"/>
                  </a:lnTo>
                  <a:lnTo>
                    <a:pt x="4527" y="5541"/>
                  </a:lnTo>
                  <a:lnTo>
                    <a:pt x="4540" y="5532"/>
                  </a:lnTo>
                  <a:lnTo>
                    <a:pt x="4553" y="5523"/>
                  </a:lnTo>
                  <a:lnTo>
                    <a:pt x="4568" y="5516"/>
                  </a:lnTo>
                  <a:lnTo>
                    <a:pt x="4585" y="5510"/>
                  </a:lnTo>
                  <a:lnTo>
                    <a:pt x="4605" y="5508"/>
                  </a:lnTo>
                  <a:lnTo>
                    <a:pt x="4624" y="5506"/>
                  </a:lnTo>
                  <a:lnTo>
                    <a:pt x="4644" y="5505"/>
                  </a:lnTo>
                  <a:lnTo>
                    <a:pt x="4664" y="5505"/>
                  </a:lnTo>
                  <a:lnTo>
                    <a:pt x="4684" y="5506"/>
                  </a:lnTo>
                  <a:lnTo>
                    <a:pt x="4703" y="5507"/>
                  </a:lnTo>
                  <a:lnTo>
                    <a:pt x="4723" y="5509"/>
                  </a:lnTo>
                  <a:lnTo>
                    <a:pt x="4743" y="5512"/>
                  </a:lnTo>
                  <a:lnTo>
                    <a:pt x="4762" y="5515"/>
                  </a:lnTo>
                  <a:lnTo>
                    <a:pt x="4782" y="5519"/>
                  </a:lnTo>
                  <a:lnTo>
                    <a:pt x="4802" y="5523"/>
                  </a:lnTo>
                  <a:lnTo>
                    <a:pt x="4821" y="5528"/>
                  </a:lnTo>
                  <a:lnTo>
                    <a:pt x="4859" y="5540"/>
                  </a:lnTo>
                  <a:lnTo>
                    <a:pt x="4898" y="5554"/>
                  </a:lnTo>
                  <a:lnTo>
                    <a:pt x="4935" y="5569"/>
                  </a:lnTo>
                  <a:lnTo>
                    <a:pt x="4973" y="5586"/>
                  </a:lnTo>
                  <a:lnTo>
                    <a:pt x="5009" y="5604"/>
                  </a:lnTo>
                  <a:lnTo>
                    <a:pt x="5045" y="5623"/>
                  </a:lnTo>
                  <a:lnTo>
                    <a:pt x="5080" y="5643"/>
                  </a:lnTo>
                  <a:lnTo>
                    <a:pt x="5115" y="5664"/>
                  </a:lnTo>
                  <a:lnTo>
                    <a:pt x="5148" y="5684"/>
                  </a:lnTo>
                  <a:lnTo>
                    <a:pt x="5180" y="5705"/>
                  </a:lnTo>
                  <a:lnTo>
                    <a:pt x="5199" y="5718"/>
                  </a:lnTo>
                  <a:lnTo>
                    <a:pt x="5219" y="5732"/>
                  </a:lnTo>
                  <a:lnTo>
                    <a:pt x="5240" y="5747"/>
                  </a:lnTo>
                  <a:lnTo>
                    <a:pt x="5262" y="5760"/>
                  </a:lnTo>
                  <a:lnTo>
                    <a:pt x="5284" y="5775"/>
                  </a:lnTo>
                  <a:lnTo>
                    <a:pt x="5304" y="5790"/>
                  </a:lnTo>
                  <a:lnTo>
                    <a:pt x="5314" y="5798"/>
                  </a:lnTo>
                  <a:lnTo>
                    <a:pt x="5323" y="5806"/>
                  </a:lnTo>
                  <a:lnTo>
                    <a:pt x="5332" y="5814"/>
                  </a:lnTo>
                  <a:lnTo>
                    <a:pt x="5340" y="5824"/>
                  </a:lnTo>
                  <a:lnTo>
                    <a:pt x="5336" y="5937"/>
                  </a:lnTo>
                  <a:lnTo>
                    <a:pt x="5331" y="5976"/>
                  </a:lnTo>
                  <a:lnTo>
                    <a:pt x="5328" y="6016"/>
                  </a:lnTo>
                  <a:lnTo>
                    <a:pt x="5325" y="6055"/>
                  </a:lnTo>
                  <a:lnTo>
                    <a:pt x="5323" y="6095"/>
                  </a:lnTo>
                  <a:lnTo>
                    <a:pt x="5323" y="6134"/>
                  </a:lnTo>
                  <a:lnTo>
                    <a:pt x="5323" y="6173"/>
                  </a:lnTo>
                  <a:lnTo>
                    <a:pt x="5324" y="6212"/>
                  </a:lnTo>
                  <a:lnTo>
                    <a:pt x="5326" y="6251"/>
                  </a:lnTo>
                  <a:lnTo>
                    <a:pt x="5329" y="6290"/>
                  </a:lnTo>
                  <a:lnTo>
                    <a:pt x="5333" y="6329"/>
                  </a:lnTo>
                  <a:lnTo>
                    <a:pt x="5338" y="6367"/>
                  </a:lnTo>
                  <a:lnTo>
                    <a:pt x="5345" y="6405"/>
                  </a:lnTo>
                  <a:lnTo>
                    <a:pt x="5352" y="6443"/>
                  </a:lnTo>
                  <a:lnTo>
                    <a:pt x="5360" y="6481"/>
                  </a:lnTo>
                  <a:lnTo>
                    <a:pt x="5369" y="6517"/>
                  </a:lnTo>
                  <a:lnTo>
                    <a:pt x="5378" y="6555"/>
                  </a:lnTo>
                  <a:lnTo>
                    <a:pt x="5389" y="6591"/>
                  </a:lnTo>
                  <a:lnTo>
                    <a:pt x="5401" y="6626"/>
                  </a:lnTo>
                  <a:lnTo>
                    <a:pt x="5413" y="6662"/>
                  </a:lnTo>
                  <a:lnTo>
                    <a:pt x="5428" y="6697"/>
                  </a:lnTo>
                  <a:lnTo>
                    <a:pt x="5442" y="6732"/>
                  </a:lnTo>
                  <a:lnTo>
                    <a:pt x="5458" y="6766"/>
                  </a:lnTo>
                  <a:lnTo>
                    <a:pt x="5474" y="6800"/>
                  </a:lnTo>
                  <a:lnTo>
                    <a:pt x="5492" y="6833"/>
                  </a:lnTo>
                  <a:lnTo>
                    <a:pt x="5511" y="6865"/>
                  </a:lnTo>
                  <a:lnTo>
                    <a:pt x="5531" y="6898"/>
                  </a:lnTo>
                  <a:lnTo>
                    <a:pt x="5551" y="6929"/>
                  </a:lnTo>
                  <a:lnTo>
                    <a:pt x="5572" y="6960"/>
                  </a:lnTo>
                  <a:lnTo>
                    <a:pt x="5595" y="6989"/>
                  </a:lnTo>
                  <a:lnTo>
                    <a:pt x="5618" y="7018"/>
                  </a:lnTo>
                  <a:lnTo>
                    <a:pt x="5643" y="7047"/>
                  </a:lnTo>
                  <a:lnTo>
                    <a:pt x="5669" y="7075"/>
                  </a:lnTo>
                  <a:lnTo>
                    <a:pt x="5682" y="7089"/>
                  </a:lnTo>
                  <a:lnTo>
                    <a:pt x="5687" y="7095"/>
                  </a:lnTo>
                  <a:lnTo>
                    <a:pt x="5692" y="7100"/>
                  </a:lnTo>
                  <a:lnTo>
                    <a:pt x="5694" y="7104"/>
                  </a:lnTo>
                  <a:lnTo>
                    <a:pt x="5695" y="7107"/>
                  </a:lnTo>
                  <a:lnTo>
                    <a:pt x="5695" y="7109"/>
                  </a:lnTo>
                  <a:lnTo>
                    <a:pt x="5693" y="7112"/>
                  </a:lnTo>
                  <a:lnTo>
                    <a:pt x="5690" y="7116"/>
                  </a:lnTo>
                  <a:lnTo>
                    <a:pt x="5645" y="7130"/>
                  </a:lnTo>
                  <a:lnTo>
                    <a:pt x="5597" y="7144"/>
                  </a:lnTo>
                  <a:lnTo>
                    <a:pt x="5546" y="7158"/>
                  </a:lnTo>
                  <a:lnTo>
                    <a:pt x="5497" y="7171"/>
                  </a:lnTo>
                  <a:lnTo>
                    <a:pt x="5471" y="7176"/>
                  </a:lnTo>
                  <a:lnTo>
                    <a:pt x="5448" y="7181"/>
                  </a:lnTo>
                  <a:lnTo>
                    <a:pt x="5425" y="7184"/>
                  </a:lnTo>
                  <a:lnTo>
                    <a:pt x="5402" y="7187"/>
                  </a:lnTo>
                  <a:lnTo>
                    <a:pt x="5381" y="7188"/>
                  </a:lnTo>
                  <a:lnTo>
                    <a:pt x="5361" y="7187"/>
                  </a:lnTo>
                  <a:lnTo>
                    <a:pt x="5352" y="7186"/>
                  </a:lnTo>
                  <a:lnTo>
                    <a:pt x="5344" y="7185"/>
                  </a:lnTo>
                  <a:lnTo>
                    <a:pt x="5334" y="7184"/>
                  </a:lnTo>
                  <a:lnTo>
                    <a:pt x="5327" y="7182"/>
                  </a:lnTo>
                  <a:lnTo>
                    <a:pt x="5311" y="7174"/>
                  </a:lnTo>
                  <a:lnTo>
                    <a:pt x="5297" y="7166"/>
                  </a:lnTo>
                  <a:lnTo>
                    <a:pt x="5285" y="7157"/>
                  </a:lnTo>
                  <a:lnTo>
                    <a:pt x="5273" y="7147"/>
                  </a:lnTo>
                  <a:lnTo>
                    <a:pt x="5261" y="7136"/>
                  </a:lnTo>
                  <a:lnTo>
                    <a:pt x="5251" y="7124"/>
                  </a:lnTo>
                  <a:lnTo>
                    <a:pt x="5242" y="7111"/>
                  </a:lnTo>
                  <a:lnTo>
                    <a:pt x="5234" y="7098"/>
                  </a:lnTo>
                  <a:lnTo>
                    <a:pt x="5226" y="7085"/>
                  </a:lnTo>
                  <a:lnTo>
                    <a:pt x="5219" y="7072"/>
                  </a:lnTo>
                  <a:lnTo>
                    <a:pt x="5213" y="7058"/>
                  </a:lnTo>
                  <a:lnTo>
                    <a:pt x="5207" y="7044"/>
                  </a:lnTo>
                  <a:lnTo>
                    <a:pt x="5195" y="7014"/>
                  </a:lnTo>
                  <a:lnTo>
                    <a:pt x="5183" y="6984"/>
                  </a:lnTo>
                  <a:lnTo>
                    <a:pt x="5172" y="6955"/>
                  </a:lnTo>
                  <a:lnTo>
                    <a:pt x="5160" y="6926"/>
                  </a:lnTo>
                  <a:lnTo>
                    <a:pt x="5154" y="6912"/>
                  </a:lnTo>
                  <a:lnTo>
                    <a:pt x="5147" y="6899"/>
                  </a:lnTo>
                  <a:lnTo>
                    <a:pt x="5140" y="6886"/>
                  </a:lnTo>
                  <a:lnTo>
                    <a:pt x="5132" y="6874"/>
                  </a:lnTo>
                  <a:lnTo>
                    <a:pt x="5123" y="6861"/>
                  </a:lnTo>
                  <a:lnTo>
                    <a:pt x="5113" y="6850"/>
                  </a:lnTo>
                  <a:lnTo>
                    <a:pt x="5102" y="6840"/>
                  </a:lnTo>
                  <a:lnTo>
                    <a:pt x="5090" y="6830"/>
                  </a:lnTo>
                  <a:lnTo>
                    <a:pt x="5078" y="6821"/>
                  </a:lnTo>
                  <a:lnTo>
                    <a:pt x="5064" y="6813"/>
                  </a:lnTo>
                  <a:lnTo>
                    <a:pt x="5049" y="6807"/>
                  </a:lnTo>
                  <a:lnTo>
                    <a:pt x="5032" y="6801"/>
                  </a:lnTo>
                  <a:lnTo>
                    <a:pt x="5021" y="6799"/>
                  </a:lnTo>
                  <a:lnTo>
                    <a:pt x="5003" y="6798"/>
                  </a:lnTo>
                  <a:lnTo>
                    <a:pt x="4993" y="6798"/>
                  </a:lnTo>
                  <a:lnTo>
                    <a:pt x="4984" y="6799"/>
                  </a:lnTo>
                  <a:lnTo>
                    <a:pt x="4976" y="6801"/>
                  </a:lnTo>
                  <a:lnTo>
                    <a:pt x="4970" y="6804"/>
                  </a:lnTo>
                  <a:lnTo>
                    <a:pt x="4958" y="6807"/>
                  </a:lnTo>
                  <a:lnTo>
                    <a:pt x="4946" y="6809"/>
                  </a:lnTo>
                  <a:lnTo>
                    <a:pt x="4937" y="6811"/>
                  </a:lnTo>
                  <a:lnTo>
                    <a:pt x="4929" y="6811"/>
                  </a:lnTo>
                  <a:lnTo>
                    <a:pt x="4922" y="6811"/>
                  </a:lnTo>
                  <a:lnTo>
                    <a:pt x="4916" y="6810"/>
                  </a:lnTo>
                  <a:lnTo>
                    <a:pt x="4910" y="6808"/>
                  </a:lnTo>
                  <a:lnTo>
                    <a:pt x="4904" y="6806"/>
                  </a:lnTo>
                  <a:lnTo>
                    <a:pt x="4892" y="6799"/>
                  </a:lnTo>
                  <a:lnTo>
                    <a:pt x="4875" y="6788"/>
                  </a:lnTo>
                  <a:lnTo>
                    <a:pt x="4854" y="6775"/>
                  </a:lnTo>
                  <a:lnTo>
                    <a:pt x="4825" y="6760"/>
                  </a:lnTo>
                  <a:lnTo>
                    <a:pt x="4810" y="6757"/>
                  </a:lnTo>
                  <a:lnTo>
                    <a:pt x="4793" y="6755"/>
                  </a:lnTo>
                  <a:lnTo>
                    <a:pt x="4778" y="6754"/>
                  </a:lnTo>
                  <a:lnTo>
                    <a:pt x="4763" y="6755"/>
                  </a:lnTo>
                  <a:lnTo>
                    <a:pt x="4747" y="6757"/>
                  </a:lnTo>
                  <a:lnTo>
                    <a:pt x="4732" y="6760"/>
                  </a:lnTo>
                  <a:lnTo>
                    <a:pt x="4717" y="6764"/>
                  </a:lnTo>
                  <a:lnTo>
                    <a:pt x="4703" y="6770"/>
                  </a:lnTo>
                  <a:lnTo>
                    <a:pt x="4690" y="6776"/>
                  </a:lnTo>
                  <a:lnTo>
                    <a:pt x="4678" y="6783"/>
                  </a:lnTo>
                  <a:lnTo>
                    <a:pt x="4667" y="6792"/>
                  </a:lnTo>
                  <a:lnTo>
                    <a:pt x="4656" y="6801"/>
                  </a:lnTo>
                  <a:lnTo>
                    <a:pt x="4648" y="6811"/>
                  </a:lnTo>
                  <a:lnTo>
                    <a:pt x="4639" y="6821"/>
                  </a:lnTo>
                  <a:lnTo>
                    <a:pt x="4633" y="6832"/>
                  </a:lnTo>
                  <a:lnTo>
                    <a:pt x="4629" y="6843"/>
                  </a:lnTo>
                  <a:lnTo>
                    <a:pt x="4629" y="6848"/>
                  </a:lnTo>
                  <a:lnTo>
                    <a:pt x="4630" y="6852"/>
                  </a:lnTo>
                  <a:lnTo>
                    <a:pt x="4631" y="6855"/>
                  </a:lnTo>
                  <a:lnTo>
                    <a:pt x="4633" y="6859"/>
                  </a:lnTo>
                  <a:lnTo>
                    <a:pt x="4638" y="6865"/>
                  </a:lnTo>
                  <a:lnTo>
                    <a:pt x="4644" y="6871"/>
                  </a:lnTo>
                  <a:lnTo>
                    <a:pt x="4654" y="6877"/>
                  </a:lnTo>
                  <a:lnTo>
                    <a:pt x="4663" y="6882"/>
                  </a:lnTo>
                  <a:lnTo>
                    <a:pt x="4673" y="6887"/>
                  </a:lnTo>
                  <a:lnTo>
                    <a:pt x="4684" y="6892"/>
                  </a:lnTo>
                  <a:lnTo>
                    <a:pt x="4695" y="6896"/>
                  </a:lnTo>
                  <a:lnTo>
                    <a:pt x="4706" y="6902"/>
                  </a:lnTo>
                  <a:lnTo>
                    <a:pt x="4716" y="6907"/>
                  </a:lnTo>
                  <a:lnTo>
                    <a:pt x="4727" y="6914"/>
                  </a:lnTo>
                  <a:lnTo>
                    <a:pt x="4736" y="6921"/>
                  </a:lnTo>
                  <a:lnTo>
                    <a:pt x="4744" y="6930"/>
                  </a:lnTo>
                  <a:lnTo>
                    <a:pt x="4747" y="6934"/>
                  </a:lnTo>
                  <a:lnTo>
                    <a:pt x="4750" y="6939"/>
                  </a:lnTo>
                  <a:lnTo>
                    <a:pt x="4752" y="6944"/>
                  </a:lnTo>
                  <a:lnTo>
                    <a:pt x="4754" y="6950"/>
                  </a:lnTo>
                  <a:lnTo>
                    <a:pt x="4756" y="6958"/>
                  </a:lnTo>
                  <a:lnTo>
                    <a:pt x="4759" y="6964"/>
                  </a:lnTo>
                  <a:lnTo>
                    <a:pt x="4760" y="6971"/>
                  </a:lnTo>
                  <a:lnTo>
                    <a:pt x="4761" y="6978"/>
                  </a:lnTo>
                  <a:lnTo>
                    <a:pt x="4762" y="6984"/>
                  </a:lnTo>
                  <a:lnTo>
                    <a:pt x="4762" y="6991"/>
                  </a:lnTo>
                  <a:lnTo>
                    <a:pt x="4762" y="6998"/>
                  </a:lnTo>
                  <a:lnTo>
                    <a:pt x="4761" y="7005"/>
                  </a:lnTo>
                  <a:lnTo>
                    <a:pt x="4760" y="7011"/>
                  </a:lnTo>
                  <a:lnTo>
                    <a:pt x="4758" y="7017"/>
                  </a:lnTo>
                  <a:lnTo>
                    <a:pt x="4755" y="7023"/>
                  </a:lnTo>
                  <a:lnTo>
                    <a:pt x="4752" y="7029"/>
                  </a:lnTo>
                  <a:lnTo>
                    <a:pt x="4749" y="7036"/>
                  </a:lnTo>
                  <a:lnTo>
                    <a:pt x="4745" y="7041"/>
                  </a:lnTo>
                  <a:lnTo>
                    <a:pt x="4740" y="7045"/>
                  </a:lnTo>
                  <a:lnTo>
                    <a:pt x="4735" y="7050"/>
                  </a:lnTo>
                  <a:lnTo>
                    <a:pt x="4707" y="7049"/>
                  </a:lnTo>
                  <a:lnTo>
                    <a:pt x="4680" y="7050"/>
                  </a:lnTo>
                  <a:lnTo>
                    <a:pt x="4652" y="7051"/>
                  </a:lnTo>
                  <a:lnTo>
                    <a:pt x="4623" y="7055"/>
                  </a:lnTo>
                  <a:lnTo>
                    <a:pt x="4609" y="7057"/>
                  </a:lnTo>
                  <a:lnTo>
                    <a:pt x="4596" y="7060"/>
                  </a:lnTo>
                  <a:lnTo>
                    <a:pt x="4583" y="7064"/>
                  </a:lnTo>
                  <a:lnTo>
                    <a:pt x="4569" y="7068"/>
                  </a:lnTo>
                  <a:lnTo>
                    <a:pt x="4557" y="7074"/>
                  </a:lnTo>
                  <a:lnTo>
                    <a:pt x="4546" y="7080"/>
                  </a:lnTo>
                  <a:lnTo>
                    <a:pt x="4535" y="7087"/>
                  </a:lnTo>
                  <a:lnTo>
                    <a:pt x="4525" y="7095"/>
                  </a:lnTo>
                  <a:lnTo>
                    <a:pt x="4514" y="7105"/>
                  </a:lnTo>
                  <a:lnTo>
                    <a:pt x="4502" y="7119"/>
                  </a:lnTo>
                  <a:lnTo>
                    <a:pt x="4487" y="7135"/>
                  </a:lnTo>
                  <a:lnTo>
                    <a:pt x="4475" y="7153"/>
                  </a:lnTo>
                  <a:lnTo>
                    <a:pt x="4469" y="7163"/>
                  </a:lnTo>
                  <a:lnTo>
                    <a:pt x="4464" y="7173"/>
                  </a:lnTo>
                  <a:lnTo>
                    <a:pt x="4460" y="7184"/>
                  </a:lnTo>
                  <a:lnTo>
                    <a:pt x="4457" y="7195"/>
                  </a:lnTo>
                  <a:lnTo>
                    <a:pt x="4455" y="7207"/>
                  </a:lnTo>
                  <a:lnTo>
                    <a:pt x="4455" y="7218"/>
                  </a:lnTo>
                  <a:lnTo>
                    <a:pt x="4456" y="7230"/>
                  </a:lnTo>
                  <a:lnTo>
                    <a:pt x="4458" y="7241"/>
                  </a:lnTo>
                  <a:lnTo>
                    <a:pt x="4478" y="7237"/>
                  </a:lnTo>
                  <a:lnTo>
                    <a:pt x="4499" y="7234"/>
                  </a:lnTo>
                  <a:lnTo>
                    <a:pt x="4519" y="7232"/>
                  </a:lnTo>
                  <a:lnTo>
                    <a:pt x="4539" y="7231"/>
                  </a:lnTo>
                  <a:lnTo>
                    <a:pt x="4549" y="7232"/>
                  </a:lnTo>
                  <a:lnTo>
                    <a:pt x="4560" y="7234"/>
                  </a:lnTo>
                  <a:lnTo>
                    <a:pt x="4571" y="7236"/>
                  </a:lnTo>
                  <a:lnTo>
                    <a:pt x="4581" y="7238"/>
                  </a:lnTo>
                  <a:lnTo>
                    <a:pt x="4591" y="7242"/>
                  </a:lnTo>
                  <a:lnTo>
                    <a:pt x="4601" y="7246"/>
                  </a:lnTo>
                  <a:lnTo>
                    <a:pt x="4611" y="7252"/>
                  </a:lnTo>
                  <a:lnTo>
                    <a:pt x="4621" y="7258"/>
                  </a:lnTo>
                  <a:lnTo>
                    <a:pt x="4622" y="7291"/>
                  </a:lnTo>
                  <a:lnTo>
                    <a:pt x="4623" y="7325"/>
                  </a:lnTo>
                  <a:lnTo>
                    <a:pt x="4624" y="7334"/>
                  </a:lnTo>
                  <a:lnTo>
                    <a:pt x="4626" y="7343"/>
                  </a:lnTo>
                  <a:lnTo>
                    <a:pt x="4628" y="7351"/>
                  </a:lnTo>
                  <a:lnTo>
                    <a:pt x="4631" y="7361"/>
                  </a:lnTo>
                  <a:lnTo>
                    <a:pt x="4635" y="7369"/>
                  </a:lnTo>
                  <a:lnTo>
                    <a:pt x="4639" y="7377"/>
                  </a:lnTo>
                  <a:lnTo>
                    <a:pt x="4644" y="7385"/>
                  </a:lnTo>
                  <a:lnTo>
                    <a:pt x="4652" y="7393"/>
                  </a:lnTo>
                  <a:lnTo>
                    <a:pt x="4661" y="7401"/>
                  </a:lnTo>
                  <a:lnTo>
                    <a:pt x="4671" y="7408"/>
                  </a:lnTo>
                  <a:lnTo>
                    <a:pt x="4682" y="7413"/>
                  </a:lnTo>
                  <a:lnTo>
                    <a:pt x="4694" y="7417"/>
                  </a:lnTo>
                  <a:lnTo>
                    <a:pt x="4706" y="7419"/>
                  </a:lnTo>
                  <a:lnTo>
                    <a:pt x="4719" y="7421"/>
                  </a:lnTo>
                  <a:lnTo>
                    <a:pt x="4733" y="7422"/>
                  </a:lnTo>
                  <a:lnTo>
                    <a:pt x="4747" y="7422"/>
                  </a:lnTo>
                  <a:lnTo>
                    <a:pt x="4773" y="7421"/>
                  </a:lnTo>
                  <a:lnTo>
                    <a:pt x="4799" y="7419"/>
                  </a:lnTo>
                  <a:lnTo>
                    <a:pt x="4824" y="7417"/>
                  </a:lnTo>
                  <a:lnTo>
                    <a:pt x="4845" y="7416"/>
                  </a:lnTo>
                  <a:lnTo>
                    <a:pt x="4845" y="7423"/>
                  </a:lnTo>
                  <a:lnTo>
                    <a:pt x="4844" y="7429"/>
                  </a:lnTo>
                  <a:lnTo>
                    <a:pt x="4843" y="7436"/>
                  </a:lnTo>
                  <a:lnTo>
                    <a:pt x="4841" y="7442"/>
                  </a:lnTo>
                  <a:lnTo>
                    <a:pt x="4839" y="7448"/>
                  </a:lnTo>
                  <a:lnTo>
                    <a:pt x="4837" y="7452"/>
                  </a:lnTo>
                  <a:lnTo>
                    <a:pt x="4833" y="7457"/>
                  </a:lnTo>
                  <a:lnTo>
                    <a:pt x="4830" y="7461"/>
                  </a:lnTo>
                  <a:lnTo>
                    <a:pt x="4822" y="7469"/>
                  </a:lnTo>
                  <a:lnTo>
                    <a:pt x="4813" y="7476"/>
                  </a:lnTo>
                  <a:lnTo>
                    <a:pt x="4803" y="7482"/>
                  </a:lnTo>
                  <a:lnTo>
                    <a:pt x="4791" y="7488"/>
                  </a:lnTo>
                  <a:lnTo>
                    <a:pt x="4769" y="7498"/>
                  </a:lnTo>
                  <a:lnTo>
                    <a:pt x="4747" y="7508"/>
                  </a:lnTo>
                  <a:lnTo>
                    <a:pt x="4738" y="7513"/>
                  </a:lnTo>
                  <a:lnTo>
                    <a:pt x="4729" y="7519"/>
                  </a:lnTo>
                  <a:lnTo>
                    <a:pt x="4721" y="7526"/>
                  </a:lnTo>
                  <a:lnTo>
                    <a:pt x="4715" y="7534"/>
                  </a:lnTo>
                  <a:lnTo>
                    <a:pt x="4710" y="7540"/>
                  </a:lnTo>
                  <a:lnTo>
                    <a:pt x="4706" y="7547"/>
                  </a:lnTo>
                  <a:lnTo>
                    <a:pt x="4703" y="7555"/>
                  </a:lnTo>
                  <a:lnTo>
                    <a:pt x="4700" y="7563"/>
                  </a:lnTo>
                  <a:lnTo>
                    <a:pt x="4697" y="7572"/>
                  </a:lnTo>
                  <a:lnTo>
                    <a:pt x="4696" y="7581"/>
                  </a:lnTo>
                  <a:lnTo>
                    <a:pt x="4694" y="7590"/>
                  </a:lnTo>
                  <a:lnTo>
                    <a:pt x="4694" y="7600"/>
                  </a:lnTo>
                  <a:lnTo>
                    <a:pt x="4694" y="7610"/>
                  </a:lnTo>
                  <a:lnTo>
                    <a:pt x="4694" y="7620"/>
                  </a:lnTo>
                  <a:lnTo>
                    <a:pt x="4696" y="7630"/>
                  </a:lnTo>
                  <a:lnTo>
                    <a:pt x="4697" y="7639"/>
                  </a:lnTo>
                  <a:lnTo>
                    <a:pt x="4700" y="7649"/>
                  </a:lnTo>
                  <a:lnTo>
                    <a:pt x="4703" y="7658"/>
                  </a:lnTo>
                  <a:lnTo>
                    <a:pt x="4707" y="7667"/>
                  </a:lnTo>
                  <a:lnTo>
                    <a:pt x="4711" y="7675"/>
                  </a:lnTo>
                  <a:lnTo>
                    <a:pt x="4718" y="7672"/>
                  </a:lnTo>
                  <a:lnTo>
                    <a:pt x="4737" y="7666"/>
                  </a:lnTo>
                  <a:lnTo>
                    <a:pt x="4764" y="7658"/>
                  </a:lnTo>
                  <a:lnTo>
                    <a:pt x="4795" y="7651"/>
                  </a:lnTo>
                  <a:lnTo>
                    <a:pt x="4811" y="7648"/>
                  </a:lnTo>
                  <a:lnTo>
                    <a:pt x="4827" y="7646"/>
                  </a:lnTo>
                  <a:lnTo>
                    <a:pt x="4842" y="7645"/>
                  </a:lnTo>
                  <a:lnTo>
                    <a:pt x="4855" y="7646"/>
                  </a:lnTo>
                  <a:lnTo>
                    <a:pt x="4861" y="7647"/>
                  </a:lnTo>
                  <a:lnTo>
                    <a:pt x="4867" y="7649"/>
                  </a:lnTo>
                  <a:lnTo>
                    <a:pt x="4872" y="7651"/>
                  </a:lnTo>
                  <a:lnTo>
                    <a:pt x="4877" y="7653"/>
                  </a:lnTo>
                  <a:lnTo>
                    <a:pt x="4882" y="7656"/>
                  </a:lnTo>
                  <a:lnTo>
                    <a:pt x="4885" y="7660"/>
                  </a:lnTo>
                  <a:lnTo>
                    <a:pt x="4888" y="7664"/>
                  </a:lnTo>
                  <a:lnTo>
                    <a:pt x="4889" y="7669"/>
                  </a:lnTo>
                  <a:lnTo>
                    <a:pt x="4892" y="7679"/>
                  </a:lnTo>
                  <a:lnTo>
                    <a:pt x="4896" y="7690"/>
                  </a:lnTo>
                  <a:lnTo>
                    <a:pt x="4900" y="7698"/>
                  </a:lnTo>
                  <a:lnTo>
                    <a:pt x="4905" y="7706"/>
                  </a:lnTo>
                  <a:lnTo>
                    <a:pt x="4910" y="7713"/>
                  </a:lnTo>
                  <a:lnTo>
                    <a:pt x="4915" y="7719"/>
                  </a:lnTo>
                  <a:lnTo>
                    <a:pt x="4921" y="7725"/>
                  </a:lnTo>
                  <a:lnTo>
                    <a:pt x="4926" y="7729"/>
                  </a:lnTo>
                  <a:lnTo>
                    <a:pt x="4944" y="7743"/>
                  </a:lnTo>
                  <a:lnTo>
                    <a:pt x="4952" y="7746"/>
                  </a:lnTo>
                  <a:lnTo>
                    <a:pt x="4962" y="7751"/>
                  </a:lnTo>
                  <a:lnTo>
                    <a:pt x="4971" y="7754"/>
                  </a:lnTo>
                  <a:lnTo>
                    <a:pt x="4980" y="7756"/>
                  </a:lnTo>
                  <a:lnTo>
                    <a:pt x="4989" y="7758"/>
                  </a:lnTo>
                  <a:lnTo>
                    <a:pt x="4997" y="7759"/>
                  </a:lnTo>
                  <a:lnTo>
                    <a:pt x="5006" y="7760"/>
                  </a:lnTo>
                  <a:lnTo>
                    <a:pt x="5014" y="7760"/>
                  </a:lnTo>
                  <a:lnTo>
                    <a:pt x="5022" y="7759"/>
                  </a:lnTo>
                  <a:lnTo>
                    <a:pt x="5039" y="7756"/>
                  </a:lnTo>
                  <a:lnTo>
                    <a:pt x="5054" y="7751"/>
                  </a:lnTo>
                  <a:lnTo>
                    <a:pt x="5068" y="7745"/>
                  </a:lnTo>
                  <a:lnTo>
                    <a:pt x="5083" y="7738"/>
                  </a:lnTo>
                  <a:lnTo>
                    <a:pt x="5111" y="7723"/>
                  </a:lnTo>
                  <a:lnTo>
                    <a:pt x="5139" y="7707"/>
                  </a:lnTo>
                  <a:lnTo>
                    <a:pt x="5152" y="7700"/>
                  </a:lnTo>
                  <a:lnTo>
                    <a:pt x="5166" y="7694"/>
                  </a:lnTo>
                  <a:lnTo>
                    <a:pt x="5180" y="7690"/>
                  </a:lnTo>
                  <a:lnTo>
                    <a:pt x="5195" y="7687"/>
                  </a:lnTo>
                  <a:lnTo>
                    <a:pt x="5202" y="7689"/>
                  </a:lnTo>
                  <a:lnTo>
                    <a:pt x="5207" y="7691"/>
                  </a:lnTo>
                  <a:lnTo>
                    <a:pt x="5211" y="7695"/>
                  </a:lnTo>
                  <a:lnTo>
                    <a:pt x="5213" y="7699"/>
                  </a:lnTo>
                  <a:lnTo>
                    <a:pt x="5214" y="7705"/>
                  </a:lnTo>
                  <a:lnTo>
                    <a:pt x="5214" y="7710"/>
                  </a:lnTo>
                  <a:lnTo>
                    <a:pt x="5213" y="7716"/>
                  </a:lnTo>
                  <a:lnTo>
                    <a:pt x="5211" y="7723"/>
                  </a:lnTo>
                  <a:lnTo>
                    <a:pt x="5208" y="7737"/>
                  </a:lnTo>
                  <a:lnTo>
                    <a:pt x="5206" y="7753"/>
                  </a:lnTo>
                  <a:lnTo>
                    <a:pt x="5205" y="7760"/>
                  </a:lnTo>
                  <a:lnTo>
                    <a:pt x="5206" y="7769"/>
                  </a:lnTo>
                  <a:lnTo>
                    <a:pt x="5208" y="7777"/>
                  </a:lnTo>
                  <a:lnTo>
                    <a:pt x="5211" y="7784"/>
                  </a:lnTo>
                  <a:lnTo>
                    <a:pt x="5215" y="7793"/>
                  </a:lnTo>
                  <a:lnTo>
                    <a:pt x="5221" y="7801"/>
                  </a:lnTo>
                  <a:lnTo>
                    <a:pt x="5227" y="7808"/>
                  </a:lnTo>
                  <a:lnTo>
                    <a:pt x="5234" y="7814"/>
                  </a:lnTo>
                  <a:lnTo>
                    <a:pt x="5241" y="7819"/>
                  </a:lnTo>
                  <a:lnTo>
                    <a:pt x="5249" y="7823"/>
                  </a:lnTo>
                  <a:lnTo>
                    <a:pt x="5257" y="7826"/>
                  </a:lnTo>
                  <a:lnTo>
                    <a:pt x="5268" y="7829"/>
                  </a:lnTo>
                  <a:lnTo>
                    <a:pt x="5272" y="7832"/>
                  </a:lnTo>
                  <a:lnTo>
                    <a:pt x="5276" y="7836"/>
                  </a:lnTo>
                  <a:lnTo>
                    <a:pt x="5279" y="7839"/>
                  </a:lnTo>
                  <a:lnTo>
                    <a:pt x="5282" y="7844"/>
                  </a:lnTo>
                  <a:lnTo>
                    <a:pt x="5283" y="7849"/>
                  </a:lnTo>
                  <a:lnTo>
                    <a:pt x="5284" y="7853"/>
                  </a:lnTo>
                  <a:lnTo>
                    <a:pt x="5284" y="7858"/>
                  </a:lnTo>
                  <a:lnTo>
                    <a:pt x="5284" y="7863"/>
                  </a:lnTo>
                  <a:lnTo>
                    <a:pt x="5281" y="7873"/>
                  </a:lnTo>
                  <a:lnTo>
                    <a:pt x="5278" y="7882"/>
                  </a:lnTo>
                  <a:lnTo>
                    <a:pt x="5273" y="7891"/>
                  </a:lnTo>
                  <a:lnTo>
                    <a:pt x="5267" y="7899"/>
                  </a:lnTo>
                  <a:lnTo>
                    <a:pt x="5259" y="7910"/>
                  </a:lnTo>
                  <a:lnTo>
                    <a:pt x="5251" y="7920"/>
                  </a:lnTo>
                  <a:lnTo>
                    <a:pt x="5242" y="7930"/>
                  </a:lnTo>
                  <a:lnTo>
                    <a:pt x="5233" y="7940"/>
                  </a:lnTo>
                  <a:lnTo>
                    <a:pt x="5229" y="7945"/>
                  </a:lnTo>
                  <a:lnTo>
                    <a:pt x="5226" y="7950"/>
                  </a:lnTo>
                  <a:lnTo>
                    <a:pt x="5223" y="7955"/>
                  </a:lnTo>
                  <a:lnTo>
                    <a:pt x="5221" y="7960"/>
                  </a:lnTo>
                  <a:lnTo>
                    <a:pt x="5219" y="7966"/>
                  </a:lnTo>
                  <a:lnTo>
                    <a:pt x="5219" y="7971"/>
                  </a:lnTo>
                  <a:lnTo>
                    <a:pt x="5220" y="7977"/>
                  </a:lnTo>
                  <a:lnTo>
                    <a:pt x="5222" y="7983"/>
                  </a:lnTo>
                  <a:lnTo>
                    <a:pt x="5236" y="7990"/>
                  </a:lnTo>
                  <a:lnTo>
                    <a:pt x="5249" y="7996"/>
                  </a:lnTo>
                  <a:lnTo>
                    <a:pt x="5263" y="8000"/>
                  </a:lnTo>
                  <a:lnTo>
                    <a:pt x="5277" y="8003"/>
                  </a:lnTo>
                  <a:lnTo>
                    <a:pt x="5290" y="8005"/>
                  </a:lnTo>
                  <a:lnTo>
                    <a:pt x="5303" y="8006"/>
                  </a:lnTo>
                  <a:lnTo>
                    <a:pt x="5316" y="8006"/>
                  </a:lnTo>
                  <a:lnTo>
                    <a:pt x="5328" y="8005"/>
                  </a:lnTo>
                  <a:lnTo>
                    <a:pt x="5340" y="8003"/>
                  </a:lnTo>
                  <a:lnTo>
                    <a:pt x="5353" y="8000"/>
                  </a:lnTo>
                  <a:lnTo>
                    <a:pt x="5364" y="7996"/>
                  </a:lnTo>
                  <a:lnTo>
                    <a:pt x="5376" y="7992"/>
                  </a:lnTo>
                  <a:lnTo>
                    <a:pt x="5387" y="7986"/>
                  </a:lnTo>
                  <a:lnTo>
                    <a:pt x="5397" y="7981"/>
                  </a:lnTo>
                  <a:lnTo>
                    <a:pt x="5408" y="7974"/>
                  </a:lnTo>
                  <a:lnTo>
                    <a:pt x="5418" y="7968"/>
                  </a:lnTo>
                  <a:lnTo>
                    <a:pt x="5437" y="7953"/>
                  </a:lnTo>
                  <a:lnTo>
                    <a:pt x="5454" y="7937"/>
                  </a:lnTo>
                  <a:lnTo>
                    <a:pt x="5470" y="7920"/>
                  </a:lnTo>
                  <a:lnTo>
                    <a:pt x="5483" y="7904"/>
                  </a:lnTo>
                  <a:lnTo>
                    <a:pt x="5494" y="7888"/>
                  </a:lnTo>
                  <a:lnTo>
                    <a:pt x="5505" y="7874"/>
                  </a:lnTo>
                  <a:lnTo>
                    <a:pt x="5512" y="7861"/>
                  </a:lnTo>
                  <a:lnTo>
                    <a:pt x="5516" y="7850"/>
                  </a:lnTo>
                  <a:lnTo>
                    <a:pt x="5526" y="7849"/>
                  </a:lnTo>
                  <a:lnTo>
                    <a:pt x="5535" y="7848"/>
                  </a:lnTo>
                  <a:lnTo>
                    <a:pt x="5543" y="7845"/>
                  </a:lnTo>
                  <a:lnTo>
                    <a:pt x="5551" y="7843"/>
                  </a:lnTo>
                  <a:lnTo>
                    <a:pt x="5559" y="7840"/>
                  </a:lnTo>
                  <a:lnTo>
                    <a:pt x="5567" y="7837"/>
                  </a:lnTo>
                  <a:lnTo>
                    <a:pt x="5575" y="7833"/>
                  </a:lnTo>
                  <a:lnTo>
                    <a:pt x="5581" y="7828"/>
                  </a:lnTo>
                  <a:lnTo>
                    <a:pt x="5587" y="7824"/>
                  </a:lnTo>
                  <a:lnTo>
                    <a:pt x="5593" y="7819"/>
                  </a:lnTo>
                  <a:lnTo>
                    <a:pt x="5598" y="7813"/>
                  </a:lnTo>
                  <a:lnTo>
                    <a:pt x="5603" y="7807"/>
                  </a:lnTo>
                  <a:lnTo>
                    <a:pt x="5607" y="7800"/>
                  </a:lnTo>
                  <a:lnTo>
                    <a:pt x="5610" y="7793"/>
                  </a:lnTo>
                  <a:lnTo>
                    <a:pt x="5613" y="7786"/>
                  </a:lnTo>
                  <a:lnTo>
                    <a:pt x="5615" y="7778"/>
                  </a:lnTo>
                  <a:lnTo>
                    <a:pt x="5615" y="7750"/>
                  </a:lnTo>
                  <a:lnTo>
                    <a:pt x="5614" y="7721"/>
                  </a:lnTo>
                  <a:lnTo>
                    <a:pt x="5614" y="7714"/>
                  </a:lnTo>
                  <a:lnTo>
                    <a:pt x="5614" y="7707"/>
                  </a:lnTo>
                  <a:lnTo>
                    <a:pt x="5615" y="7701"/>
                  </a:lnTo>
                  <a:lnTo>
                    <a:pt x="5617" y="7694"/>
                  </a:lnTo>
                  <a:lnTo>
                    <a:pt x="5619" y="7688"/>
                  </a:lnTo>
                  <a:lnTo>
                    <a:pt x="5622" y="7681"/>
                  </a:lnTo>
                  <a:lnTo>
                    <a:pt x="5626" y="7676"/>
                  </a:lnTo>
                  <a:lnTo>
                    <a:pt x="5631" y="7671"/>
                  </a:lnTo>
                  <a:lnTo>
                    <a:pt x="5662" y="7668"/>
                  </a:lnTo>
                  <a:lnTo>
                    <a:pt x="5693" y="7664"/>
                  </a:lnTo>
                  <a:lnTo>
                    <a:pt x="5723" y="7660"/>
                  </a:lnTo>
                  <a:lnTo>
                    <a:pt x="5754" y="7655"/>
                  </a:lnTo>
                  <a:lnTo>
                    <a:pt x="5815" y="7643"/>
                  </a:lnTo>
                  <a:lnTo>
                    <a:pt x="5875" y="7630"/>
                  </a:lnTo>
                  <a:lnTo>
                    <a:pt x="5935" y="7616"/>
                  </a:lnTo>
                  <a:lnTo>
                    <a:pt x="5995" y="7603"/>
                  </a:lnTo>
                  <a:lnTo>
                    <a:pt x="6054" y="7590"/>
                  </a:lnTo>
                  <a:lnTo>
                    <a:pt x="6111" y="7579"/>
                  </a:lnTo>
                  <a:lnTo>
                    <a:pt x="6116" y="7585"/>
                  </a:lnTo>
                  <a:lnTo>
                    <a:pt x="6119" y="7592"/>
                  </a:lnTo>
                  <a:lnTo>
                    <a:pt x="6121" y="7599"/>
                  </a:lnTo>
                  <a:lnTo>
                    <a:pt x="6123" y="7607"/>
                  </a:lnTo>
                  <a:lnTo>
                    <a:pt x="6126" y="7623"/>
                  </a:lnTo>
                  <a:lnTo>
                    <a:pt x="6126" y="7639"/>
                  </a:lnTo>
                  <a:lnTo>
                    <a:pt x="6125" y="7656"/>
                  </a:lnTo>
                  <a:lnTo>
                    <a:pt x="6124" y="7673"/>
                  </a:lnTo>
                  <a:lnTo>
                    <a:pt x="6121" y="7690"/>
                  </a:lnTo>
                  <a:lnTo>
                    <a:pt x="6119" y="7704"/>
                  </a:lnTo>
                  <a:lnTo>
                    <a:pt x="6103" y="7744"/>
                  </a:lnTo>
                  <a:lnTo>
                    <a:pt x="6087" y="7782"/>
                  </a:lnTo>
                  <a:lnTo>
                    <a:pt x="6085" y="7791"/>
                  </a:lnTo>
                  <a:lnTo>
                    <a:pt x="6084" y="7799"/>
                  </a:lnTo>
                  <a:lnTo>
                    <a:pt x="6084" y="7808"/>
                  </a:lnTo>
                  <a:lnTo>
                    <a:pt x="6086" y="7816"/>
                  </a:lnTo>
                  <a:lnTo>
                    <a:pt x="6089" y="7824"/>
                  </a:lnTo>
                  <a:lnTo>
                    <a:pt x="6094" y="7831"/>
                  </a:lnTo>
                  <a:lnTo>
                    <a:pt x="6102" y="7838"/>
                  </a:lnTo>
                  <a:lnTo>
                    <a:pt x="6112" y="7845"/>
                  </a:lnTo>
                  <a:lnTo>
                    <a:pt x="6118" y="7841"/>
                  </a:lnTo>
                  <a:lnTo>
                    <a:pt x="6131" y="7828"/>
                  </a:lnTo>
                  <a:lnTo>
                    <a:pt x="6140" y="7820"/>
                  </a:lnTo>
                  <a:lnTo>
                    <a:pt x="6151" y="7812"/>
                  </a:lnTo>
                  <a:lnTo>
                    <a:pt x="6163" y="7803"/>
                  </a:lnTo>
                  <a:lnTo>
                    <a:pt x="6176" y="7795"/>
                  </a:lnTo>
                  <a:lnTo>
                    <a:pt x="6190" y="7787"/>
                  </a:lnTo>
                  <a:lnTo>
                    <a:pt x="6206" y="7781"/>
                  </a:lnTo>
                  <a:lnTo>
                    <a:pt x="6213" y="7779"/>
                  </a:lnTo>
                  <a:lnTo>
                    <a:pt x="6221" y="7776"/>
                  </a:lnTo>
                  <a:lnTo>
                    <a:pt x="6229" y="7775"/>
                  </a:lnTo>
                  <a:lnTo>
                    <a:pt x="6237" y="7774"/>
                  </a:lnTo>
                  <a:lnTo>
                    <a:pt x="6245" y="7774"/>
                  </a:lnTo>
                  <a:lnTo>
                    <a:pt x="6253" y="7774"/>
                  </a:lnTo>
                  <a:lnTo>
                    <a:pt x="6261" y="7775"/>
                  </a:lnTo>
                  <a:lnTo>
                    <a:pt x="6270" y="7777"/>
                  </a:lnTo>
                  <a:lnTo>
                    <a:pt x="6278" y="7780"/>
                  </a:lnTo>
                  <a:lnTo>
                    <a:pt x="6285" y="7783"/>
                  </a:lnTo>
                  <a:lnTo>
                    <a:pt x="6293" y="7788"/>
                  </a:lnTo>
                  <a:lnTo>
                    <a:pt x="6301" y="7794"/>
                  </a:lnTo>
                  <a:lnTo>
                    <a:pt x="6312" y="7803"/>
                  </a:lnTo>
                  <a:lnTo>
                    <a:pt x="6324" y="7811"/>
                  </a:lnTo>
                  <a:lnTo>
                    <a:pt x="6336" y="7819"/>
                  </a:lnTo>
                  <a:lnTo>
                    <a:pt x="6350" y="7826"/>
                  </a:lnTo>
                  <a:lnTo>
                    <a:pt x="6362" y="7833"/>
                  </a:lnTo>
                  <a:lnTo>
                    <a:pt x="6375" y="7838"/>
                  </a:lnTo>
                  <a:lnTo>
                    <a:pt x="6387" y="7843"/>
                  </a:lnTo>
                  <a:lnTo>
                    <a:pt x="6400" y="7848"/>
                  </a:lnTo>
                  <a:lnTo>
                    <a:pt x="6413" y="7851"/>
                  </a:lnTo>
                  <a:lnTo>
                    <a:pt x="6426" y="7853"/>
                  </a:lnTo>
                  <a:lnTo>
                    <a:pt x="6439" y="7854"/>
                  </a:lnTo>
                  <a:lnTo>
                    <a:pt x="6452" y="7854"/>
                  </a:lnTo>
                  <a:lnTo>
                    <a:pt x="6464" y="7853"/>
                  </a:lnTo>
                  <a:lnTo>
                    <a:pt x="6477" y="7851"/>
                  </a:lnTo>
                  <a:lnTo>
                    <a:pt x="6489" y="7848"/>
                  </a:lnTo>
                  <a:lnTo>
                    <a:pt x="6502" y="7842"/>
                  </a:lnTo>
                  <a:lnTo>
                    <a:pt x="6516" y="7837"/>
                  </a:lnTo>
                  <a:lnTo>
                    <a:pt x="6530" y="7831"/>
                  </a:lnTo>
                  <a:lnTo>
                    <a:pt x="6542" y="7823"/>
                  </a:lnTo>
                  <a:lnTo>
                    <a:pt x="6554" y="7815"/>
                  </a:lnTo>
                  <a:lnTo>
                    <a:pt x="6566" y="7806"/>
                  </a:lnTo>
                  <a:lnTo>
                    <a:pt x="6577" y="7796"/>
                  </a:lnTo>
                  <a:lnTo>
                    <a:pt x="6587" y="7785"/>
                  </a:lnTo>
                  <a:lnTo>
                    <a:pt x="6596" y="7774"/>
                  </a:lnTo>
                  <a:lnTo>
                    <a:pt x="6604" y="7761"/>
                  </a:lnTo>
                  <a:lnTo>
                    <a:pt x="6611" y="7748"/>
                  </a:lnTo>
                  <a:lnTo>
                    <a:pt x="6618" y="7736"/>
                  </a:lnTo>
                  <a:lnTo>
                    <a:pt x="6623" y="7723"/>
                  </a:lnTo>
                  <a:lnTo>
                    <a:pt x="6628" y="7709"/>
                  </a:lnTo>
                  <a:lnTo>
                    <a:pt x="6631" y="7696"/>
                  </a:lnTo>
                  <a:lnTo>
                    <a:pt x="6633" y="7681"/>
                  </a:lnTo>
                  <a:lnTo>
                    <a:pt x="6635" y="7668"/>
                  </a:lnTo>
                  <a:lnTo>
                    <a:pt x="6636" y="7655"/>
                  </a:lnTo>
                  <a:lnTo>
                    <a:pt x="6637" y="7642"/>
                  </a:lnTo>
                  <a:lnTo>
                    <a:pt x="6639" y="7630"/>
                  </a:lnTo>
                  <a:lnTo>
                    <a:pt x="6642" y="7618"/>
                  </a:lnTo>
                  <a:lnTo>
                    <a:pt x="6649" y="7596"/>
                  </a:lnTo>
                  <a:lnTo>
                    <a:pt x="6658" y="7575"/>
                  </a:lnTo>
                  <a:lnTo>
                    <a:pt x="6667" y="7556"/>
                  </a:lnTo>
                  <a:lnTo>
                    <a:pt x="6677" y="7537"/>
                  </a:lnTo>
                  <a:lnTo>
                    <a:pt x="6688" y="7519"/>
                  </a:lnTo>
                  <a:lnTo>
                    <a:pt x="6698" y="7502"/>
                  </a:lnTo>
                  <a:lnTo>
                    <a:pt x="6708" y="7485"/>
                  </a:lnTo>
                  <a:lnTo>
                    <a:pt x="6717" y="7468"/>
                  </a:lnTo>
                  <a:lnTo>
                    <a:pt x="6725" y="7451"/>
                  </a:lnTo>
                  <a:lnTo>
                    <a:pt x="6732" y="7432"/>
                  </a:lnTo>
                  <a:lnTo>
                    <a:pt x="6735" y="7423"/>
                  </a:lnTo>
                  <a:lnTo>
                    <a:pt x="6737" y="7413"/>
                  </a:lnTo>
                  <a:lnTo>
                    <a:pt x="6738" y="7404"/>
                  </a:lnTo>
                  <a:lnTo>
                    <a:pt x="6738" y="7394"/>
                  </a:lnTo>
                  <a:lnTo>
                    <a:pt x="6738" y="7383"/>
                  </a:lnTo>
                  <a:lnTo>
                    <a:pt x="6737" y="7373"/>
                  </a:lnTo>
                  <a:lnTo>
                    <a:pt x="6736" y="7362"/>
                  </a:lnTo>
                  <a:lnTo>
                    <a:pt x="6733" y="7350"/>
                  </a:lnTo>
                  <a:lnTo>
                    <a:pt x="6729" y="7340"/>
                  </a:lnTo>
                  <a:lnTo>
                    <a:pt x="6725" y="7332"/>
                  </a:lnTo>
                  <a:lnTo>
                    <a:pt x="6720" y="7325"/>
                  </a:lnTo>
                  <a:lnTo>
                    <a:pt x="6715" y="7318"/>
                  </a:lnTo>
                  <a:lnTo>
                    <a:pt x="6710" y="7312"/>
                  </a:lnTo>
                  <a:lnTo>
                    <a:pt x="6704" y="7306"/>
                  </a:lnTo>
                  <a:lnTo>
                    <a:pt x="6698" y="7301"/>
                  </a:lnTo>
                  <a:lnTo>
                    <a:pt x="6691" y="7297"/>
                  </a:lnTo>
                  <a:lnTo>
                    <a:pt x="6677" y="7289"/>
                  </a:lnTo>
                  <a:lnTo>
                    <a:pt x="6662" y="7283"/>
                  </a:lnTo>
                  <a:lnTo>
                    <a:pt x="6645" y="7279"/>
                  </a:lnTo>
                  <a:lnTo>
                    <a:pt x="6628" y="7274"/>
                  </a:lnTo>
                  <a:lnTo>
                    <a:pt x="6594" y="7268"/>
                  </a:lnTo>
                  <a:lnTo>
                    <a:pt x="6558" y="7261"/>
                  </a:lnTo>
                  <a:lnTo>
                    <a:pt x="6540" y="7257"/>
                  </a:lnTo>
                  <a:lnTo>
                    <a:pt x="6524" y="7251"/>
                  </a:lnTo>
                  <a:lnTo>
                    <a:pt x="6515" y="7248"/>
                  </a:lnTo>
                  <a:lnTo>
                    <a:pt x="6507" y="7244"/>
                  </a:lnTo>
                  <a:lnTo>
                    <a:pt x="6500" y="7240"/>
                  </a:lnTo>
                  <a:lnTo>
                    <a:pt x="6491" y="7235"/>
                  </a:lnTo>
                  <a:lnTo>
                    <a:pt x="6474" y="7218"/>
                  </a:lnTo>
                  <a:lnTo>
                    <a:pt x="6457" y="7201"/>
                  </a:lnTo>
                  <a:lnTo>
                    <a:pt x="6441" y="7181"/>
                  </a:lnTo>
                  <a:lnTo>
                    <a:pt x="6426" y="7161"/>
                  </a:lnTo>
                  <a:lnTo>
                    <a:pt x="6411" y="7140"/>
                  </a:lnTo>
                  <a:lnTo>
                    <a:pt x="6398" y="7118"/>
                  </a:lnTo>
                  <a:lnTo>
                    <a:pt x="6385" y="7095"/>
                  </a:lnTo>
                  <a:lnTo>
                    <a:pt x="6374" y="7072"/>
                  </a:lnTo>
                  <a:lnTo>
                    <a:pt x="6362" y="7049"/>
                  </a:lnTo>
                  <a:lnTo>
                    <a:pt x="6352" y="7025"/>
                  </a:lnTo>
                  <a:lnTo>
                    <a:pt x="6341" y="7001"/>
                  </a:lnTo>
                  <a:lnTo>
                    <a:pt x="6331" y="6978"/>
                  </a:lnTo>
                  <a:lnTo>
                    <a:pt x="6313" y="6930"/>
                  </a:lnTo>
                  <a:lnTo>
                    <a:pt x="6297" y="6886"/>
                  </a:lnTo>
                  <a:lnTo>
                    <a:pt x="6290" y="6860"/>
                  </a:lnTo>
                  <a:lnTo>
                    <a:pt x="6285" y="6835"/>
                  </a:lnTo>
                  <a:lnTo>
                    <a:pt x="6281" y="6810"/>
                  </a:lnTo>
                  <a:lnTo>
                    <a:pt x="6278" y="6783"/>
                  </a:lnTo>
                  <a:lnTo>
                    <a:pt x="6276" y="6756"/>
                  </a:lnTo>
                  <a:lnTo>
                    <a:pt x="6274" y="6730"/>
                  </a:lnTo>
                  <a:lnTo>
                    <a:pt x="6274" y="6702"/>
                  </a:lnTo>
                  <a:lnTo>
                    <a:pt x="6274" y="6675"/>
                  </a:lnTo>
                  <a:lnTo>
                    <a:pt x="6275" y="6648"/>
                  </a:lnTo>
                  <a:lnTo>
                    <a:pt x="6277" y="6620"/>
                  </a:lnTo>
                  <a:lnTo>
                    <a:pt x="6280" y="6593"/>
                  </a:lnTo>
                  <a:lnTo>
                    <a:pt x="6283" y="6567"/>
                  </a:lnTo>
                  <a:lnTo>
                    <a:pt x="6290" y="6514"/>
                  </a:lnTo>
                  <a:lnTo>
                    <a:pt x="6299" y="6463"/>
                  </a:lnTo>
                  <a:lnTo>
                    <a:pt x="6309" y="6416"/>
                  </a:lnTo>
                  <a:lnTo>
                    <a:pt x="6319" y="6371"/>
                  </a:lnTo>
                  <a:lnTo>
                    <a:pt x="6330" y="6331"/>
                  </a:lnTo>
                  <a:lnTo>
                    <a:pt x="6341" y="6294"/>
                  </a:lnTo>
                  <a:lnTo>
                    <a:pt x="6351" y="6264"/>
                  </a:lnTo>
                  <a:lnTo>
                    <a:pt x="6360" y="6240"/>
                  </a:lnTo>
                  <a:lnTo>
                    <a:pt x="6367" y="6222"/>
                  </a:lnTo>
                  <a:lnTo>
                    <a:pt x="6371" y="6212"/>
                  </a:lnTo>
                  <a:lnTo>
                    <a:pt x="6412" y="6245"/>
                  </a:lnTo>
                  <a:lnTo>
                    <a:pt x="6454" y="6278"/>
                  </a:lnTo>
                  <a:lnTo>
                    <a:pt x="6497" y="6310"/>
                  </a:lnTo>
                  <a:lnTo>
                    <a:pt x="6542" y="6342"/>
                  </a:lnTo>
                  <a:lnTo>
                    <a:pt x="6587" y="6372"/>
                  </a:lnTo>
                  <a:lnTo>
                    <a:pt x="6633" y="6402"/>
                  </a:lnTo>
                  <a:lnTo>
                    <a:pt x="6680" y="6430"/>
                  </a:lnTo>
                  <a:lnTo>
                    <a:pt x="6728" y="6456"/>
                  </a:lnTo>
                  <a:lnTo>
                    <a:pt x="6753" y="6469"/>
                  </a:lnTo>
                  <a:lnTo>
                    <a:pt x="6778" y="6481"/>
                  </a:lnTo>
                  <a:lnTo>
                    <a:pt x="6803" y="6492"/>
                  </a:lnTo>
                  <a:lnTo>
                    <a:pt x="6829" y="6503"/>
                  </a:lnTo>
                  <a:lnTo>
                    <a:pt x="6854" y="6513"/>
                  </a:lnTo>
                  <a:lnTo>
                    <a:pt x="6880" y="6523"/>
                  </a:lnTo>
                  <a:lnTo>
                    <a:pt x="6907" y="6532"/>
                  </a:lnTo>
                  <a:lnTo>
                    <a:pt x="6934" y="6540"/>
                  </a:lnTo>
                  <a:lnTo>
                    <a:pt x="6960" y="6549"/>
                  </a:lnTo>
                  <a:lnTo>
                    <a:pt x="6988" y="6556"/>
                  </a:lnTo>
                  <a:lnTo>
                    <a:pt x="7015" y="6562"/>
                  </a:lnTo>
                  <a:lnTo>
                    <a:pt x="7044" y="6567"/>
                  </a:lnTo>
                  <a:lnTo>
                    <a:pt x="7072" y="6572"/>
                  </a:lnTo>
                  <a:lnTo>
                    <a:pt x="7100" y="6576"/>
                  </a:lnTo>
                  <a:lnTo>
                    <a:pt x="7130" y="6579"/>
                  </a:lnTo>
                  <a:lnTo>
                    <a:pt x="7158" y="6581"/>
                  </a:lnTo>
                  <a:lnTo>
                    <a:pt x="7158" y="6172"/>
                  </a:lnTo>
                  <a:lnTo>
                    <a:pt x="7133" y="6169"/>
                  </a:lnTo>
                  <a:lnTo>
                    <a:pt x="7106" y="6165"/>
                  </a:lnTo>
                  <a:lnTo>
                    <a:pt x="7081" y="6160"/>
                  </a:lnTo>
                  <a:lnTo>
                    <a:pt x="7057" y="6154"/>
                  </a:lnTo>
                  <a:lnTo>
                    <a:pt x="7032" y="6147"/>
                  </a:lnTo>
                  <a:lnTo>
                    <a:pt x="7009" y="6139"/>
                  </a:lnTo>
                  <a:lnTo>
                    <a:pt x="6986" y="6130"/>
                  </a:lnTo>
                  <a:lnTo>
                    <a:pt x="6963" y="6121"/>
                  </a:lnTo>
                  <a:lnTo>
                    <a:pt x="6940" y="6111"/>
                  </a:lnTo>
                  <a:lnTo>
                    <a:pt x="6918" y="6101"/>
                  </a:lnTo>
                  <a:lnTo>
                    <a:pt x="6897" y="6089"/>
                  </a:lnTo>
                  <a:lnTo>
                    <a:pt x="6874" y="6078"/>
                  </a:lnTo>
                  <a:lnTo>
                    <a:pt x="6832" y="6052"/>
                  </a:lnTo>
                  <a:lnTo>
                    <a:pt x="6790" y="6025"/>
                  </a:lnTo>
                  <a:lnTo>
                    <a:pt x="6750" y="5991"/>
                  </a:lnTo>
                  <a:lnTo>
                    <a:pt x="6710" y="5956"/>
                  </a:lnTo>
                  <a:lnTo>
                    <a:pt x="6672" y="5921"/>
                  </a:lnTo>
                  <a:lnTo>
                    <a:pt x="6635" y="5885"/>
                  </a:lnTo>
                  <a:lnTo>
                    <a:pt x="6600" y="5850"/>
                  </a:lnTo>
                  <a:lnTo>
                    <a:pt x="6565" y="5813"/>
                  </a:lnTo>
                  <a:lnTo>
                    <a:pt x="6532" y="5776"/>
                  </a:lnTo>
                  <a:lnTo>
                    <a:pt x="6498" y="5739"/>
                  </a:lnTo>
                  <a:lnTo>
                    <a:pt x="6467" y="5700"/>
                  </a:lnTo>
                  <a:lnTo>
                    <a:pt x="6435" y="5662"/>
                  </a:lnTo>
                  <a:lnTo>
                    <a:pt x="6403" y="5621"/>
                  </a:lnTo>
                  <a:lnTo>
                    <a:pt x="6373" y="5581"/>
                  </a:lnTo>
                  <a:lnTo>
                    <a:pt x="6311" y="5497"/>
                  </a:lnTo>
                  <a:lnTo>
                    <a:pt x="6249" y="5409"/>
                  </a:lnTo>
                  <a:lnTo>
                    <a:pt x="6228" y="5377"/>
                  </a:lnTo>
                  <a:lnTo>
                    <a:pt x="6205" y="5344"/>
                  </a:lnTo>
                  <a:lnTo>
                    <a:pt x="6178" y="5308"/>
                  </a:lnTo>
                  <a:lnTo>
                    <a:pt x="6150" y="5272"/>
                  </a:lnTo>
                  <a:lnTo>
                    <a:pt x="6120" y="5234"/>
                  </a:lnTo>
                  <a:lnTo>
                    <a:pt x="6087" y="5197"/>
                  </a:lnTo>
                  <a:lnTo>
                    <a:pt x="6053" y="5157"/>
                  </a:lnTo>
                  <a:lnTo>
                    <a:pt x="6016" y="5118"/>
                  </a:lnTo>
                  <a:lnTo>
                    <a:pt x="5979" y="5078"/>
                  </a:lnTo>
                  <a:lnTo>
                    <a:pt x="5940" y="5038"/>
                  </a:lnTo>
                  <a:lnTo>
                    <a:pt x="5902" y="4997"/>
                  </a:lnTo>
                  <a:lnTo>
                    <a:pt x="5861" y="4957"/>
                  </a:lnTo>
                  <a:lnTo>
                    <a:pt x="5780" y="4877"/>
                  </a:lnTo>
                  <a:lnTo>
                    <a:pt x="5699" y="4799"/>
                  </a:lnTo>
                  <a:lnTo>
                    <a:pt x="5620" y="4724"/>
                  </a:lnTo>
                  <a:lnTo>
                    <a:pt x="5544" y="4654"/>
                  </a:lnTo>
                  <a:lnTo>
                    <a:pt x="5473" y="4589"/>
                  </a:lnTo>
                  <a:lnTo>
                    <a:pt x="5408" y="4531"/>
                  </a:lnTo>
                  <a:lnTo>
                    <a:pt x="5353" y="4481"/>
                  </a:lnTo>
                  <a:lnTo>
                    <a:pt x="5308" y="4440"/>
                  </a:lnTo>
                  <a:lnTo>
                    <a:pt x="5274" y="4409"/>
                  </a:lnTo>
                  <a:lnTo>
                    <a:pt x="5254" y="4391"/>
                  </a:lnTo>
                  <a:lnTo>
                    <a:pt x="5178" y="4322"/>
                  </a:lnTo>
                  <a:lnTo>
                    <a:pt x="5103" y="4251"/>
                  </a:lnTo>
                  <a:lnTo>
                    <a:pt x="5028" y="4180"/>
                  </a:lnTo>
                  <a:lnTo>
                    <a:pt x="4954" y="4109"/>
                  </a:lnTo>
                  <a:lnTo>
                    <a:pt x="4882" y="4037"/>
                  </a:lnTo>
                  <a:lnTo>
                    <a:pt x="4809" y="3965"/>
                  </a:lnTo>
                  <a:lnTo>
                    <a:pt x="4736" y="3891"/>
                  </a:lnTo>
                  <a:lnTo>
                    <a:pt x="4664" y="3818"/>
                  </a:lnTo>
                  <a:lnTo>
                    <a:pt x="4592" y="3745"/>
                  </a:lnTo>
                  <a:lnTo>
                    <a:pt x="4520" y="3671"/>
                  </a:lnTo>
                  <a:lnTo>
                    <a:pt x="4448" y="3598"/>
                  </a:lnTo>
                  <a:lnTo>
                    <a:pt x="4376" y="3525"/>
                  </a:lnTo>
                  <a:lnTo>
                    <a:pt x="4304" y="3453"/>
                  </a:lnTo>
                  <a:lnTo>
                    <a:pt x="4233" y="3381"/>
                  </a:lnTo>
                  <a:lnTo>
                    <a:pt x="4161" y="3310"/>
                  </a:lnTo>
                  <a:lnTo>
                    <a:pt x="4089" y="3240"/>
                  </a:lnTo>
                  <a:lnTo>
                    <a:pt x="4155" y="3137"/>
                  </a:lnTo>
                  <a:lnTo>
                    <a:pt x="4165" y="3125"/>
                  </a:lnTo>
                  <a:lnTo>
                    <a:pt x="4176" y="3113"/>
                  </a:lnTo>
                  <a:lnTo>
                    <a:pt x="4189" y="3101"/>
                  </a:lnTo>
                  <a:lnTo>
                    <a:pt x="4203" y="3090"/>
                  </a:lnTo>
                  <a:lnTo>
                    <a:pt x="4217" y="3080"/>
                  </a:lnTo>
                  <a:lnTo>
                    <a:pt x="4232" y="3070"/>
                  </a:lnTo>
                  <a:lnTo>
                    <a:pt x="4247" y="3060"/>
                  </a:lnTo>
                  <a:lnTo>
                    <a:pt x="4264" y="3050"/>
                  </a:lnTo>
                  <a:lnTo>
                    <a:pt x="4295" y="3033"/>
                  </a:lnTo>
                  <a:lnTo>
                    <a:pt x="4326" y="3016"/>
                  </a:lnTo>
                  <a:lnTo>
                    <a:pt x="4356" y="3001"/>
                  </a:lnTo>
                  <a:lnTo>
                    <a:pt x="4380" y="2986"/>
                  </a:lnTo>
                  <a:lnTo>
                    <a:pt x="4394" y="2972"/>
                  </a:lnTo>
                  <a:lnTo>
                    <a:pt x="4406" y="2959"/>
                  </a:lnTo>
                  <a:lnTo>
                    <a:pt x="4418" y="2945"/>
                  </a:lnTo>
                  <a:lnTo>
                    <a:pt x="4427" y="2931"/>
                  </a:lnTo>
                  <a:lnTo>
                    <a:pt x="4435" y="2915"/>
                  </a:lnTo>
                  <a:lnTo>
                    <a:pt x="4442" y="2899"/>
                  </a:lnTo>
                  <a:lnTo>
                    <a:pt x="4448" y="2882"/>
                  </a:lnTo>
                  <a:lnTo>
                    <a:pt x="4453" y="2865"/>
                  </a:lnTo>
                  <a:lnTo>
                    <a:pt x="4457" y="2847"/>
                  </a:lnTo>
                  <a:lnTo>
                    <a:pt x="4461" y="2829"/>
                  </a:lnTo>
                  <a:lnTo>
                    <a:pt x="4463" y="2809"/>
                  </a:lnTo>
                  <a:lnTo>
                    <a:pt x="4465" y="2790"/>
                  </a:lnTo>
                  <a:lnTo>
                    <a:pt x="4467" y="2750"/>
                  </a:lnTo>
                  <a:lnTo>
                    <a:pt x="4466" y="2708"/>
                  </a:lnTo>
                  <a:lnTo>
                    <a:pt x="4471" y="2699"/>
                  </a:lnTo>
                  <a:lnTo>
                    <a:pt x="4477" y="2690"/>
                  </a:lnTo>
                  <a:lnTo>
                    <a:pt x="4485" y="2681"/>
                  </a:lnTo>
                  <a:lnTo>
                    <a:pt x="4493" y="2674"/>
                  </a:lnTo>
                  <a:lnTo>
                    <a:pt x="4506" y="2662"/>
                  </a:lnTo>
                  <a:lnTo>
                    <a:pt x="4511" y="2657"/>
                  </a:lnTo>
                  <a:lnTo>
                    <a:pt x="4545" y="2626"/>
                  </a:lnTo>
                  <a:lnTo>
                    <a:pt x="4577" y="2595"/>
                  </a:lnTo>
                  <a:lnTo>
                    <a:pt x="4592" y="2579"/>
                  </a:lnTo>
                  <a:lnTo>
                    <a:pt x="4607" y="2561"/>
                  </a:lnTo>
                  <a:lnTo>
                    <a:pt x="4620" y="2544"/>
                  </a:lnTo>
                  <a:lnTo>
                    <a:pt x="4633" y="2526"/>
                  </a:lnTo>
                  <a:lnTo>
                    <a:pt x="4645" y="2508"/>
                  </a:lnTo>
                  <a:lnTo>
                    <a:pt x="4656" y="2488"/>
                  </a:lnTo>
                  <a:lnTo>
                    <a:pt x="4666" y="2468"/>
                  </a:lnTo>
                  <a:lnTo>
                    <a:pt x="4674" y="2447"/>
                  </a:lnTo>
                  <a:lnTo>
                    <a:pt x="4681" y="2426"/>
                  </a:lnTo>
                  <a:lnTo>
                    <a:pt x="4686" y="2402"/>
                  </a:lnTo>
                  <a:lnTo>
                    <a:pt x="4690" y="2379"/>
                  </a:lnTo>
                  <a:lnTo>
                    <a:pt x="4693" y="2354"/>
                  </a:lnTo>
                  <a:lnTo>
                    <a:pt x="4709" y="2347"/>
                  </a:lnTo>
                  <a:lnTo>
                    <a:pt x="4726" y="2339"/>
                  </a:lnTo>
                  <a:lnTo>
                    <a:pt x="4742" y="2330"/>
                  </a:lnTo>
                  <a:lnTo>
                    <a:pt x="4757" y="2319"/>
                  </a:lnTo>
                  <a:lnTo>
                    <a:pt x="4786" y="2298"/>
                  </a:lnTo>
                  <a:lnTo>
                    <a:pt x="4816" y="2276"/>
                  </a:lnTo>
                  <a:lnTo>
                    <a:pt x="4844" y="2254"/>
                  </a:lnTo>
                  <a:lnTo>
                    <a:pt x="4875" y="2233"/>
                  </a:lnTo>
                  <a:lnTo>
                    <a:pt x="4891" y="2224"/>
                  </a:lnTo>
                  <a:lnTo>
                    <a:pt x="4908" y="2216"/>
                  </a:lnTo>
                  <a:lnTo>
                    <a:pt x="4925" y="2208"/>
                  </a:lnTo>
                  <a:lnTo>
                    <a:pt x="4943" y="2202"/>
                  </a:lnTo>
                  <a:lnTo>
                    <a:pt x="4945" y="2201"/>
                  </a:lnTo>
                  <a:lnTo>
                    <a:pt x="4947" y="2196"/>
                  </a:lnTo>
                  <a:lnTo>
                    <a:pt x="4946" y="2192"/>
                  </a:lnTo>
                  <a:lnTo>
                    <a:pt x="4945" y="2189"/>
                  </a:lnTo>
                  <a:lnTo>
                    <a:pt x="4943" y="2188"/>
                  </a:lnTo>
                  <a:lnTo>
                    <a:pt x="4943" y="2188"/>
                  </a:lnTo>
                  <a:lnTo>
                    <a:pt x="4930" y="2181"/>
                  </a:lnTo>
                  <a:lnTo>
                    <a:pt x="4917" y="2173"/>
                  </a:lnTo>
                  <a:lnTo>
                    <a:pt x="4906" y="2163"/>
                  </a:lnTo>
                  <a:lnTo>
                    <a:pt x="4896" y="2153"/>
                  </a:lnTo>
                  <a:lnTo>
                    <a:pt x="4887" y="2143"/>
                  </a:lnTo>
                  <a:lnTo>
                    <a:pt x="4877" y="2133"/>
                  </a:lnTo>
                  <a:lnTo>
                    <a:pt x="4869" y="2121"/>
                  </a:lnTo>
                  <a:lnTo>
                    <a:pt x="4862" y="2110"/>
                  </a:lnTo>
                  <a:lnTo>
                    <a:pt x="4849" y="2086"/>
                  </a:lnTo>
                  <a:lnTo>
                    <a:pt x="4838" y="2059"/>
                  </a:lnTo>
                  <a:lnTo>
                    <a:pt x="4827" y="2034"/>
                  </a:lnTo>
                  <a:lnTo>
                    <a:pt x="4817" y="2008"/>
                  </a:lnTo>
                  <a:lnTo>
                    <a:pt x="4807" y="1981"/>
                  </a:lnTo>
                  <a:lnTo>
                    <a:pt x="4794" y="1956"/>
                  </a:lnTo>
                  <a:lnTo>
                    <a:pt x="4788" y="1944"/>
                  </a:lnTo>
                  <a:lnTo>
                    <a:pt x="4781" y="1933"/>
                  </a:lnTo>
                  <a:lnTo>
                    <a:pt x="4774" y="1921"/>
                  </a:lnTo>
                  <a:lnTo>
                    <a:pt x="4766" y="1910"/>
                  </a:lnTo>
                  <a:lnTo>
                    <a:pt x="4758" y="1900"/>
                  </a:lnTo>
                  <a:lnTo>
                    <a:pt x="4748" y="1890"/>
                  </a:lnTo>
                  <a:lnTo>
                    <a:pt x="4738" y="1882"/>
                  </a:lnTo>
                  <a:lnTo>
                    <a:pt x="4727" y="1873"/>
                  </a:lnTo>
                  <a:lnTo>
                    <a:pt x="4714" y="1866"/>
                  </a:lnTo>
                  <a:lnTo>
                    <a:pt x="4701" y="1859"/>
                  </a:lnTo>
                  <a:lnTo>
                    <a:pt x="4687" y="1854"/>
                  </a:lnTo>
                  <a:lnTo>
                    <a:pt x="4671" y="1849"/>
                  </a:lnTo>
                  <a:lnTo>
                    <a:pt x="4662" y="1846"/>
                  </a:lnTo>
                  <a:lnTo>
                    <a:pt x="4653" y="1845"/>
                  </a:lnTo>
                  <a:lnTo>
                    <a:pt x="4641" y="1844"/>
                  </a:lnTo>
                  <a:lnTo>
                    <a:pt x="4631" y="1844"/>
                  </a:lnTo>
                  <a:lnTo>
                    <a:pt x="4621" y="1844"/>
                  </a:lnTo>
                  <a:lnTo>
                    <a:pt x="4612" y="1842"/>
                  </a:lnTo>
                  <a:lnTo>
                    <a:pt x="4608" y="1839"/>
                  </a:lnTo>
                  <a:lnTo>
                    <a:pt x="4604" y="1836"/>
                  </a:lnTo>
                  <a:lnTo>
                    <a:pt x="4601" y="1833"/>
                  </a:lnTo>
                  <a:lnTo>
                    <a:pt x="4598" y="1829"/>
                  </a:lnTo>
                  <a:lnTo>
                    <a:pt x="4596" y="1825"/>
                  </a:lnTo>
                  <a:lnTo>
                    <a:pt x="4595" y="1821"/>
                  </a:lnTo>
                  <a:lnTo>
                    <a:pt x="4595" y="1817"/>
                  </a:lnTo>
                  <a:lnTo>
                    <a:pt x="4595" y="1813"/>
                  </a:lnTo>
                  <a:lnTo>
                    <a:pt x="4597" y="1804"/>
                  </a:lnTo>
                  <a:lnTo>
                    <a:pt x="4601" y="1795"/>
                  </a:lnTo>
                  <a:lnTo>
                    <a:pt x="4610" y="1778"/>
                  </a:lnTo>
                  <a:lnTo>
                    <a:pt x="4620" y="1761"/>
                  </a:lnTo>
                  <a:lnTo>
                    <a:pt x="4625" y="1747"/>
                  </a:lnTo>
                  <a:lnTo>
                    <a:pt x="4629" y="1733"/>
                  </a:lnTo>
                  <a:lnTo>
                    <a:pt x="4633" y="1719"/>
                  </a:lnTo>
                  <a:lnTo>
                    <a:pt x="4636" y="1705"/>
                  </a:lnTo>
                  <a:lnTo>
                    <a:pt x="4639" y="1692"/>
                  </a:lnTo>
                  <a:lnTo>
                    <a:pt x="4640" y="1677"/>
                  </a:lnTo>
                  <a:lnTo>
                    <a:pt x="4640" y="1664"/>
                  </a:lnTo>
                  <a:lnTo>
                    <a:pt x="4638" y="1651"/>
                  </a:lnTo>
                  <a:lnTo>
                    <a:pt x="4635" y="1638"/>
                  </a:lnTo>
                  <a:lnTo>
                    <a:pt x="4630" y="1626"/>
                  </a:lnTo>
                  <a:lnTo>
                    <a:pt x="4627" y="1620"/>
                  </a:lnTo>
                  <a:lnTo>
                    <a:pt x="4623" y="1614"/>
                  </a:lnTo>
                  <a:lnTo>
                    <a:pt x="4619" y="1609"/>
                  </a:lnTo>
                  <a:lnTo>
                    <a:pt x="4614" y="1603"/>
                  </a:lnTo>
                  <a:lnTo>
                    <a:pt x="4609" y="1598"/>
                  </a:lnTo>
                  <a:lnTo>
                    <a:pt x="4603" y="1592"/>
                  </a:lnTo>
                  <a:lnTo>
                    <a:pt x="4596" y="1587"/>
                  </a:lnTo>
                  <a:lnTo>
                    <a:pt x="4589" y="1582"/>
                  </a:lnTo>
                  <a:lnTo>
                    <a:pt x="4572" y="1574"/>
                  </a:lnTo>
                  <a:lnTo>
                    <a:pt x="4552" y="1566"/>
                  </a:lnTo>
                  <a:lnTo>
                    <a:pt x="4539" y="1563"/>
                  </a:lnTo>
                  <a:lnTo>
                    <a:pt x="4527" y="1560"/>
                  </a:lnTo>
                  <a:lnTo>
                    <a:pt x="4516" y="1556"/>
                  </a:lnTo>
                  <a:lnTo>
                    <a:pt x="4505" y="1551"/>
                  </a:lnTo>
                  <a:lnTo>
                    <a:pt x="4495" y="1547"/>
                  </a:lnTo>
                  <a:lnTo>
                    <a:pt x="4484" y="1542"/>
                  </a:lnTo>
                  <a:lnTo>
                    <a:pt x="4474" y="1536"/>
                  </a:lnTo>
                  <a:lnTo>
                    <a:pt x="4465" y="1530"/>
                  </a:lnTo>
                  <a:lnTo>
                    <a:pt x="4448" y="1517"/>
                  </a:lnTo>
                  <a:lnTo>
                    <a:pt x="4431" y="1503"/>
                  </a:lnTo>
                  <a:lnTo>
                    <a:pt x="4416" y="1488"/>
                  </a:lnTo>
                  <a:lnTo>
                    <a:pt x="4400" y="1473"/>
                  </a:lnTo>
                  <a:lnTo>
                    <a:pt x="4371" y="1442"/>
                  </a:lnTo>
                  <a:lnTo>
                    <a:pt x="4341" y="1411"/>
                  </a:lnTo>
                  <a:lnTo>
                    <a:pt x="4325" y="1396"/>
                  </a:lnTo>
                  <a:lnTo>
                    <a:pt x="4308" y="1383"/>
                  </a:lnTo>
                  <a:lnTo>
                    <a:pt x="4291" y="1370"/>
                  </a:lnTo>
                  <a:lnTo>
                    <a:pt x="4272" y="1359"/>
                  </a:lnTo>
                  <a:lnTo>
                    <a:pt x="4257" y="1347"/>
                  </a:lnTo>
                  <a:lnTo>
                    <a:pt x="4243" y="1338"/>
                  </a:lnTo>
                  <a:lnTo>
                    <a:pt x="4228" y="1330"/>
                  </a:lnTo>
                  <a:lnTo>
                    <a:pt x="4212" y="1324"/>
                  </a:lnTo>
                  <a:lnTo>
                    <a:pt x="4179" y="1313"/>
                  </a:lnTo>
                  <a:lnTo>
                    <a:pt x="4145" y="1303"/>
                  </a:lnTo>
                  <a:lnTo>
                    <a:pt x="4128" y="1298"/>
                  </a:lnTo>
                  <a:lnTo>
                    <a:pt x="4111" y="1293"/>
                  </a:lnTo>
                  <a:lnTo>
                    <a:pt x="4093" y="1287"/>
                  </a:lnTo>
                  <a:lnTo>
                    <a:pt x="4076" y="1281"/>
                  </a:lnTo>
                  <a:lnTo>
                    <a:pt x="4059" y="1273"/>
                  </a:lnTo>
                  <a:lnTo>
                    <a:pt x="4042" y="1263"/>
                  </a:lnTo>
                  <a:lnTo>
                    <a:pt x="4025" y="1252"/>
                  </a:lnTo>
                  <a:lnTo>
                    <a:pt x="4008" y="1239"/>
                  </a:lnTo>
                  <a:lnTo>
                    <a:pt x="3973" y="1218"/>
                  </a:lnTo>
                  <a:lnTo>
                    <a:pt x="3935" y="1194"/>
                  </a:lnTo>
                  <a:lnTo>
                    <a:pt x="3916" y="1181"/>
                  </a:lnTo>
                  <a:lnTo>
                    <a:pt x="3896" y="1170"/>
                  </a:lnTo>
                  <a:lnTo>
                    <a:pt x="3876" y="1159"/>
                  </a:lnTo>
                  <a:lnTo>
                    <a:pt x="3856" y="1149"/>
                  </a:lnTo>
                  <a:lnTo>
                    <a:pt x="3836" y="1141"/>
                  </a:lnTo>
                  <a:lnTo>
                    <a:pt x="3816" y="1134"/>
                  </a:lnTo>
                  <a:lnTo>
                    <a:pt x="3807" y="1132"/>
                  </a:lnTo>
                  <a:lnTo>
                    <a:pt x="3796" y="1130"/>
                  </a:lnTo>
                  <a:lnTo>
                    <a:pt x="3787" y="1128"/>
                  </a:lnTo>
                  <a:lnTo>
                    <a:pt x="3777" y="1127"/>
                  </a:lnTo>
                  <a:lnTo>
                    <a:pt x="3768" y="1127"/>
                  </a:lnTo>
                  <a:lnTo>
                    <a:pt x="3758" y="1128"/>
                  </a:lnTo>
                  <a:lnTo>
                    <a:pt x="3749" y="1129"/>
                  </a:lnTo>
                  <a:lnTo>
                    <a:pt x="3740" y="1132"/>
                  </a:lnTo>
                  <a:lnTo>
                    <a:pt x="3731" y="1135"/>
                  </a:lnTo>
                  <a:lnTo>
                    <a:pt x="3723" y="1139"/>
                  </a:lnTo>
                  <a:lnTo>
                    <a:pt x="3713" y="1144"/>
                  </a:lnTo>
                  <a:lnTo>
                    <a:pt x="3705" y="1149"/>
                  </a:lnTo>
                  <a:lnTo>
                    <a:pt x="3700" y="1154"/>
                  </a:lnTo>
                  <a:lnTo>
                    <a:pt x="3695" y="1160"/>
                  </a:lnTo>
                  <a:lnTo>
                    <a:pt x="3690" y="1166"/>
                  </a:lnTo>
                  <a:lnTo>
                    <a:pt x="3687" y="1172"/>
                  </a:lnTo>
                  <a:lnTo>
                    <a:pt x="3680" y="1186"/>
                  </a:lnTo>
                  <a:lnTo>
                    <a:pt x="3675" y="1201"/>
                  </a:lnTo>
                  <a:lnTo>
                    <a:pt x="3671" y="1217"/>
                  </a:lnTo>
                  <a:lnTo>
                    <a:pt x="3668" y="1233"/>
                  </a:lnTo>
                  <a:lnTo>
                    <a:pt x="3666" y="1249"/>
                  </a:lnTo>
                  <a:lnTo>
                    <a:pt x="3664" y="1266"/>
                  </a:lnTo>
                  <a:lnTo>
                    <a:pt x="3569" y="1313"/>
                  </a:lnTo>
                  <a:lnTo>
                    <a:pt x="3556" y="1321"/>
                  </a:lnTo>
                  <a:lnTo>
                    <a:pt x="3544" y="1330"/>
                  </a:lnTo>
                  <a:lnTo>
                    <a:pt x="3534" y="1340"/>
                  </a:lnTo>
                  <a:lnTo>
                    <a:pt x="3525" y="1351"/>
                  </a:lnTo>
                  <a:lnTo>
                    <a:pt x="3516" y="1363"/>
                  </a:lnTo>
                  <a:lnTo>
                    <a:pt x="3509" y="1375"/>
                  </a:lnTo>
                  <a:lnTo>
                    <a:pt x="3502" y="1388"/>
                  </a:lnTo>
                  <a:lnTo>
                    <a:pt x="3496" y="1401"/>
                  </a:lnTo>
                  <a:lnTo>
                    <a:pt x="3491" y="1414"/>
                  </a:lnTo>
                  <a:lnTo>
                    <a:pt x="3486" y="1428"/>
                  </a:lnTo>
                  <a:lnTo>
                    <a:pt x="3483" y="1442"/>
                  </a:lnTo>
                  <a:lnTo>
                    <a:pt x="3480" y="1456"/>
                  </a:lnTo>
                  <a:lnTo>
                    <a:pt x="3478" y="1470"/>
                  </a:lnTo>
                  <a:lnTo>
                    <a:pt x="3476" y="1483"/>
                  </a:lnTo>
                  <a:lnTo>
                    <a:pt x="3475" y="1497"/>
                  </a:lnTo>
                  <a:lnTo>
                    <a:pt x="3475" y="1510"/>
                  </a:lnTo>
                  <a:lnTo>
                    <a:pt x="3475" y="1520"/>
                  </a:lnTo>
                  <a:lnTo>
                    <a:pt x="3474" y="1529"/>
                  </a:lnTo>
                  <a:lnTo>
                    <a:pt x="3472" y="1537"/>
                  </a:lnTo>
                  <a:lnTo>
                    <a:pt x="3467" y="1547"/>
                  </a:lnTo>
                  <a:lnTo>
                    <a:pt x="3440" y="1568"/>
                  </a:lnTo>
                  <a:lnTo>
                    <a:pt x="3416" y="1587"/>
                  </a:lnTo>
                  <a:lnTo>
                    <a:pt x="3403" y="1596"/>
                  </a:lnTo>
                  <a:lnTo>
                    <a:pt x="3392" y="1605"/>
                  </a:lnTo>
                  <a:lnTo>
                    <a:pt x="3380" y="1613"/>
                  </a:lnTo>
                  <a:lnTo>
                    <a:pt x="3368" y="1619"/>
                  </a:lnTo>
                  <a:lnTo>
                    <a:pt x="3348" y="1602"/>
                  </a:lnTo>
                  <a:lnTo>
                    <a:pt x="3327" y="1583"/>
                  </a:lnTo>
                  <a:lnTo>
                    <a:pt x="3308" y="1565"/>
                  </a:lnTo>
                  <a:lnTo>
                    <a:pt x="3290" y="1546"/>
                  </a:lnTo>
                  <a:lnTo>
                    <a:pt x="3272" y="1526"/>
                  </a:lnTo>
                  <a:lnTo>
                    <a:pt x="3254" y="1505"/>
                  </a:lnTo>
                  <a:lnTo>
                    <a:pt x="3238" y="1484"/>
                  </a:lnTo>
                  <a:lnTo>
                    <a:pt x="3224" y="1463"/>
                  </a:lnTo>
                  <a:lnTo>
                    <a:pt x="3210" y="1441"/>
                  </a:lnTo>
                  <a:lnTo>
                    <a:pt x="3198" y="1418"/>
                  </a:lnTo>
                  <a:lnTo>
                    <a:pt x="3188" y="1394"/>
                  </a:lnTo>
                  <a:lnTo>
                    <a:pt x="3178" y="1370"/>
                  </a:lnTo>
                  <a:lnTo>
                    <a:pt x="3174" y="1358"/>
                  </a:lnTo>
                  <a:lnTo>
                    <a:pt x="3171" y="1345"/>
                  </a:lnTo>
                  <a:lnTo>
                    <a:pt x="3168" y="1332"/>
                  </a:lnTo>
                  <a:lnTo>
                    <a:pt x="3166" y="1320"/>
                  </a:lnTo>
                  <a:lnTo>
                    <a:pt x="3164" y="1307"/>
                  </a:lnTo>
                  <a:lnTo>
                    <a:pt x="3163" y="1293"/>
                  </a:lnTo>
                  <a:lnTo>
                    <a:pt x="3162" y="1280"/>
                  </a:lnTo>
                  <a:lnTo>
                    <a:pt x="3162" y="1266"/>
                  </a:lnTo>
                  <a:lnTo>
                    <a:pt x="3163" y="1248"/>
                  </a:lnTo>
                  <a:lnTo>
                    <a:pt x="3166" y="1231"/>
                  </a:lnTo>
                  <a:lnTo>
                    <a:pt x="3170" y="1214"/>
                  </a:lnTo>
                  <a:lnTo>
                    <a:pt x="3176" y="1197"/>
                  </a:lnTo>
                  <a:lnTo>
                    <a:pt x="3185" y="1180"/>
                  </a:lnTo>
                  <a:lnTo>
                    <a:pt x="3193" y="1164"/>
                  </a:lnTo>
                  <a:lnTo>
                    <a:pt x="3203" y="1149"/>
                  </a:lnTo>
                  <a:lnTo>
                    <a:pt x="3214" y="1134"/>
                  </a:lnTo>
                  <a:lnTo>
                    <a:pt x="3225" y="1120"/>
                  </a:lnTo>
                  <a:lnTo>
                    <a:pt x="3237" y="1106"/>
                  </a:lnTo>
                  <a:lnTo>
                    <a:pt x="3250" y="1094"/>
                  </a:lnTo>
                  <a:lnTo>
                    <a:pt x="3264" y="1082"/>
                  </a:lnTo>
                  <a:lnTo>
                    <a:pt x="3277" y="1071"/>
                  </a:lnTo>
                  <a:lnTo>
                    <a:pt x="3291" y="1061"/>
                  </a:lnTo>
                  <a:lnTo>
                    <a:pt x="3304" y="1052"/>
                  </a:lnTo>
                  <a:lnTo>
                    <a:pt x="3317" y="1044"/>
                  </a:lnTo>
                  <a:lnTo>
                    <a:pt x="3316" y="1039"/>
                  </a:lnTo>
                  <a:lnTo>
                    <a:pt x="3314" y="1034"/>
                  </a:lnTo>
                  <a:lnTo>
                    <a:pt x="3311" y="1030"/>
                  </a:lnTo>
                  <a:lnTo>
                    <a:pt x="3307" y="1025"/>
                  </a:lnTo>
                  <a:lnTo>
                    <a:pt x="3303" y="1021"/>
                  </a:lnTo>
                  <a:lnTo>
                    <a:pt x="3298" y="1018"/>
                  </a:lnTo>
                  <a:lnTo>
                    <a:pt x="3293" y="1015"/>
                  </a:lnTo>
                  <a:lnTo>
                    <a:pt x="3287" y="1012"/>
                  </a:lnTo>
                  <a:lnTo>
                    <a:pt x="3274" y="1007"/>
                  </a:lnTo>
                  <a:lnTo>
                    <a:pt x="3261" y="1004"/>
                  </a:lnTo>
                  <a:lnTo>
                    <a:pt x="3247" y="1001"/>
                  </a:lnTo>
                  <a:lnTo>
                    <a:pt x="3235" y="998"/>
                  </a:lnTo>
                  <a:lnTo>
                    <a:pt x="3213" y="996"/>
                  </a:lnTo>
                  <a:lnTo>
                    <a:pt x="3193" y="996"/>
                  </a:lnTo>
                  <a:lnTo>
                    <a:pt x="3172" y="996"/>
                  </a:lnTo>
                  <a:lnTo>
                    <a:pt x="3154" y="998"/>
                  </a:lnTo>
                  <a:lnTo>
                    <a:pt x="3136" y="1001"/>
                  </a:lnTo>
                  <a:lnTo>
                    <a:pt x="3118" y="1005"/>
                  </a:lnTo>
                  <a:lnTo>
                    <a:pt x="3098" y="1010"/>
                  </a:lnTo>
                  <a:lnTo>
                    <a:pt x="3078" y="1016"/>
                  </a:lnTo>
                  <a:lnTo>
                    <a:pt x="3063" y="1020"/>
                  </a:lnTo>
                  <a:lnTo>
                    <a:pt x="3048" y="1025"/>
                  </a:lnTo>
                  <a:lnTo>
                    <a:pt x="3034" y="1032"/>
                  </a:lnTo>
                  <a:lnTo>
                    <a:pt x="3019" y="1039"/>
                  </a:lnTo>
                  <a:lnTo>
                    <a:pt x="3005" y="1046"/>
                  </a:lnTo>
                  <a:lnTo>
                    <a:pt x="2992" y="1054"/>
                  </a:lnTo>
                  <a:lnTo>
                    <a:pt x="2979" y="1062"/>
                  </a:lnTo>
                  <a:lnTo>
                    <a:pt x="2967" y="1072"/>
                  </a:lnTo>
                  <a:lnTo>
                    <a:pt x="2955" y="1082"/>
                  </a:lnTo>
                  <a:lnTo>
                    <a:pt x="2943" y="1092"/>
                  </a:lnTo>
                  <a:lnTo>
                    <a:pt x="2932" y="1103"/>
                  </a:lnTo>
                  <a:lnTo>
                    <a:pt x="2921" y="1116"/>
                  </a:lnTo>
                  <a:lnTo>
                    <a:pt x="2911" y="1128"/>
                  </a:lnTo>
                  <a:lnTo>
                    <a:pt x="2902" y="1141"/>
                  </a:lnTo>
                  <a:lnTo>
                    <a:pt x="2893" y="1155"/>
                  </a:lnTo>
                  <a:lnTo>
                    <a:pt x="2885" y="1169"/>
                  </a:lnTo>
                  <a:lnTo>
                    <a:pt x="2876" y="1188"/>
                  </a:lnTo>
                  <a:lnTo>
                    <a:pt x="2868" y="1210"/>
                  </a:lnTo>
                  <a:lnTo>
                    <a:pt x="2862" y="1232"/>
                  </a:lnTo>
                  <a:lnTo>
                    <a:pt x="2858" y="1255"/>
                  </a:lnTo>
                  <a:lnTo>
                    <a:pt x="2855" y="1280"/>
                  </a:lnTo>
                  <a:lnTo>
                    <a:pt x="2854" y="1304"/>
                  </a:lnTo>
                  <a:lnTo>
                    <a:pt x="2854" y="1329"/>
                  </a:lnTo>
                  <a:lnTo>
                    <a:pt x="2855" y="1355"/>
                  </a:lnTo>
                  <a:lnTo>
                    <a:pt x="2859" y="1381"/>
                  </a:lnTo>
                  <a:lnTo>
                    <a:pt x="2864" y="1406"/>
                  </a:lnTo>
                  <a:lnTo>
                    <a:pt x="2870" y="1431"/>
                  </a:lnTo>
                  <a:lnTo>
                    <a:pt x="2880" y="1456"/>
                  </a:lnTo>
                  <a:lnTo>
                    <a:pt x="2884" y="1468"/>
                  </a:lnTo>
                  <a:lnTo>
                    <a:pt x="2890" y="1480"/>
                  </a:lnTo>
                  <a:lnTo>
                    <a:pt x="2895" y="1492"/>
                  </a:lnTo>
                  <a:lnTo>
                    <a:pt x="2902" y="1503"/>
                  </a:lnTo>
                  <a:lnTo>
                    <a:pt x="2908" y="1514"/>
                  </a:lnTo>
                  <a:lnTo>
                    <a:pt x="2916" y="1526"/>
                  </a:lnTo>
                  <a:lnTo>
                    <a:pt x="2923" y="1537"/>
                  </a:lnTo>
                  <a:lnTo>
                    <a:pt x="2931" y="1547"/>
                  </a:lnTo>
                  <a:lnTo>
                    <a:pt x="2947" y="1568"/>
                  </a:lnTo>
                  <a:lnTo>
                    <a:pt x="2964" y="1588"/>
                  </a:lnTo>
                  <a:lnTo>
                    <a:pt x="2980" y="1609"/>
                  </a:lnTo>
                  <a:lnTo>
                    <a:pt x="2997" y="1627"/>
                  </a:lnTo>
                  <a:lnTo>
                    <a:pt x="3015" y="1644"/>
                  </a:lnTo>
                  <a:lnTo>
                    <a:pt x="3034" y="1661"/>
                  </a:lnTo>
                  <a:lnTo>
                    <a:pt x="3052" y="1677"/>
                  </a:lnTo>
                  <a:lnTo>
                    <a:pt x="3071" y="1694"/>
                  </a:lnTo>
                  <a:lnTo>
                    <a:pt x="3111" y="1724"/>
                  </a:lnTo>
                  <a:lnTo>
                    <a:pt x="3151" y="1754"/>
                  </a:lnTo>
                  <a:lnTo>
                    <a:pt x="3193" y="1785"/>
                  </a:lnTo>
                  <a:lnTo>
                    <a:pt x="3235" y="1816"/>
                  </a:lnTo>
                  <a:lnTo>
                    <a:pt x="3230" y="1817"/>
                  </a:lnTo>
                  <a:lnTo>
                    <a:pt x="3225" y="1821"/>
                  </a:lnTo>
                  <a:lnTo>
                    <a:pt x="3219" y="1827"/>
                  </a:lnTo>
                  <a:lnTo>
                    <a:pt x="3212" y="1834"/>
                  </a:lnTo>
                  <a:lnTo>
                    <a:pt x="3205" y="1843"/>
                  </a:lnTo>
                  <a:lnTo>
                    <a:pt x="3198" y="1854"/>
                  </a:lnTo>
                  <a:lnTo>
                    <a:pt x="3191" y="1865"/>
                  </a:lnTo>
                  <a:lnTo>
                    <a:pt x="3184" y="1878"/>
                  </a:lnTo>
                  <a:lnTo>
                    <a:pt x="3177" y="1892"/>
                  </a:lnTo>
                  <a:lnTo>
                    <a:pt x="3173" y="1906"/>
                  </a:lnTo>
                  <a:lnTo>
                    <a:pt x="3169" y="1923"/>
                  </a:lnTo>
                  <a:lnTo>
                    <a:pt x="3167" y="1939"/>
                  </a:lnTo>
                  <a:lnTo>
                    <a:pt x="3166" y="1948"/>
                  </a:lnTo>
                  <a:lnTo>
                    <a:pt x="3166" y="1956"/>
                  </a:lnTo>
                  <a:lnTo>
                    <a:pt x="3167" y="1965"/>
                  </a:lnTo>
                  <a:lnTo>
                    <a:pt x="3168" y="1973"/>
                  </a:lnTo>
                  <a:lnTo>
                    <a:pt x="3170" y="1982"/>
                  </a:lnTo>
                  <a:lnTo>
                    <a:pt x="3172" y="1991"/>
                  </a:lnTo>
                  <a:lnTo>
                    <a:pt x="3175" y="2000"/>
                  </a:lnTo>
                  <a:lnTo>
                    <a:pt x="3179" y="2010"/>
                  </a:lnTo>
                  <a:lnTo>
                    <a:pt x="3185" y="2021"/>
                  </a:lnTo>
                  <a:lnTo>
                    <a:pt x="3192" y="2031"/>
                  </a:lnTo>
                  <a:lnTo>
                    <a:pt x="3199" y="2039"/>
                  </a:lnTo>
                  <a:lnTo>
                    <a:pt x="3208" y="2046"/>
                  </a:lnTo>
                  <a:lnTo>
                    <a:pt x="3218" y="2053"/>
                  </a:lnTo>
                  <a:lnTo>
                    <a:pt x="3228" y="2058"/>
                  </a:lnTo>
                  <a:lnTo>
                    <a:pt x="3239" y="2062"/>
                  </a:lnTo>
                  <a:lnTo>
                    <a:pt x="3251" y="2066"/>
                  </a:lnTo>
                  <a:lnTo>
                    <a:pt x="3276" y="2072"/>
                  </a:lnTo>
                  <a:lnTo>
                    <a:pt x="3301" y="2077"/>
                  </a:lnTo>
                  <a:lnTo>
                    <a:pt x="3325" y="2083"/>
                  </a:lnTo>
                  <a:lnTo>
                    <a:pt x="3349" y="2091"/>
                  </a:lnTo>
                  <a:lnTo>
                    <a:pt x="3353" y="2097"/>
                  </a:lnTo>
                  <a:lnTo>
                    <a:pt x="3355" y="2102"/>
                  </a:lnTo>
                  <a:lnTo>
                    <a:pt x="3355" y="2105"/>
                  </a:lnTo>
                  <a:lnTo>
                    <a:pt x="3355" y="2107"/>
                  </a:lnTo>
                  <a:lnTo>
                    <a:pt x="3354" y="2110"/>
                  </a:lnTo>
                  <a:lnTo>
                    <a:pt x="3352" y="2112"/>
                  </a:lnTo>
                  <a:lnTo>
                    <a:pt x="3348" y="2115"/>
                  </a:lnTo>
                  <a:lnTo>
                    <a:pt x="3342" y="2118"/>
                  </a:lnTo>
                  <a:lnTo>
                    <a:pt x="3333" y="2120"/>
                  </a:lnTo>
                  <a:lnTo>
                    <a:pt x="3324" y="2121"/>
                  </a:lnTo>
                  <a:lnTo>
                    <a:pt x="3283" y="2124"/>
                  </a:lnTo>
                  <a:lnTo>
                    <a:pt x="3241" y="2127"/>
                  </a:lnTo>
                  <a:lnTo>
                    <a:pt x="3200" y="2130"/>
                  </a:lnTo>
                  <a:lnTo>
                    <a:pt x="3157" y="2132"/>
                  </a:lnTo>
                  <a:lnTo>
                    <a:pt x="3115" y="2134"/>
                  </a:lnTo>
                  <a:lnTo>
                    <a:pt x="3070" y="2136"/>
                  </a:lnTo>
                  <a:lnTo>
                    <a:pt x="3025" y="2136"/>
                  </a:lnTo>
                  <a:lnTo>
                    <a:pt x="2980" y="2136"/>
                  </a:lnTo>
                  <a:lnTo>
                    <a:pt x="2962" y="2118"/>
                  </a:lnTo>
                  <a:lnTo>
                    <a:pt x="2534" y="1445"/>
                  </a:lnTo>
                  <a:lnTo>
                    <a:pt x="2513" y="1400"/>
                  </a:lnTo>
                  <a:lnTo>
                    <a:pt x="2491" y="1356"/>
                  </a:lnTo>
                  <a:lnTo>
                    <a:pt x="2467" y="1311"/>
                  </a:lnTo>
                  <a:lnTo>
                    <a:pt x="2444" y="1266"/>
                  </a:lnTo>
                  <a:lnTo>
                    <a:pt x="2421" y="1223"/>
                  </a:lnTo>
                  <a:lnTo>
                    <a:pt x="2398" y="1178"/>
                  </a:lnTo>
                  <a:lnTo>
                    <a:pt x="2376" y="1133"/>
                  </a:lnTo>
                  <a:lnTo>
                    <a:pt x="2355" y="1087"/>
                  </a:lnTo>
                  <a:lnTo>
                    <a:pt x="2335" y="1042"/>
                  </a:lnTo>
                  <a:lnTo>
                    <a:pt x="2316" y="995"/>
                  </a:lnTo>
                  <a:lnTo>
                    <a:pt x="2307" y="972"/>
                  </a:lnTo>
                  <a:lnTo>
                    <a:pt x="2299" y="947"/>
                  </a:lnTo>
                  <a:lnTo>
                    <a:pt x="2291" y="923"/>
                  </a:lnTo>
                  <a:lnTo>
                    <a:pt x="2284" y="899"/>
                  </a:lnTo>
                  <a:lnTo>
                    <a:pt x="2278" y="875"/>
                  </a:lnTo>
                  <a:lnTo>
                    <a:pt x="2272" y="850"/>
                  </a:lnTo>
                  <a:lnTo>
                    <a:pt x="2266" y="825"/>
                  </a:lnTo>
                  <a:lnTo>
                    <a:pt x="2262" y="800"/>
                  </a:lnTo>
                  <a:lnTo>
                    <a:pt x="2258" y="774"/>
                  </a:lnTo>
                  <a:lnTo>
                    <a:pt x="2255" y="748"/>
                  </a:lnTo>
                  <a:lnTo>
                    <a:pt x="2251" y="722"/>
                  </a:lnTo>
                  <a:lnTo>
                    <a:pt x="2250" y="695"/>
                  </a:lnTo>
                  <a:lnTo>
                    <a:pt x="2250" y="681"/>
                  </a:lnTo>
                  <a:lnTo>
                    <a:pt x="2251" y="668"/>
                  </a:lnTo>
                  <a:lnTo>
                    <a:pt x="2253" y="656"/>
                  </a:lnTo>
                  <a:lnTo>
                    <a:pt x="2257" y="644"/>
                  </a:lnTo>
                  <a:lnTo>
                    <a:pt x="2261" y="633"/>
                  </a:lnTo>
                  <a:lnTo>
                    <a:pt x="2266" y="622"/>
                  </a:lnTo>
                  <a:lnTo>
                    <a:pt x="2271" y="612"/>
                  </a:lnTo>
                  <a:lnTo>
                    <a:pt x="2277" y="603"/>
                  </a:lnTo>
                  <a:lnTo>
                    <a:pt x="2283" y="594"/>
                  </a:lnTo>
                  <a:lnTo>
                    <a:pt x="2290" y="586"/>
                  </a:lnTo>
                  <a:lnTo>
                    <a:pt x="2297" y="577"/>
                  </a:lnTo>
                  <a:lnTo>
                    <a:pt x="2304" y="570"/>
                  </a:lnTo>
                  <a:lnTo>
                    <a:pt x="2320" y="555"/>
                  </a:lnTo>
                  <a:lnTo>
                    <a:pt x="2338" y="539"/>
                  </a:lnTo>
                  <a:lnTo>
                    <a:pt x="2355" y="525"/>
                  </a:lnTo>
                  <a:lnTo>
                    <a:pt x="2371" y="510"/>
                  </a:lnTo>
                  <a:lnTo>
                    <a:pt x="2387" y="494"/>
                  </a:lnTo>
                  <a:lnTo>
                    <a:pt x="2401" y="477"/>
                  </a:lnTo>
                  <a:lnTo>
                    <a:pt x="2407" y="468"/>
                  </a:lnTo>
                  <a:lnTo>
                    <a:pt x="2414" y="458"/>
                  </a:lnTo>
                  <a:lnTo>
                    <a:pt x="2420" y="448"/>
                  </a:lnTo>
                  <a:lnTo>
                    <a:pt x="2424" y="438"/>
                  </a:lnTo>
                  <a:lnTo>
                    <a:pt x="2428" y="427"/>
                  </a:lnTo>
                  <a:lnTo>
                    <a:pt x="2432" y="415"/>
                  </a:lnTo>
                  <a:lnTo>
                    <a:pt x="2434" y="403"/>
                  </a:lnTo>
                  <a:lnTo>
                    <a:pt x="2436" y="390"/>
                  </a:lnTo>
                  <a:lnTo>
                    <a:pt x="2438" y="357"/>
                  </a:lnTo>
                  <a:lnTo>
                    <a:pt x="2439" y="324"/>
                  </a:lnTo>
                  <a:lnTo>
                    <a:pt x="2440" y="307"/>
                  </a:lnTo>
                  <a:lnTo>
                    <a:pt x="2440" y="290"/>
                  </a:lnTo>
                  <a:lnTo>
                    <a:pt x="2439" y="273"/>
                  </a:lnTo>
                  <a:lnTo>
                    <a:pt x="2438" y="256"/>
                  </a:lnTo>
                  <a:lnTo>
                    <a:pt x="2435" y="239"/>
                  </a:lnTo>
                  <a:lnTo>
                    <a:pt x="2432" y="223"/>
                  </a:lnTo>
                  <a:lnTo>
                    <a:pt x="2427" y="206"/>
                  </a:lnTo>
                  <a:lnTo>
                    <a:pt x="2421" y="190"/>
                  </a:lnTo>
                  <a:lnTo>
                    <a:pt x="2413" y="175"/>
                  </a:lnTo>
                  <a:lnTo>
                    <a:pt x="2403" y="160"/>
                  </a:lnTo>
                  <a:lnTo>
                    <a:pt x="2392" y="146"/>
                  </a:lnTo>
                  <a:lnTo>
                    <a:pt x="2379" y="132"/>
                  </a:lnTo>
                  <a:lnTo>
                    <a:pt x="2360" y="113"/>
                  </a:lnTo>
                  <a:lnTo>
                    <a:pt x="2337" y="92"/>
                  </a:lnTo>
                  <a:lnTo>
                    <a:pt x="2332" y="88"/>
                  </a:lnTo>
                  <a:lnTo>
                    <a:pt x="2325" y="84"/>
                  </a:lnTo>
                  <a:lnTo>
                    <a:pt x="2320" y="82"/>
                  </a:lnTo>
                  <a:lnTo>
                    <a:pt x="2316" y="81"/>
                  </a:lnTo>
                  <a:lnTo>
                    <a:pt x="2312" y="81"/>
                  </a:lnTo>
                  <a:lnTo>
                    <a:pt x="2309" y="83"/>
                  </a:lnTo>
                  <a:lnTo>
                    <a:pt x="2307" y="86"/>
                  </a:lnTo>
                  <a:lnTo>
                    <a:pt x="2306" y="91"/>
                  </a:lnTo>
                  <a:lnTo>
                    <a:pt x="2307" y="99"/>
                  </a:lnTo>
                  <a:lnTo>
                    <a:pt x="2307" y="106"/>
                  </a:lnTo>
                  <a:lnTo>
                    <a:pt x="2306" y="113"/>
                  </a:lnTo>
                  <a:lnTo>
                    <a:pt x="2304" y="120"/>
                  </a:lnTo>
                  <a:lnTo>
                    <a:pt x="2302" y="126"/>
                  </a:lnTo>
                  <a:lnTo>
                    <a:pt x="2298" y="132"/>
                  </a:lnTo>
                  <a:lnTo>
                    <a:pt x="2295" y="139"/>
                  </a:lnTo>
                  <a:lnTo>
                    <a:pt x="2290" y="145"/>
                  </a:lnTo>
                  <a:lnTo>
                    <a:pt x="2281" y="156"/>
                  </a:lnTo>
                  <a:lnTo>
                    <a:pt x="2271" y="167"/>
                  </a:lnTo>
                  <a:lnTo>
                    <a:pt x="2262" y="178"/>
                  </a:lnTo>
                  <a:lnTo>
                    <a:pt x="2255" y="190"/>
                  </a:lnTo>
                  <a:lnTo>
                    <a:pt x="2249" y="186"/>
                  </a:lnTo>
                  <a:lnTo>
                    <a:pt x="2244" y="183"/>
                  </a:lnTo>
                  <a:lnTo>
                    <a:pt x="2238" y="180"/>
                  </a:lnTo>
                  <a:lnTo>
                    <a:pt x="2232" y="177"/>
                  </a:lnTo>
                  <a:lnTo>
                    <a:pt x="2219" y="174"/>
                  </a:lnTo>
                  <a:lnTo>
                    <a:pt x="2203" y="171"/>
                  </a:lnTo>
                  <a:lnTo>
                    <a:pt x="2190" y="172"/>
                  </a:lnTo>
                  <a:lnTo>
                    <a:pt x="2178" y="173"/>
                  </a:lnTo>
                  <a:lnTo>
                    <a:pt x="2166" y="174"/>
                  </a:lnTo>
                  <a:lnTo>
                    <a:pt x="2155" y="177"/>
                  </a:lnTo>
                  <a:lnTo>
                    <a:pt x="2145" y="181"/>
                  </a:lnTo>
                  <a:lnTo>
                    <a:pt x="2134" y="186"/>
                  </a:lnTo>
                  <a:lnTo>
                    <a:pt x="2125" y="194"/>
                  </a:lnTo>
                  <a:lnTo>
                    <a:pt x="2115" y="203"/>
                  </a:lnTo>
                  <a:lnTo>
                    <a:pt x="2112" y="183"/>
                  </a:lnTo>
                  <a:lnTo>
                    <a:pt x="2109" y="160"/>
                  </a:lnTo>
                  <a:lnTo>
                    <a:pt x="2106" y="134"/>
                  </a:lnTo>
                  <a:lnTo>
                    <a:pt x="2102" y="109"/>
                  </a:lnTo>
                  <a:lnTo>
                    <a:pt x="2100" y="97"/>
                  </a:lnTo>
                  <a:lnTo>
                    <a:pt x="2096" y="84"/>
                  </a:lnTo>
                  <a:lnTo>
                    <a:pt x="2092" y="72"/>
                  </a:lnTo>
                  <a:lnTo>
                    <a:pt x="2088" y="61"/>
                  </a:lnTo>
                  <a:lnTo>
                    <a:pt x="2082" y="49"/>
                  </a:lnTo>
                  <a:lnTo>
                    <a:pt x="2076" y="38"/>
                  </a:lnTo>
                  <a:lnTo>
                    <a:pt x="2069" y="29"/>
                  </a:lnTo>
                  <a:lnTo>
                    <a:pt x="2061" y="20"/>
                  </a:lnTo>
                  <a:lnTo>
                    <a:pt x="2055" y="15"/>
                  </a:lnTo>
                  <a:lnTo>
                    <a:pt x="2048" y="11"/>
                  </a:lnTo>
                  <a:lnTo>
                    <a:pt x="2042" y="8"/>
                  </a:lnTo>
                  <a:lnTo>
                    <a:pt x="2035" y="6"/>
                  </a:lnTo>
                  <a:lnTo>
                    <a:pt x="2019" y="3"/>
                  </a:lnTo>
                  <a:lnTo>
                    <a:pt x="2004" y="2"/>
                  </a:lnTo>
                  <a:lnTo>
                    <a:pt x="1972" y="3"/>
                  </a:lnTo>
                  <a:lnTo>
                    <a:pt x="1939" y="3"/>
                  </a:lnTo>
                  <a:lnTo>
                    <a:pt x="1938" y="2"/>
                  </a:lnTo>
                  <a:lnTo>
                    <a:pt x="1937" y="0"/>
                  </a:lnTo>
                  <a:lnTo>
                    <a:pt x="1723" y="0"/>
                  </a:lnTo>
                  <a:lnTo>
                    <a:pt x="1727" y="17"/>
                  </a:lnTo>
                  <a:lnTo>
                    <a:pt x="1731" y="34"/>
                  </a:lnTo>
                  <a:lnTo>
                    <a:pt x="1735" y="51"/>
                  </a:lnTo>
                  <a:lnTo>
                    <a:pt x="1738" y="69"/>
                  </a:lnTo>
                  <a:lnTo>
                    <a:pt x="1730" y="72"/>
                  </a:lnTo>
                  <a:lnTo>
                    <a:pt x="1723" y="75"/>
                  </a:lnTo>
                  <a:lnTo>
                    <a:pt x="1718" y="78"/>
                  </a:lnTo>
                  <a:lnTo>
                    <a:pt x="1714" y="81"/>
                  </a:lnTo>
                  <a:lnTo>
                    <a:pt x="1710" y="85"/>
                  </a:lnTo>
                  <a:lnTo>
                    <a:pt x="1708" y="89"/>
                  </a:lnTo>
                  <a:lnTo>
                    <a:pt x="1707" y="93"/>
                  </a:lnTo>
                  <a:lnTo>
                    <a:pt x="1706" y="97"/>
                  </a:lnTo>
                  <a:lnTo>
                    <a:pt x="1709" y="115"/>
                  </a:lnTo>
                  <a:lnTo>
                    <a:pt x="1712" y="13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
          <p:nvSpPr>
            <p:cNvPr id="1041" name="Freeform 17"/>
            <p:cNvSpPr>
              <a:spLocks/>
            </p:cNvSpPr>
            <p:nvPr userDrawn="1"/>
          </p:nvSpPr>
          <p:spPr bwMode="auto">
            <a:xfrm>
              <a:off x="4185" y="237"/>
              <a:ext cx="38" cy="68"/>
            </a:xfrm>
            <a:custGeom>
              <a:avLst/>
              <a:gdLst>
                <a:gd name="T0" fmla="*/ 101 w 384"/>
                <a:gd name="T1" fmla="*/ 669 h 673"/>
                <a:gd name="T2" fmla="*/ 22 w 384"/>
                <a:gd name="T3" fmla="*/ 651 h 673"/>
                <a:gd name="T4" fmla="*/ 24 w 384"/>
                <a:gd name="T5" fmla="*/ 554 h 673"/>
                <a:gd name="T6" fmla="*/ 108 w 384"/>
                <a:gd name="T7" fmla="*/ 574 h 673"/>
                <a:gd name="T8" fmla="*/ 164 w 384"/>
                <a:gd name="T9" fmla="*/ 579 h 673"/>
                <a:gd name="T10" fmla="*/ 200 w 384"/>
                <a:gd name="T11" fmla="*/ 575 h 673"/>
                <a:gd name="T12" fmla="*/ 230 w 384"/>
                <a:gd name="T13" fmla="*/ 566 h 673"/>
                <a:gd name="T14" fmla="*/ 255 w 384"/>
                <a:gd name="T15" fmla="*/ 549 h 673"/>
                <a:gd name="T16" fmla="*/ 272 w 384"/>
                <a:gd name="T17" fmla="*/ 522 h 673"/>
                <a:gd name="T18" fmla="*/ 279 w 384"/>
                <a:gd name="T19" fmla="*/ 483 h 673"/>
                <a:gd name="T20" fmla="*/ 275 w 384"/>
                <a:gd name="T21" fmla="*/ 449 h 673"/>
                <a:gd name="T22" fmla="*/ 264 w 384"/>
                <a:gd name="T23" fmla="*/ 425 h 673"/>
                <a:gd name="T24" fmla="*/ 247 w 384"/>
                <a:gd name="T25" fmla="*/ 408 h 673"/>
                <a:gd name="T26" fmla="*/ 226 w 384"/>
                <a:gd name="T27" fmla="*/ 395 h 673"/>
                <a:gd name="T28" fmla="*/ 127 w 384"/>
                <a:gd name="T29" fmla="*/ 353 h 673"/>
                <a:gd name="T30" fmla="*/ 78 w 384"/>
                <a:gd name="T31" fmla="*/ 329 h 673"/>
                <a:gd name="T32" fmla="*/ 47 w 384"/>
                <a:gd name="T33" fmla="*/ 304 h 673"/>
                <a:gd name="T34" fmla="*/ 20 w 384"/>
                <a:gd name="T35" fmla="*/ 268 h 673"/>
                <a:gd name="T36" fmla="*/ 3 w 384"/>
                <a:gd name="T37" fmla="*/ 221 h 673"/>
                <a:gd name="T38" fmla="*/ 0 w 384"/>
                <a:gd name="T39" fmla="*/ 170 h 673"/>
                <a:gd name="T40" fmla="*/ 3 w 384"/>
                <a:gd name="T41" fmla="*/ 140 h 673"/>
                <a:gd name="T42" fmla="*/ 11 w 384"/>
                <a:gd name="T43" fmla="*/ 112 h 673"/>
                <a:gd name="T44" fmla="*/ 23 w 384"/>
                <a:gd name="T45" fmla="*/ 88 h 673"/>
                <a:gd name="T46" fmla="*/ 38 w 384"/>
                <a:gd name="T47" fmla="*/ 66 h 673"/>
                <a:gd name="T48" fmla="*/ 59 w 384"/>
                <a:gd name="T49" fmla="*/ 47 h 673"/>
                <a:gd name="T50" fmla="*/ 106 w 384"/>
                <a:gd name="T51" fmla="*/ 19 h 673"/>
                <a:gd name="T52" fmla="*/ 167 w 384"/>
                <a:gd name="T53" fmla="*/ 3 h 673"/>
                <a:gd name="T54" fmla="*/ 243 w 384"/>
                <a:gd name="T55" fmla="*/ 1 h 673"/>
                <a:gd name="T56" fmla="*/ 318 w 384"/>
                <a:gd name="T57" fmla="*/ 13 h 673"/>
                <a:gd name="T58" fmla="*/ 360 w 384"/>
                <a:gd name="T59" fmla="*/ 117 h 673"/>
                <a:gd name="T60" fmla="*/ 291 w 384"/>
                <a:gd name="T61" fmla="*/ 100 h 673"/>
                <a:gd name="T62" fmla="*/ 216 w 384"/>
                <a:gd name="T63" fmla="*/ 92 h 673"/>
                <a:gd name="T64" fmla="*/ 183 w 384"/>
                <a:gd name="T65" fmla="*/ 94 h 673"/>
                <a:gd name="T66" fmla="*/ 154 w 384"/>
                <a:gd name="T67" fmla="*/ 101 h 673"/>
                <a:gd name="T68" fmla="*/ 130 w 384"/>
                <a:gd name="T69" fmla="*/ 114 h 673"/>
                <a:gd name="T70" fmla="*/ 112 w 384"/>
                <a:gd name="T71" fmla="*/ 134 h 673"/>
                <a:gd name="T72" fmla="*/ 104 w 384"/>
                <a:gd name="T73" fmla="*/ 163 h 673"/>
                <a:gd name="T74" fmla="*/ 105 w 384"/>
                <a:gd name="T75" fmla="*/ 198 h 673"/>
                <a:gd name="T76" fmla="*/ 115 w 384"/>
                <a:gd name="T77" fmla="*/ 224 h 673"/>
                <a:gd name="T78" fmla="*/ 131 w 384"/>
                <a:gd name="T79" fmla="*/ 242 h 673"/>
                <a:gd name="T80" fmla="*/ 150 w 384"/>
                <a:gd name="T81" fmla="*/ 255 h 673"/>
                <a:gd name="T82" fmla="*/ 183 w 384"/>
                <a:gd name="T83" fmla="*/ 269 h 673"/>
                <a:gd name="T84" fmla="*/ 272 w 384"/>
                <a:gd name="T85" fmla="*/ 306 h 673"/>
                <a:gd name="T86" fmla="*/ 309 w 384"/>
                <a:gd name="T87" fmla="*/ 327 h 673"/>
                <a:gd name="T88" fmla="*/ 341 w 384"/>
                <a:gd name="T89" fmla="*/ 355 h 673"/>
                <a:gd name="T90" fmla="*/ 366 w 384"/>
                <a:gd name="T91" fmla="*/ 393 h 673"/>
                <a:gd name="T92" fmla="*/ 381 w 384"/>
                <a:gd name="T93" fmla="*/ 442 h 673"/>
                <a:gd name="T94" fmla="*/ 384 w 384"/>
                <a:gd name="T95" fmla="*/ 498 h 673"/>
                <a:gd name="T96" fmla="*/ 379 w 384"/>
                <a:gd name="T97" fmla="*/ 537 h 673"/>
                <a:gd name="T98" fmla="*/ 368 w 384"/>
                <a:gd name="T99" fmla="*/ 571 h 673"/>
                <a:gd name="T100" fmla="*/ 354 w 384"/>
                <a:gd name="T101" fmla="*/ 598 h 673"/>
                <a:gd name="T102" fmla="*/ 333 w 384"/>
                <a:gd name="T103" fmla="*/ 620 h 673"/>
                <a:gd name="T104" fmla="*/ 311 w 384"/>
                <a:gd name="T105" fmla="*/ 638 h 673"/>
                <a:gd name="T106" fmla="*/ 285 w 384"/>
                <a:gd name="T107" fmla="*/ 652 h 673"/>
                <a:gd name="T108" fmla="*/ 237 w 384"/>
                <a:gd name="T109" fmla="*/ 666 h 673"/>
                <a:gd name="T110" fmla="*/ 174 w 384"/>
                <a:gd name="T111" fmla="*/ 672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4" h="673">
                  <a:moveTo>
                    <a:pt x="153" y="673"/>
                  </a:moveTo>
                  <a:lnTo>
                    <a:pt x="127" y="672"/>
                  </a:lnTo>
                  <a:lnTo>
                    <a:pt x="101" y="669"/>
                  </a:lnTo>
                  <a:lnTo>
                    <a:pt x="77" y="665"/>
                  </a:lnTo>
                  <a:lnTo>
                    <a:pt x="56" y="660"/>
                  </a:lnTo>
                  <a:lnTo>
                    <a:pt x="22" y="651"/>
                  </a:lnTo>
                  <a:lnTo>
                    <a:pt x="9" y="647"/>
                  </a:lnTo>
                  <a:lnTo>
                    <a:pt x="9" y="550"/>
                  </a:lnTo>
                  <a:lnTo>
                    <a:pt x="24" y="554"/>
                  </a:lnTo>
                  <a:lnTo>
                    <a:pt x="62" y="564"/>
                  </a:lnTo>
                  <a:lnTo>
                    <a:pt x="84" y="570"/>
                  </a:lnTo>
                  <a:lnTo>
                    <a:pt x="108" y="574"/>
                  </a:lnTo>
                  <a:lnTo>
                    <a:pt x="132" y="578"/>
                  </a:lnTo>
                  <a:lnTo>
                    <a:pt x="153" y="579"/>
                  </a:lnTo>
                  <a:lnTo>
                    <a:pt x="164" y="579"/>
                  </a:lnTo>
                  <a:lnTo>
                    <a:pt x="176" y="578"/>
                  </a:lnTo>
                  <a:lnTo>
                    <a:pt x="187" y="577"/>
                  </a:lnTo>
                  <a:lnTo>
                    <a:pt x="200" y="575"/>
                  </a:lnTo>
                  <a:lnTo>
                    <a:pt x="210" y="573"/>
                  </a:lnTo>
                  <a:lnTo>
                    <a:pt x="221" y="570"/>
                  </a:lnTo>
                  <a:lnTo>
                    <a:pt x="230" y="566"/>
                  </a:lnTo>
                  <a:lnTo>
                    <a:pt x="239" y="562"/>
                  </a:lnTo>
                  <a:lnTo>
                    <a:pt x="248" y="556"/>
                  </a:lnTo>
                  <a:lnTo>
                    <a:pt x="255" y="549"/>
                  </a:lnTo>
                  <a:lnTo>
                    <a:pt x="262" y="541"/>
                  </a:lnTo>
                  <a:lnTo>
                    <a:pt x="267" y="532"/>
                  </a:lnTo>
                  <a:lnTo>
                    <a:pt x="272" y="522"/>
                  </a:lnTo>
                  <a:lnTo>
                    <a:pt x="276" y="510"/>
                  </a:lnTo>
                  <a:lnTo>
                    <a:pt x="278" y="498"/>
                  </a:lnTo>
                  <a:lnTo>
                    <a:pt x="279" y="483"/>
                  </a:lnTo>
                  <a:lnTo>
                    <a:pt x="279" y="471"/>
                  </a:lnTo>
                  <a:lnTo>
                    <a:pt x="277" y="459"/>
                  </a:lnTo>
                  <a:lnTo>
                    <a:pt x="275" y="449"/>
                  </a:lnTo>
                  <a:lnTo>
                    <a:pt x="272" y="440"/>
                  </a:lnTo>
                  <a:lnTo>
                    <a:pt x="268" y="432"/>
                  </a:lnTo>
                  <a:lnTo>
                    <a:pt x="264" y="425"/>
                  </a:lnTo>
                  <a:lnTo>
                    <a:pt x="259" y="419"/>
                  </a:lnTo>
                  <a:lnTo>
                    <a:pt x="254" y="413"/>
                  </a:lnTo>
                  <a:lnTo>
                    <a:pt x="247" y="408"/>
                  </a:lnTo>
                  <a:lnTo>
                    <a:pt x="241" y="403"/>
                  </a:lnTo>
                  <a:lnTo>
                    <a:pt x="234" y="399"/>
                  </a:lnTo>
                  <a:lnTo>
                    <a:pt x="226" y="395"/>
                  </a:lnTo>
                  <a:lnTo>
                    <a:pt x="209" y="387"/>
                  </a:lnTo>
                  <a:lnTo>
                    <a:pt x="190" y="379"/>
                  </a:lnTo>
                  <a:lnTo>
                    <a:pt x="127" y="353"/>
                  </a:lnTo>
                  <a:lnTo>
                    <a:pt x="108" y="346"/>
                  </a:lnTo>
                  <a:lnTo>
                    <a:pt x="88" y="335"/>
                  </a:lnTo>
                  <a:lnTo>
                    <a:pt x="78" y="329"/>
                  </a:lnTo>
                  <a:lnTo>
                    <a:pt x="67" y="321"/>
                  </a:lnTo>
                  <a:lnTo>
                    <a:pt x="57" y="313"/>
                  </a:lnTo>
                  <a:lnTo>
                    <a:pt x="47" y="304"/>
                  </a:lnTo>
                  <a:lnTo>
                    <a:pt x="37" y="292"/>
                  </a:lnTo>
                  <a:lnTo>
                    <a:pt x="28" y="281"/>
                  </a:lnTo>
                  <a:lnTo>
                    <a:pt x="20" y="268"/>
                  </a:lnTo>
                  <a:lnTo>
                    <a:pt x="13" y="254"/>
                  </a:lnTo>
                  <a:lnTo>
                    <a:pt x="7" y="238"/>
                  </a:lnTo>
                  <a:lnTo>
                    <a:pt x="3" y="221"/>
                  </a:lnTo>
                  <a:lnTo>
                    <a:pt x="0" y="201"/>
                  </a:lnTo>
                  <a:lnTo>
                    <a:pt x="0" y="181"/>
                  </a:lnTo>
                  <a:lnTo>
                    <a:pt x="0" y="170"/>
                  </a:lnTo>
                  <a:lnTo>
                    <a:pt x="1" y="160"/>
                  </a:lnTo>
                  <a:lnTo>
                    <a:pt x="2" y="150"/>
                  </a:lnTo>
                  <a:lnTo>
                    <a:pt x="3" y="140"/>
                  </a:lnTo>
                  <a:lnTo>
                    <a:pt x="6" y="130"/>
                  </a:lnTo>
                  <a:lnTo>
                    <a:pt x="8" y="121"/>
                  </a:lnTo>
                  <a:lnTo>
                    <a:pt x="11" y="112"/>
                  </a:lnTo>
                  <a:lnTo>
                    <a:pt x="15" y="104"/>
                  </a:lnTo>
                  <a:lnTo>
                    <a:pt x="19" y="96"/>
                  </a:lnTo>
                  <a:lnTo>
                    <a:pt x="23" y="88"/>
                  </a:lnTo>
                  <a:lnTo>
                    <a:pt x="28" y="80"/>
                  </a:lnTo>
                  <a:lnTo>
                    <a:pt x="33" y="73"/>
                  </a:lnTo>
                  <a:lnTo>
                    <a:pt x="38" y="66"/>
                  </a:lnTo>
                  <a:lnTo>
                    <a:pt x="45" y="60"/>
                  </a:lnTo>
                  <a:lnTo>
                    <a:pt x="52" y="52"/>
                  </a:lnTo>
                  <a:lnTo>
                    <a:pt x="59" y="47"/>
                  </a:lnTo>
                  <a:lnTo>
                    <a:pt x="73" y="36"/>
                  </a:lnTo>
                  <a:lnTo>
                    <a:pt x="89" y="27"/>
                  </a:lnTo>
                  <a:lnTo>
                    <a:pt x="106" y="19"/>
                  </a:lnTo>
                  <a:lnTo>
                    <a:pt x="126" y="12"/>
                  </a:lnTo>
                  <a:lnTo>
                    <a:pt x="146" y="7"/>
                  </a:lnTo>
                  <a:lnTo>
                    <a:pt x="167" y="3"/>
                  </a:lnTo>
                  <a:lnTo>
                    <a:pt x="189" y="1"/>
                  </a:lnTo>
                  <a:lnTo>
                    <a:pt x="213" y="0"/>
                  </a:lnTo>
                  <a:lnTo>
                    <a:pt x="243" y="1"/>
                  </a:lnTo>
                  <a:lnTo>
                    <a:pt x="271" y="4"/>
                  </a:lnTo>
                  <a:lnTo>
                    <a:pt x="297" y="8"/>
                  </a:lnTo>
                  <a:lnTo>
                    <a:pt x="318" y="13"/>
                  </a:lnTo>
                  <a:lnTo>
                    <a:pt x="348" y="22"/>
                  </a:lnTo>
                  <a:lnTo>
                    <a:pt x="360" y="26"/>
                  </a:lnTo>
                  <a:lnTo>
                    <a:pt x="360" y="117"/>
                  </a:lnTo>
                  <a:lnTo>
                    <a:pt x="346" y="113"/>
                  </a:lnTo>
                  <a:lnTo>
                    <a:pt x="313" y="105"/>
                  </a:lnTo>
                  <a:lnTo>
                    <a:pt x="291" y="100"/>
                  </a:lnTo>
                  <a:lnTo>
                    <a:pt x="266" y="96"/>
                  </a:lnTo>
                  <a:lnTo>
                    <a:pt x="242" y="93"/>
                  </a:lnTo>
                  <a:lnTo>
                    <a:pt x="216" y="92"/>
                  </a:lnTo>
                  <a:lnTo>
                    <a:pt x="205" y="92"/>
                  </a:lnTo>
                  <a:lnTo>
                    <a:pt x="193" y="93"/>
                  </a:lnTo>
                  <a:lnTo>
                    <a:pt x="183" y="94"/>
                  </a:lnTo>
                  <a:lnTo>
                    <a:pt x="173" y="96"/>
                  </a:lnTo>
                  <a:lnTo>
                    <a:pt x="163" y="98"/>
                  </a:lnTo>
                  <a:lnTo>
                    <a:pt x="154" y="101"/>
                  </a:lnTo>
                  <a:lnTo>
                    <a:pt x="145" y="104"/>
                  </a:lnTo>
                  <a:lnTo>
                    <a:pt x="137" y="108"/>
                  </a:lnTo>
                  <a:lnTo>
                    <a:pt x="130" y="114"/>
                  </a:lnTo>
                  <a:lnTo>
                    <a:pt x="123" y="119"/>
                  </a:lnTo>
                  <a:lnTo>
                    <a:pt x="117" y="126"/>
                  </a:lnTo>
                  <a:lnTo>
                    <a:pt x="112" y="134"/>
                  </a:lnTo>
                  <a:lnTo>
                    <a:pt x="108" y="143"/>
                  </a:lnTo>
                  <a:lnTo>
                    <a:pt x="106" y="153"/>
                  </a:lnTo>
                  <a:lnTo>
                    <a:pt x="104" y="163"/>
                  </a:lnTo>
                  <a:lnTo>
                    <a:pt x="103" y="175"/>
                  </a:lnTo>
                  <a:lnTo>
                    <a:pt x="104" y="187"/>
                  </a:lnTo>
                  <a:lnTo>
                    <a:pt x="105" y="198"/>
                  </a:lnTo>
                  <a:lnTo>
                    <a:pt x="108" y="207"/>
                  </a:lnTo>
                  <a:lnTo>
                    <a:pt x="111" y="216"/>
                  </a:lnTo>
                  <a:lnTo>
                    <a:pt x="115" y="224"/>
                  </a:lnTo>
                  <a:lnTo>
                    <a:pt x="120" y="231"/>
                  </a:lnTo>
                  <a:lnTo>
                    <a:pt x="125" y="237"/>
                  </a:lnTo>
                  <a:lnTo>
                    <a:pt x="131" y="242"/>
                  </a:lnTo>
                  <a:lnTo>
                    <a:pt x="137" y="247"/>
                  </a:lnTo>
                  <a:lnTo>
                    <a:pt x="143" y="251"/>
                  </a:lnTo>
                  <a:lnTo>
                    <a:pt x="150" y="255"/>
                  </a:lnTo>
                  <a:lnTo>
                    <a:pt x="156" y="258"/>
                  </a:lnTo>
                  <a:lnTo>
                    <a:pt x="170" y="264"/>
                  </a:lnTo>
                  <a:lnTo>
                    <a:pt x="183" y="269"/>
                  </a:lnTo>
                  <a:lnTo>
                    <a:pt x="247" y="294"/>
                  </a:lnTo>
                  <a:lnTo>
                    <a:pt x="259" y="301"/>
                  </a:lnTo>
                  <a:lnTo>
                    <a:pt x="272" y="306"/>
                  </a:lnTo>
                  <a:lnTo>
                    <a:pt x="285" y="312"/>
                  </a:lnTo>
                  <a:lnTo>
                    <a:pt x="297" y="319"/>
                  </a:lnTo>
                  <a:lnTo>
                    <a:pt x="309" y="327"/>
                  </a:lnTo>
                  <a:lnTo>
                    <a:pt x="320" y="335"/>
                  </a:lnTo>
                  <a:lnTo>
                    <a:pt x="331" y="344"/>
                  </a:lnTo>
                  <a:lnTo>
                    <a:pt x="341" y="355"/>
                  </a:lnTo>
                  <a:lnTo>
                    <a:pt x="351" y="366"/>
                  </a:lnTo>
                  <a:lnTo>
                    <a:pt x="359" y="378"/>
                  </a:lnTo>
                  <a:lnTo>
                    <a:pt x="366" y="393"/>
                  </a:lnTo>
                  <a:lnTo>
                    <a:pt x="372" y="408"/>
                  </a:lnTo>
                  <a:lnTo>
                    <a:pt x="377" y="424"/>
                  </a:lnTo>
                  <a:lnTo>
                    <a:pt x="381" y="442"/>
                  </a:lnTo>
                  <a:lnTo>
                    <a:pt x="383" y="462"/>
                  </a:lnTo>
                  <a:lnTo>
                    <a:pt x="384" y="483"/>
                  </a:lnTo>
                  <a:lnTo>
                    <a:pt x="384" y="498"/>
                  </a:lnTo>
                  <a:lnTo>
                    <a:pt x="383" y="512"/>
                  </a:lnTo>
                  <a:lnTo>
                    <a:pt x="381" y="525"/>
                  </a:lnTo>
                  <a:lnTo>
                    <a:pt x="379" y="537"/>
                  </a:lnTo>
                  <a:lnTo>
                    <a:pt x="376" y="550"/>
                  </a:lnTo>
                  <a:lnTo>
                    <a:pt x="372" y="561"/>
                  </a:lnTo>
                  <a:lnTo>
                    <a:pt x="368" y="571"/>
                  </a:lnTo>
                  <a:lnTo>
                    <a:pt x="364" y="581"/>
                  </a:lnTo>
                  <a:lnTo>
                    <a:pt x="359" y="590"/>
                  </a:lnTo>
                  <a:lnTo>
                    <a:pt x="354" y="598"/>
                  </a:lnTo>
                  <a:lnTo>
                    <a:pt x="347" y="606"/>
                  </a:lnTo>
                  <a:lnTo>
                    <a:pt x="340" y="613"/>
                  </a:lnTo>
                  <a:lnTo>
                    <a:pt x="333" y="620"/>
                  </a:lnTo>
                  <a:lnTo>
                    <a:pt x="326" y="627"/>
                  </a:lnTo>
                  <a:lnTo>
                    <a:pt x="319" y="633"/>
                  </a:lnTo>
                  <a:lnTo>
                    <a:pt x="311" y="638"/>
                  </a:lnTo>
                  <a:lnTo>
                    <a:pt x="303" y="643"/>
                  </a:lnTo>
                  <a:lnTo>
                    <a:pt x="294" y="648"/>
                  </a:lnTo>
                  <a:lnTo>
                    <a:pt x="285" y="652"/>
                  </a:lnTo>
                  <a:lnTo>
                    <a:pt x="276" y="655"/>
                  </a:lnTo>
                  <a:lnTo>
                    <a:pt x="256" y="661"/>
                  </a:lnTo>
                  <a:lnTo>
                    <a:pt x="237" y="666"/>
                  </a:lnTo>
                  <a:lnTo>
                    <a:pt x="216" y="669"/>
                  </a:lnTo>
                  <a:lnTo>
                    <a:pt x="195" y="671"/>
                  </a:lnTo>
                  <a:lnTo>
                    <a:pt x="174" y="672"/>
                  </a:lnTo>
                  <a:lnTo>
                    <a:pt x="153" y="67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
          <p:nvSpPr>
            <p:cNvPr id="1042" name="Freeform 18"/>
            <p:cNvSpPr>
              <a:spLocks/>
            </p:cNvSpPr>
            <p:nvPr userDrawn="1"/>
          </p:nvSpPr>
          <p:spPr bwMode="auto">
            <a:xfrm>
              <a:off x="4237" y="237"/>
              <a:ext cx="41" cy="68"/>
            </a:xfrm>
            <a:custGeom>
              <a:avLst/>
              <a:gdLst>
                <a:gd name="T0" fmla="*/ 232 w 404"/>
                <a:gd name="T1" fmla="*/ 671 h 673"/>
                <a:gd name="T2" fmla="*/ 175 w 404"/>
                <a:gd name="T3" fmla="*/ 661 h 673"/>
                <a:gd name="T4" fmla="*/ 142 w 404"/>
                <a:gd name="T5" fmla="*/ 648 h 673"/>
                <a:gd name="T6" fmla="*/ 108 w 404"/>
                <a:gd name="T7" fmla="*/ 630 h 673"/>
                <a:gd name="T8" fmla="*/ 78 w 404"/>
                <a:gd name="T9" fmla="*/ 602 h 673"/>
                <a:gd name="T10" fmla="*/ 50 w 404"/>
                <a:gd name="T11" fmla="*/ 567 h 673"/>
                <a:gd name="T12" fmla="*/ 28 w 404"/>
                <a:gd name="T13" fmla="*/ 521 h 673"/>
                <a:gd name="T14" fmla="*/ 12 w 404"/>
                <a:gd name="T15" fmla="*/ 465 h 673"/>
                <a:gd name="T16" fmla="*/ 2 w 404"/>
                <a:gd name="T17" fmla="*/ 395 h 673"/>
                <a:gd name="T18" fmla="*/ 1 w 404"/>
                <a:gd name="T19" fmla="*/ 312 h 673"/>
                <a:gd name="T20" fmla="*/ 8 w 404"/>
                <a:gd name="T21" fmla="*/ 237 h 673"/>
                <a:gd name="T22" fmla="*/ 23 w 404"/>
                <a:gd name="T23" fmla="*/ 175 h 673"/>
                <a:gd name="T24" fmla="*/ 45 w 404"/>
                <a:gd name="T25" fmla="*/ 124 h 673"/>
                <a:gd name="T26" fmla="*/ 73 w 404"/>
                <a:gd name="T27" fmla="*/ 85 h 673"/>
                <a:gd name="T28" fmla="*/ 103 w 404"/>
                <a:gd name="T29" fmla="*/ 54 h 673"/>
                <a:gd name="T30" fmla="*/ 137 w 404"/>
                <a:gd name="T31" fmla="*/ 32 h 673"/>
                <a:gd name="T32" fmla="*/ 171 w 404"/>
                <a:gd name="T33" fmla="*/ 17 h 673"/>
                <a:gd name="T34" fmla="*/ 218 w 404"/>
                <a:gd name="T35" fmla="*/ 5 h 673"/>
                <a:gd name="T36" fmla="*/ 279 w 404"/>
                <a:gd name="T37" fmla="*/ 0 h 673"/>
                <a:gd name="T38" fmla="*/ 349 w 404"/>
                <a:gd name="T39" fmla="*/ 8 h 673"/>
                <a:gd name="T40" fmla="*/ 404 w 404"/>
                <a:gd name="T41" fmla="*/ 23 h 673"/>
                <a:gd name="T42" fmla="*/ 366 w 404"/>
                <a:gd name="T43" fmla="*/ 106 h 673"/>
                <a:gd name="T44" fmla="*/ 305 w 404"/>
                <a:gd name="T45" fmla="*/ 95 h 673"/>
                <a:gd name="T46" fmla="*/ 252 w 404"/>
                <a:gd name="T47" fmla="*/ 96 h 673"/>
                <a:gd name="T48" fmla="*/ 207 w 404"/>
                <a:gd name="T49" fmla="*/ 106 h 673"/>
                <a:gd name="T50" fmla="*/ 179 w 404"/>
                <a:gd name="T51" fmla="*/ 121 h 673"/>
                <a:gd name="T52" fmla="*/ 161 w 404"/>
                <a:gd name="T53" fmla="*/ 139 h 673"/>
                <a:gd name="T54" fmla="*/ 144 w 404"/>
                <a:gd name="T55" fmla="*/ 163 h 673"/>
                <a:gd name="T56" fmla="*/ 129 w 404"/>
                <a:gd name="T57" fmla="*/ 194 h 673"/>
                <a:gd name="T58" fmla="*/ 119 w 404"/>
                <a:gd name="T59" fmla="*/ 234 h 673"/>
                <a:gd name="T60" fmla="*/ 112 w 404"/>
                <a:gd name="T61" fmla="*/ 282 h 673"/>
                <a:gd name="T62" fmla="*/ 110 w 404"/>
                <a:gd name="T63" fmla="*/ 340 h 673"/>
                <a:gd name="T64" fmla="*/ 112 w 404"/>
                <a:gd name="T65" fmla="*/ 394 h 673"/>
                <a:gd name="T66" fmla="*/ 118 w 404"/>
                <a:gd name="T67" fmla="*/ 438 h 673"/>
                <a:gd name="T68" fmla="*/ 128 w 404"/>
                <a:gd name="T69" fmla="*/ 476 h 673"/>
                <a:gd name="T70" fmla="*/ 142 w 404"/>
                <a:gd name="T71" fmla="*/ 505 h 673"/>
                <a:gd name="T72" fmla="*/ 158 w 404"/>
                <a:gd name="T73" fmla="*/ 528 h 673"/>
                <a:gd name="T74" fmla="*/ 175 w 404"/>
                <a:gd name="T75" fmla="*/ 547 h 673"/>
                <a:gd name="T76" fmla="*/ 201 w 404"/>
                <a:gd name="T77" fmla="*/ 562 h 673"/>
                <a:gd name="T78" fmla="*/ 244 w 404"/>
                <a:gd name="T79" fmla="*/ 574 h 673"/>
                <a:gd name="T80" fmla="*/ 296 w 404"/>
                <a:gd name="T81" fmla="*/ 574 h 673"/>
                <a:gd name="T82" fmla="*/ 360 w 404"/>
                <a:gd name="T83" fmla="*/ 562 h 673"/>
                <a:gd name="T84" fmla="*/ 404 w 404"/>
                <a:gd name="T85" fmla="*/ 649 h 673"/>
                <a:gd name="T86" fmla="*/ 344 w 404"/>
                <a:gd name="T87" fmla="*/ 665 h 673"/>
                <a:gd name="T88" fmla="*/ 273 w 404"/>
                <a:gd name="T89" fmla="*/ 67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4" h="673">
                  <a:moveTo>
                    <a:pt x="273" y="673"/>
                  </a:moveTo>
                  <a:lnTo>
                    <a:pt x="253" y="672"/>
                  </a:lnTo>
                  <a:lnTo>
                    <a:pt x="232" y="671"/>
                  </a:lnTo>
                  <a:lnTo>
                    <a:pt x="209" y="668"/>
                  </a:lnTo>
                  <a:lnTo>
                    <a:pt x="187" y="664"/>
                  </a:lnTo>
                  <a:lnTo>
                    <a:pt x="175" y="661"/>
                  </a:lnTo>
                  <a:lnTo>
                    <a:pt x="164" y="657"/>
                  </a:lnTo>
                  <a:lnTo>
                    <a:pt x="153" y="653"/>
                  </a:lnTo>
                  <a:lnTo>
                    <a:pt x="142" y="648"/>
                  </a:lnTo>
                  <a:lnTo>
                    <a:pt x="130" y="643"/>
                  </a:lnTo>
                  <a:lnTo>
                    <a:pt x="119" y="637"/>
                  </a:lnTo>
                  <a:lnTo>
                    <a:pt x="108" y="630"/>
                  </a:lnTo>
                  <a:lnTo>
                    <a:pt x="98" y="621"/>
                  </a:lnTo>
                  <a:lnTo>
                    <a:pt x="88" y="612"/>
                  </a:lnTo>
                  <a:lnTo>
                    <a:pt x="78" y="602"/>
                  </a:lnTo>
                  <a:lnTo>
                    <a:pt x="69" y="592"/>
                  </a:lnTo>
                  <a:lnTo>
                    <a:pt x="60" y="580"/>
                  </a:lnTo>
                  <a:lnTo>
                    <a:pt x="50" y="567"/>
                  </a:lnTo>
                  <a:lnTo>
                    <a:pt x="42" y="553"/>
                  </a:lnTo>
                  <a:lnTo>
                    <a:pt x="35" y="537"/>
                  </a:lnTo>
                  <a:lnTo>
                    <a:pt x="28" y="521"/>
                  </a:lnTo>
                  <a:lnTo>
                    <a:pt x="22" y="503"/>
                  </a:lnTo>
                  <a:lnTo>
                    <a:pt x="16" y="485"/>
                  </a:lnTo>
                  <a:lnTo>
                    <a:pt x="12" y="465"/>
                  </a:lnTo>
                  <a:lnTo>
                    <a:pt x="8" y="442"/>
                  </a:lnTo>
                  <a:lnTo>
                    <a:pt x="4" y="419"/>
                  </a:lnTo>
                  <a:lnTo>
                    <a:pt x="2" y="395"/>
                  </a:lnTo>
                  <a:lnTo>
                    <a:pt x="1" y="368"/>
                  </a:lnTo>
                  <a:lnTo>
                    <a:pt x="0" y="340"/>
                  </a:lnTo>
                  <a:lnTo>
                    <a:pt x="1" y="312"/>
                  </a:lnTo>
                  <a:lnTo>
                    <a:pt x="2" y="285"/>
                  </a:lnTo>
                  <a:lnTo>
                    <a:pt x="5" y="261"/>
                  </a:lnTo>
                  <a:lnTo>
                    <a:pt x="8" y="237"/>
                  </a:lnTo>
                  <a:lnTo>
                    <a:pt x="12" y="215"/>
                  </a:lnTo>
                  <a:lnTo>
                    <a:pt x="17" y="194"/>
                  </a:lnTo>
                  <a:lnTo>
                    <a:pt x="23" y="175"/>
                  </a:lnTo>
                  <a:lnTo>
                    <a:pt x="30" y="157"/>
                  </a:lnTo>
                  <a:lnTo>
                    <a:pt x="37" y="141"/>
                  </a:lnTo>
                  <a:lnTo>
                    <a:pt x="45" y="124"/>
                  </a:lnTo>
                  <a:lnTo>
                    <a:pt x="53" y="110"/>
                  </a:lnTo>
                  <a:lnTo>
                    <a:pt x="63" y="97"/>
                  </a:lnTo>
                  <a:lnTo>
                    <a:pt x="73" y="85"/>
                  </a:lnTo>
                  <a:lnTo>
                    <a:pt x="82" y="74"/>
                  </a:lnTo>
                  <a:lnTo>
                    <a:pt x="93" y="64"/>
                  </a:lnTo>
                  <a:lnTo>
                    <a:pt x="103" y="54"/>
                  </a:lnTo>
                  <a:lnTo>
                    <a:pt x="114" y="46"/>
                  </a:lnTo>
                  <a:lnTo>
                    <a:pt x="125" y="39"/>
                  </a:lnTo>
                  <a:lnTo>
                    <a:pt x="137" y="32"/>
                  </a:lnTo>
                  <a:lnTo>
                    <a:pt x="149" y="26"/>
                  </a:lnTo>
                  <a:lnTo>
                    <a:pt x="160" y="21"/>
                  </a:lnTo>
                  <a:lnTo>
                    <a:pt x="171" y="17"/>
                  </a:lnTo>
                  <a:lnTo>
                    <a:pt x="183" y="13"/>
                  </a:lnTo>
                  <a:lnTo>
                    <a:pt x="194" y="10"/>
                  </a:lnTo>
                  <a:lnTo>
                    <a:pt x="218" y="5"/>
                  </a:lnTo>
                  <a:lnTo>
                    <a:pt x="239" y="2"/>
                  </a:lnTo>
                  <a:lnTo>
                    <a:pt x="260" y="1"/>
                  </a:lnTo>
                  <a:lnTo>
                    <a:pt x="279" y="0"/>
                  </a:lnTo>
                  <a:lnTo>
                    <a:pt x="305" y="1"/>
                  </a:lnTo>
                  <a:lnTo>
                    <a:pt x="328" y="4"/>
                  </a:lnTo>
                  <a:lnTo>
                    <a:pt x="349" y="8"/>
                  </a:lnTo>
                  <a:lnTo>
                    <a:pt x="368" y="12"/>
                  </a:lnTo>
                  <a:lnTo>
                    <a:pt x="394" y="20"/>
                  </a:lnTo>
                  <a:lnTo>
                    <a:pt x="404" y="23"/>
                  </a:lnTo>
                  <a:lnTo>
                    <a:pt x="404" y="117"/>
                  </a:lnTo>
                  <a:lnTo>
                    <a:pt x="394" y="114"/>
                  </a:lnTo>
                  <a:lnTo>
                    <a:pt x="366" y="106"/>
                  </a:lnTo>
                  <a:lnTo>
                    <a:pt x="347" y="102"/>
                  </a:lnTo>
                  <a:lnTo>
                    <a:pt x="327" y="98"/>
                  </a:lnTo>
                  <a:lnTo>
                    <a:pt x="305" y="95"/>
                  </a:lnTo>
                  <a:lnTo>
                    <a:pt x="282" y="94"/>
                  </a:lnTo>
                  <a:lnTo>
                    <a:pt x="267" y="95"/>
                  </a:lnTo>
                  <a:lnTo>
                    <a:pt x="252" y="96"/>
                  </a:lnTo>
                  <a:lnTo>
                    <a:pt x="237" y="98"/>
                  </a:lnTo>
                  <a:lnTo>
                    <a:pt x="223" y="101"/>
                  </a:lnTo>
                  <a:lnTo>
                    <a:pt x="207" y="106"/>
                  </a:lnTo>
                  <a:lnTo>
                    <a:pt x="193" y="112"/>
                  </a:lnTo>
                  <a:lnTo>
                    <a:pt x="186" y="116"/>
                  </a:lnTo>
                  <a:lnTo>
                    <a:pt x="179" y="121"/>
                  </a:lnTo>
                  <a:lnTo>
                    <a:pt x="173" y="126"/>
                  </a:lnTo>
                  <a:lnTo>
                    <a:pt x="167" y="132"/>
                  </a:lnTo>
                  <a:lnTo>
                    <a:pt x="161" y="139"/>
                  </a:lnTo>
                  <a:lnTo>
                    <a:pt x="155" y="147"/>
                  </a:lnTo>
                  <a:lnTo>
                    <a:pt x="149" y="154"/>
                  </a:lnTo>
                  <a:lnTo>
                    <a:pt x="144" y="163"/>
                  </a:lnTo>
                  <a:lnTo>
                    <a:pt x="139" y="173"/>
                  </a:lnTo>
                  <a:lnTo>
                    <a:pt x="135" y="183"/>
                  </a:lnTo>
                  <a:lnTo>
                    <a:pt x="129" y="194"/>
                  </a:lnTo>
                  <a:lnTo>
                    <a:pt x="126" y="206"/>
                  </a:lnTo>
                  <a:lnTo>
                    <a:pt x="122" y="220"/>
                  </a:lnTo>
                  <a:lnTo>
                    <a:pt x="119" y="234"/>
                  </a:lnTo>
                  <a:lnTo>
                    <a:pt x="116" y="249"/>
                  </a:lnTo>
                  <a:lnTo>
                    <a:pt x="114" y="265"/>
                  </a:lnTo>
                  <a:lnTo>
                    <a:pt x="112" y="282"/>
                  </a:lnTo>
                  <a:lnTo>
                    <a:pt x="111" y="301"/>
                  </a:lnTo>
                  <a:lnTo>
                    <a:pt x="110" y="320"/>
                  </a:lnTo>
                  <a:lnTo>
                    <a:pt x="110" y="340"/>
                  </a:lnTo>
                  <a:lnTo>
                    <a:pt x="110" y="359"/>
                  </a:lnTo>
                  <a:lnTo>
                    <a:pt x="111" y="376"/>
                  </a:lnTo>
                  <a:lnTo>
                    <a:pt x="112" y="394"/>
                  </a:lnTo>
                  <a:lnTo>
                    <a:pt x="114" y="410"/>
                  </a:lnTo>
                  <a:lnTo>
                    <a:pt x="116" y="425"/>
                  </a:lnTo>
                  <a:lnTo>
                    <a:pt x="118" y="438"/>
                  </a:lnTo>
                  <a:lnTo>
                    <a:pt x="121" y="451"/>
                  </a:lnTo>
                  <a:lnTo>
                    <a:pt x="125" y="465"/>
                  </a:lnTo>
                  <a:lnTo>
                    <a:pt x="128" y="476"/>
                  </a:lnTo>
                  <a:lnTo>
                    <a:pt x="132" y="486"/>
                  </a:lnTo>
                  <a:lnTo>
                    <a:pt x="137" y="496"/>
                  </a:lnTo>
                  <a:lnTo>
                    <a:pt x="142" y="505"/>
                  </a:lnTo>
                  <a:lnTo>
                    <a:pt x="147" y="514"/>
                  </a:lnTo>
                  <a:lnTo>
                    <a:pt x="152" y="521"/>
                  </a:lnTo>
                  <a:lnTo>
                    <a:pt x="158" y="528"/>
                  </a:lnTo>
                  <a:lnTo>
                    <a:pt x="163" y="535"/>
                  </a:lnTo>
                  <a:lnTo>
                    <a:pt x="169" y="541"/>
                  </a:lnTo>
                  <a:lnTo>
                    <a:pt x="175" y="547"/>
                  </a:lnTo>
                  <a:lnTo>
                    <a:pt x="181" y="551"/>
                  </a:lnTo>
                  <a:lnTo>
                    <a:pt x="188" y="556"/>
                  </a:lnTo>
                  <a:lnTo>
                    <a:pt x="201" y="562"/>
                  </a:lnTo>
                  <a:lnTo>
                    <a:pt x="216" y="568"/>
                  </a:lnTo>
                  <a:lnTo>
                    <a:pt x="230" y="571"/>
                  </a:lnTo>
                  <a:lnTo>
                    <a:pt x="244" y="574"/>
                  </a:lnTo>
                  <a:lnTo>
                    <a:pt x="259" y="575"/>
                  </a:lnTo>
                  <a:lnTo>
                    <a:pt x="273" y="575"/>
                  </a:lnTo>
                  <a:lnTo>
                    <a:pt x="296" y="574"/>
                  </a:lnTo>
                  <a:lnTo>
                    <a:pt x="318" y="571"/>
                  </a:lnTo>
                  <a:lnTo>
                    <a:pt x="340" y="567"/>
                  </a:lnTo>
                  <a:lnTo>
                    <a:pt x="360" y="562"/>
                  </a:lnTo>
                  <a:lnTo>
                    <a:pt x="392" y="554"/>
                  </a:lnTo>
                  <a:lnTo>
                    <a:pt x="404" y="550"/>
                  </a:lnTo>
                  <a:lnTo>
                    <a:pt x="404" y="649"/>
                  </a:lnTo>
                  <a:lnTo>
                    <a:pt x="393" y="652"/>
                  </a:lnTo>
                  <a:lnTo>
                    <a:pt x="363" y="661"/>
                  </a:lnTo>
                  <a:lnTo>
                    <a:pt x="344" y="665"/>
                  </a:lnTo>
                  <a:lnTo>
                    <a:pt x="322" y="669"/>
                  </a:lnTo>
                  <a:lnTo>
                    <a:pt x="298" y="672"/>
                  </a:lnTo>
                  <a:lnTo>
                    <a:pt x="273" y="67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
          <p:nvSpPr>
            <p:cNvPr id="1043" name="Freeform 19"/>
            <p:cNvSpPr>
              <a:spLocks/>
            </p:cNvSpPr>
            <p:nvPr userDrawn="1"/>
          </p:nvSpPr>
          <p:spPr bwMode="auto">
            <a:xfrm>
              <a:off x="4293" y="215"/>
              <a:ext cx="50" cy="88"/>
            </a:xfrm>
            <a:custGeom>
              <a:avLst/>
              <a:gdLst>
                <a:gd name="T0" fmla="*/ 392 w 502"/>
                <a:gd name="T1" fmla="*/ 410 h 881"/>
                <a:gd name="T2" fmla="*/ 390 w 502"/>
                <a:gd name="T3" fmla="*/ 382 h 881"/>
                <a:gd name="T4" fmla="*/ 384 w 502"/>
                <a:gd name="T5" fmla="*/ 361 h 881"/>
                <a:gd name="T6" fmla="*/ 375 w 502"/>
                <a:gd name="T7" fmla="*/ 345 h 881"/>
                <a:gd name="T8" fmla="*/ 362 w 502"/>
                <a:gd name="T9" fmla="*/ 334 h 881"/>
                <a:gd name="T10" fmla="*/ 346 w 502"/>
                <a:gd name="T11" fmla="*/ 327 h 881"/>
                <a:gd name="T12" fmla="*/ 329 w 502"/>
                <a:gd name="T13" fmla="*/ 323 h 881"/>
                <a:gd name="T14" fmla="*/ 288 w 502"/>
                <a:gd name="T15" fmla="*/ 320 h 881"/>
                <a:gd name="T16" fmla="*/ 256 w 502"/>
                <a:gd name="T17" fmla="*/ 323 h 881"/>
                <a:gd name="T18" fmla="*/ 225 w 502"/>
                <a:gd name="T19" fmla="*/ 331 h 881"/>
                <a:gd name="T20" fmla="*/ 194 w 502"/>
                <a:gd name="T21" fmla="*/ 341 h 881"/>
                <a:gd name="T22" fmla="*/ 168 w 502"/>
                <a:gd name="T23" fmla="*/ 353 h 881"/>
                <a:gd name="T24" fmla="*/ 127 w 502"/>
                <a:gd name="T25" fmla="*/ 376 h 881"/>
                <a:gd name="T26" fmla="*/ 110 w 502"/>
                <a:gd name="T27" fmla="*/ 387 h 881"/>
                <a:gd name="T28" fmla="*/ 0 w 502"/>
                <a:gd name="T29" fmla="*/ 881 h 881"/>
                <a:gd name="T30" fmla="*/ 110 w 502"/>
                <a:gd name="T31" fmla="*/ 0 h 881"/>
                <a:gd name="T32" fmla="*/ 114 w 502"/>
                <a:gd name="T33" fmla="*/ 307 h 881"/>
                <a:gd name="T34" fmla="*/ 146 w 502"/>
                <a:gd name="T35" fmla="*/ 282 h 881"/>
                <a:gd name="T36" fmla="*/ 186 w 502"/>
                <a:gd name="T37" fmla="*/ 257 h 881"/>
                <a:gd name="T38" fmla="*/ 219 w 502"/>
                <a:gd name="T39" fmla="*/ 241 h 881"/>
                <a:gd name="T40" fmla="*/ 255 w 502"/>
                <a:gd name="T41" fmla="*/ 228 h 881"/>
                <a:gd name="T42" fmla="*/ 295 w 502"/>
                <a:gd name="T43" fmla="*/ 221 h 881"/>
                <a:gd name="T44" fmla="*/ 335 w 502"/>
                <a:gd name="T45" fmla="*/ 221 h 881"/>
                <a:gd name="T46" fmla="*/ 373 w 502"/>
                <a:gd name="T47" fmla="*/ 225 h 881"/>
                <a:gd name="T48" fmla="*/ 407 w 502"/>
                <a:gd name="T49" fmla="*/ 235 h 881"/>
                <a:gd name="T50" fmla="*/ 437 w 502"/>
                <a:gd name="T51" fmla="*/ 250 h 881"/>
                <a:gd name="T52" fmla="*/ 456 w 502"/>
                <a:gd name="T53" fmla="*/ 266 h 881"/>
                <a:gd name="T54" fmla="*/ 466 w 502"/>
                <a:gd name="T55" fmla="*/ 280 h 881"/>
                <a:gd name="T56" fmla="*/ 476 w 502"/>
                <a:gd name="T57" fmla="*/ 295 h 881"/>
                <a:gd name="T58" fmla="*/ 484 w 502"/>
                <a:gd name="T59" fmla="*/ 311 h 881"/>
                <a:gd name="T60" fmla="*/ 494 w 502"/>
                <a:gd name="T61" fmla="*/ 340 h 881"/>
                <a:gd name="T62" fmla="*/ 501 w 502"/>
                <a:gd name="T63" fmla="*/ 387 h 881"/>
                <a:gd name="T64" fmla="*/ 502 w 502"/>
                <a:gd name="T65" fmla="*/ 881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2" h="881">
                  <a:moveTo>
                    <a:pt x="392" y="881"/>
                  </a:moveTo>
                  <a:lnTo>
                    <a:pt x="392" y="410"/>
                  </a:lnTo>
                  <a:lnTo>
                    <a:pt x="391" y="395"/>
                  </a:lnTo>
                  <a:lnTo>
                    <a:pt x="390" y="382"/>
                  </a:lnTo>
                  <a:lnTo>
                    <a:pt x="387" y="371"/>
                  </a:lnTo>
                  <a:lnTo>
                    <a:pt x="384" y="361"/>
                  </a:lnTo>
                  <a:lnTo>
                    <a:pt x="380" y="352"/>
                  </a:lnTo>
                  <a:lnTo>
                    <a:pt x="375" y="345"/>
                  </a:lnTo>
                  <a:lnTo>
                    <a:pt x="369" y="339"/>
                  </a:lnTo>
                  <a:lnTo>
                    <a:pt x="362" y="334"/>
                  </a:lnTo>
                  <a:lnTo>
                    <a:pt x="355" y="330"/>
                  </a:lnTo>
                  <a:lnTo>
                    <a:pt x="346" y="327"/>
                  </a:lnTo>
                  <a:lnTo>
                    <a:pt x="338" y="324"/>
                  </a:lnTo>
                  <a:lnTo>
                    <a:pt x="329" y="323"/>
                  </a:lnTo>
                  <a:lnTo>
                    <a:pt x="309" y="321"/>
                  </a:lnTo>
                  <a:lnTo>
                    <a:pt x="288" y="320"/>
                  </a:lnTo>
                  <a:lnTo>
                    <a:pt x="272" y="321"/>
                  </a:lnTo>
                  <a:lnTo>
                    <a:pt x="256" y="323"/>
                  </a:lnTo>
                  <a:lnTo>
                    <a:pt x="240" y="326"/>
                  </a:lnTo>
                  <a:lnTo>
                    <a:pt x="225" y="331"/>
                  </a:lnTo>
                  <a:lnTo>
                    <a:pt x="210" y="336"/>
                  </a:lnTo>
                  <a:lnTo>
                    <a:pt x="194" y="341"/>
                  </a:lnTo>
                  <a:lnTo>
                    <a:pt x="181" y="347"/>
                  </a:lnTo>
                  <a:lnTo>
                    <a:pt x="168" y="353"/>
                  </a:lnTo>
                  <a:lnTo>
                    <a:pt x="145" y="366"/>
                  </a:lnTo>
                  <a:lnTo>
                    <a:pt x="127" y="376"/>
                  </a:lnTo>
                  <a:lnTo>
                    <a:pt x="114" y="384"/>
                  </a:lnTo>
                  <a:lnTo>
                    <a:pt x="110" y="387"/>
                  </a:lnTo>
                  <a:lnTo>
                    <a:pt x="110" y="881"/>
                  </a:lnTo>
                  <a:lnTo>
                    <a:pt x="0" y="881"/>
                  </a:lnTo>
                  <a:lnTo>
                    <a:pt x="0" y="0"/>
                  </a:lnTo>
                  <a:lnTo>
                    <a:pt x="110" y="0"/>
                  </a:lnTo>
                  <a:lnTo>
                    <a:pt x="110" y="311"/>
                  </a:lnTo>
                  <a:lnTo>
                    <a:pt x="114" y="307"/>
                  </a:lnTo>
                  <a:lnTo>
                    <a:pt x="127" y="297"/>
                  </a:lnTo>
                  <a:lnTo>
                    <a:pt x="146" y="282"/>
                  </a:lnTo>
                  <a:lnTo>
                    <a:pt x="171" y="265"/>
                  </a:lnTo>
                  <a:lnTo>
                    <a:pt x="186" y="257"/>
                  </a:lnTo>
                  <a:lnTo>
                    <a:pt x="202" y="249"/>
                  </a:lnTo>
                  <a:lnTo>
                    <a:pt x="219" y="241"/>
                  </a:lnTo>
                  <a:lnTo>
                    <a:pt x="237" y="234"/>
                  </a:lnTo>
                  <a:lnTo>
                    <a:pt x="255" y="228"/>
                  </a:lnTo>
                  <a:lnTo>
                    <a:pt x="275" y="224"/>
                  </a:lnTo>
                  <a:lnTo>
                    <a:pt x="295" y="221"/>
                  </a:lnTo>
                  <a:lnTo>
                    <a:pt x="316" y="220"/>
                  </a:lnTo>
                  <a:lnTo>
                    <a:pt x="335" y="221"/>
                  </a:lnTo>
                  <a:lnTo>
                    <a:pt x="355" y="222"/>
                  </a:lnTo>
                  <a:lnTo>
                    <a:pt x="373" y="225"/>
                  </a:lnTo>
                  <a:lnTo>
                    <a:pt x="390" y="229"/>
                  </a:lnTo>
                  <a:lnTo>
                    <a:pt x="407" y="235"/>
                  </a:lnTo>
                  <a:lnTo>
                    <a:pt x="422" y="242"/>
                  </a:lnTo>
                  <a:lnTo>
                    <a:pt x="437" y="250"/>
                  </a:lnTo>
                  <a:lnTo>
                    <a:pt x="450" y="260"/>
                  </a:lnTo>
                  <a:lnTo>
                    <a:pt x="456" y="266"/>
                  </a:lnTo>
                  <a:lnTo>
                    <a:pt x="461" y="272"/>
                  </a:lnTo>
                  <a:lnTo>
                    <a:pt x="466" y="280"/>
                  </a:lnTo>
                  <a:lnTo>
                    <a:pt x="471" y="287"/>
                  </a:lnTo>
                  <a:lnTo>
                    <a:pt x="476" y="295"/>
                  </a:lnTo>
                  <a:lnTo>
                    <a:pt x="480" y="303"/>
                  </a:lnTo>
                  <a:lnTo>
                    <a:pt x="484" y="311"/>
                  </a:lnTo>
                  <a:lnTo>
                    <a:pt x="488" y="320"/>
                  </a:lnTo>
                  <a:lnTo>
                    <a:pt x="494" y="340"/>
                  </a:lnTo>
                  <a:lnTo>
                    <a:pt x="498" y="363"/>
                  </a:lnTo>
                  <a:lnTo>
                    <a:pt x="501" y="387"/>
                  </a:lnTo>
                  <a:lnTo>
                    <a:pt x="502" y="413"/>
                  </a:lnTo>
                  <a:lnTo>
                    <a:pt x="502" y="881"/>
                  </a:lnTo>
                  <a:lnTo>
                    <a:pt x="392" y="88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
          <p:nvSpPr>
            <p:cNvPr id="1044" name="Freeform 20"/>
            <p:cNvSpPr>
              <a:spLocks/>
            </p:cNvSpPr>
            <p:nvPr userDrawn="1"/>
          </p:nvSpPr>
          <p:spPr bwMode="auto">
            <a:xfrm>
              <a:off x="4365" y="238"/>
              <a:ext cx="48" cy="67"/>
            </a:xfrm>
            <a:custGeom>
              <a:avLst/>
              <a:gdLst>
                <a:gd name="T0" fmla="*/ 374 w 477"/>
                <a:gd name="T1" fmla="*/ 564 h 661"/>
                <a:gd name="T2" fmla="*/ 359 w 477"/>
                <a:gd name="T3" fmla="*/ 579 h 661"/>
                <a:gd name="T4" fmla="*/ 316 w 477"/>
                <a:gd name="T5" fmla="*/ 613 h 661"/>
                <a:gd name="T6" fmla="*/ 287 w 477"/>
                <a:gd name="T7" fmla="*/ 631 h 661"/>
                <a:gd name="T8" fmla="*/ 254 w 477"/>
                <a:gd name="T9" fmla="*/ 646 h 661"/>
                <a:gd name="T10" fmla="*/ 217 w 477"/>
                <a:gd name="T11" fmla="*/ 657 h 661"/>
                <a:gd name="T12" fmla="*/ 198 w 477"/>
                <a:gd name="T13" fmla="*/ 660 h 661"/>
                <a:gd name="T14" fmla="*/ 178 w 477"/>
                <a:gd name="T15" fmla="*/ 661 h 661"/>
                <a:gd name="T16" fmla="*/ 140 w 477"/>
                <a:gd name="T17" fmla="*/ 659 h 661"/>
                <a:gd name="T18" fmla="*/ 106 w 477"/>
                <a:gd name="T19" fmla="*/ 651 h 661"/>
                <a:gd name="T20" fmla="*/ 75 w 477"/>
                <a:gd name="T21" fmla="*/ 639 h 661"/>
                <a:gd name="T22" fmla="*/ 50 w 477"/>
                <a:gd name="T23" fmla="*/ 620 h 661"/>
                <a:gd name="T24" fmla="*/ 39 w 477"/>
                <a:gd name="T25" fmla="*/ 607 h 661"/>
                <a:gd name="T26" fmla="*/ 29 w 477"/>
                <a:gd name="T27" fmla="*/ 594 h 661"/>
                <a:gd name="T28" fmla="*/ 20 w 477"/>
                <a:gd name="T29" fmla="*/ 579 h 661"/>
                <a:gd name="T30" fmla="*/ 12 w 477"/>
                <a:gd name="T31" fmla="*/ 561 h 661"/>
                <a:gd name="T32" fmla="*/ 3 w 477"/>
                <a:gd name="T33" fmla="*/ 520 h 661"/>
                <a:gd name="T34" fmla="*/ 0 w 477"/>
                <a:gd name="T35" fmla="*/ 471 h 661"/>
                <a:gd name="T36" fmla="*/ 110 w 477"/>
                <a:gd name="T37" fmla="*/ 0 h 661"/>
                <a:gd name="T38" fmla="*/ 110 w 477"/>
                <a:gd name="T39" fmla="*/ 461 h 661"/>
                <a:gd name="T40" fmla="*/ 112 w 477"/>
                <a:gd name="T41" fmla="*/ 486 h 661"/>
                <a:gd name="T42" fmla="*/ 117 w 477"/>
                <a:gd name="T43" fmla="*/ 507 h 661"/>
                <a:gd name="T44" fmla="*/ 124 w 477"/>
                <a:gd name="T45" fmla="*/ 525 h 661"/>
                <a:gd name="T46" fmla="*/ 134 w 477"/>
                <a:gd name="T47" fmla="*/ 540 h 661"/>
                <a:gd name="T48" fmla="*/ 148 w 477"/>
                <a:gd name="T49" fmla="*/ 551 h 661"/>
                <a:gd name="T50" fmla="*/ 166 w 477"/>
                <a:gd name="T51" fmla="*/ 558 h 661"/>
                <a:gd name="T52" fmla="*/ 189 w 477"/>
                <a:gd name="T53" fmla="*/ 562 h 661"/>
                <a:gd name="T54" fmla="*/ 217 w 477"/>
                <a:gd name="T55" fmla="*/ 561 h 661"/>
                <a:gd name="T56" fmla="*/ 246 w 477"/>
                <a:gd name="T57" fmla="*/ 556 h 661"/>
                <a:gd name="T58" fmla="*/ 275 w 477"/>
                <a:gd name="T59" fmla="*/ 546 h 661"/>
                <a:gd name="T60" fmla="*/ 302 w 477"/>
                <a:gd name="T61" fmla="*/ 534 h 661"/>
                <a:gd name="T62" fmla="*/ 336 w 477"/>
                <a:gd name="T63" fmla="*/ 515 h 661"/>
                <a:gd name="T64" fmla="*/ 363 w 477"/>
                <a:gd name="T65" fmla="*/ 496 h 661"/>
                <a:gd name="T66" fmla="*/ 367 w 477"/>
                <a:gd name="T67" fmla="*/ 0 h 661"/>
                <a:gd name="T68" fmla="*/ 477 w 477"/>
                <a:gd name="T69" fmla="*/ 64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7" h="661">
                  <a:moveTo>
                    <a:pt x="388" y="649"/>
                  </a:moveTo>
                  <a:lnTo>
                    <a:pt x="374" y="564"/>
                  </a:lnTo>
                  <a:lnTo>
                    <a:pt x="370" y="568"/>
                  </a:lnTo>
                  <a:lnTo>
                    <a:pt x="359" y="579"/>
                  </a:lnTo>
                  <a:lnTo>
                    <a:pt x="341" y="595"/>
                  </a:lnTo>
                  <a:lnTo>
                    <a:pt x="316" y="613"/>
                  </a:lnTo>
                  <a:lnTo>
                    <a:pt x="302" y="622"/>
                  </a:lnTo>
                  <a:lnTo>
                    <a:pt x="287" y="631"/>
                  </a:lnTo>
                  <a:lnTo>
                    <a:pt x="271" y="639"/>
                  </a:lnTo>
                  <a:lnTo>
                    <a:pt x="254" y="646"/>
                  </a:lnTo>
                  <a:lnTo>
                    <a:pt x="236" y="652"/>
                  </a:lnTo>
                  <a:lnTo>
                    <a:pt x="217" y="657"/>
                  </a:lnTo>
                  <a:lnTo>
                    <a:pt x="207" y="658"/>
                  </a:lnTo>
                  <a:lnTo>
                    <a:pt x="198" y="660"/>
                  </a:lnTo>
                  <a:lnTo>
                    <a:pt x="188" y="661"/>
                  </a:lnTo>
                  <a:lnTo>
                    <a:pt x="178" y="661"/>
                  </a:lnTo>
                  <a:lnTo>
                    <a:pt x="158" y="660"/>
                  </a:lnTo>
                  <a:lnTo>
                    <a:pt x="140" y="659"/>
                  </a:lnTo>
                  <a:lnTo>
                    <a:pt x="122" y="656"/>
                  </a:lnTo>
                  <a:lnTo>
                    <a:pt x="106" y="651"/>
                  </a:lnTo>
                  <a:lnTo>
                    <a:pt x="90" y="646"/>
                  </a:lnTo>
                  <a:lnTo>
                    <a:pt x="75" y="639"/>
                  </a:lnTo>
                  <a:lnTo>
                    <a:pt x="62" y="630"/>
                  </a:lnTo>
                  <a:lnTo>
                    <a:pt x="50" y="620"/>
                  </a:lnTo>
                  <a:lnTo>
                    <a:pt x="44" y="615"/>
                  </a:lnTo>
                  <a:lnTo>
                    <a:pt x="39" y="607"/>
                  </a:lnTo>
                  <a:lnTo>
                    <a:pt x="34" y="601"/>
                  </a:lnTo>
                  <a:lnTo>
                    <a:pt x="29" y="594"/>
                  </a:lnTo>
                  <a:lnTo>
                    <a:pt x="24" y="587"/>
                  </a:lnTo>
                  <a:lnTo>
                    <a:pt x="20" y="579"/>
                  </a:lnTo>
                  <a:lnTo>
                    <a:pt x="17" y="570"/>
                  </a:lnTo>
                  <a:lnTo>
                    <a:pt x="12" y="561"/>
                  </a:lnTo>
                  <a:lnTo>
                    <a:pt x="7" y="542"/>
                  </a:lnTo>
                  <a:lnTo>
                    <a:pt x="3" y="520"/>
                  </a:lnTo>
                  <a:lnTo>
                    <a:pt x="0" y="497"/>
                  </a:lnTo>
                  <a:lnTo>
                    <a:pt x="0" y="471"/>
                  </a:lnTo>
                  <a:lnTo>
                    <a:pt x="0" y="0"/>
                  </a:lnTo>
                  <a:lnTo>
                    <a:pt x="110" y="0"/>
                  </a:lnTo>
                  <a:lnTo>
                    <a:pt x="110" y="446"/>
                  </a:lnTo>
                  <a:lnTo>
                    <a:pt x="110" y="461"/>
                  </a:lnTo>
                  <a:lnTo>
                    <a:pt x="111" y="474"/>
                  </a:lnTo>
                  <a:lnTo>
                    <a:pt x="112" y="486"/>
                  </a:lnTo>
                  <a:lnTo>
                    <a:pt x="114" y="497"/>
                  </a:lnTo>
                  <a:lnTo>
                    <a:pt x="117" y="507"/>
                  </a:lnTo>
                  <a:lnTo>
                    <a:pt x="120" y="517"/>
                  </a:lnTo>
                  <a:lnTo>
                    <a:pt x="124" y="525"/>
                  </a:lnTo>
                  <a:lnTo>
                    <a:pt x="128" y="534"/>
                  </a:lnTo>
                  <a:lnTo>
                    <a:pt x="134" y="540"/>
                  </a:lnTo>
                  <a:lnTo>
                    <a:pt x="140" y="546"/>
                  </a:lnTo>
                  <a:lnTo>
                    <a:pt x="148" y="551"/>
                  </a:lnTo>
                  <a:lnTo>
                    <a:pt x="156" y="555"/>
                  </a:lnTo>
                  <a:lnTo>
                    <a:pt x="166" y="558"/>
                  </a:lnTo>
                  <a:lnTo>
                    <a:pt x="177" y="560"/>
                  </a:lnTo>
                  <a:lnTo>
                    <a:pt x="189" y="562"/>
                  </a:lnTo>
                  <a:lnTo>
                    <a:pt x="202" y="562"/>
                  </a:lnTo>
                  <a:lnTo>
                    <a:pt x="217" y="561"/>
                  </a:lnTo>
                  <a:lnTo>
                    <a:pt x="231" y="559"/>
                  </a:lnTo>
                  <a:lnTo>
                    <a:pt x="246" y="556"/>
                  </a:lnTo>
                  <a:lnTo>
                    <a:pt x="261" y="551"/>
                  </a:lnTo>
                  <a:lnTo>
                    <a:pt x="275" y="546"/>
                  </a:lnTo>
                  <a:lnTo>
                    <a:pt x="289" y="541"/>
                  </a:lnTo>
                  <a:lnTo>
                    <a:pt x="302" y="534"/>
                  </a:lnTo>
                  <a:lnTo>
                    <a:pt x="314" y="527"/>
                  </a:lnTo>
                  <a:lnTo>
                    <a:pt x="336" y="515"/>
                  </a:lnTo>
                  <a:lnTo>
                    <a:pt x="353" y="504"/>
                  </a:lnTo>
                  <a:lnTo>
                    <a:pt x="363" y="496"/>
                  </a:lnTo>
                  <a:lnTo>
                    <a:pt x="367" y="493"/>
                  </a:lnTo>
                  <a:lnTo>
                    <a:pt x="367" y="0"/>
                  </a:lnTo>
                  <a:lnTo>
                    <a:pt x="477" y="0"/>
                  </a:lnTo>
                  <a:lnTo>
                    <a:pt x="477" y="649"/>
                  </a:lnTo>
                  <a:lnTo>
                    <a:pt x="388" y="649"/>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
          <p:nvSpPr>
            <p:cNvPr id="1045" name="Rectangle 21"/>
            <p:cNvSpPr>
              <a:spLocks noChangeArrowheads="1"/>
            </p:cNvSpPr>
            <p:nvPr userDrawn="1"/>
          </p:nvSpPr>
          <p:spPr bwMode="auto">
            <a:xfrm>
              <a:off x="4437" y="215"/>
              <a:ext cx="11" cy="8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de-CH">
                <a:solidFill>
                  <a:srgbClr val="000000"/>
                </a:solidFill>
              </a:endParaRPr>
            </a:p>
          </p:txBody>
        </p:sp>
        <p:sp>
          <p:nvSpPr>
            <p:cNvPr id="1046" name="Freeform 22"/>
            <p:cNvSpPr>
              <a:spLocks noEditPoints="1"/>
            </p:cNvSpPr>
            <p:nvPr userDrawn="1"/>
          </p:nvSpPr>
          <p:spPr bwMode="auto">
            <a:xfrm>
              <a:off x="4468" y="237"/>
              <a:ext cx="48" cy="68"/>
            </a:xfrm>
            <a:custGeom>
              <a:avLst/>
              <a:gdLst>
                <a:gd name="T0" fmla="*/ 109 w 478"/>
                <a:gd name="T1" fmla="*/ 390 h 673"/>
                <a:gd name="T2" fmla="*/ 114 w 478"/>
                <a:gd name="T3" fmla="*/ 439 h 673"/>
                <a:gd name="T4" fmla="*/ 124 w 478"/>
                <a:gd name="T5" fmla="*/ 480 h 673"/>
                <a:gd name="T6" fmla="*/ 136 w 478"/>
                <a:gd name="T7" fmla="*/ 510 h 673"/>
                <a:gd name="T8" fmla="*/ 153 w 478"/>
                <a:gd name="T9" fmla="*/ 534 h 673"/>
                <a:gd name="T10" fmla="*/ 170 w 478"/>
                <a:gd name="T11" fmla="*/ 552 h 673"/>
                <a:gd name="T12" fmla="*/ 189 w 478"/>
                <a:gd name="T13" fmla="*/ 563 h 673"/>
                <a:gd name="T14" fmla="*/ 224 w 478"/>
                <a:gd name="T15" fmla="*/ 573 h 673"/>
                <a:gd name="T16" fmla="*/ 263 w 478"/>
                <a:gd name="T17" fmla="*/ 576 h 673"/>
                <a:gd name="T18" fmla="*/ 300 w 478"/>
                <a:gd name="T19" fmla="*/ 575 h 673"/>
                <a:gd name="T20" fmla="*/ 355 w 478"/>
                <a:gd name="T21" fmla="*/ 566 h 673"/>
                <a:gd name="T22" fmla="*/ 425 w 478"/>
                <a:gd name="T23" fmla="*/ 550 h 673"/>
                <a:gd name="T24" fmla="*/ 442 w 478"/>
                <a:gd name="T25" fmla="*/ 643 h 673"/>
                <a:gd name="T26" fmla="*/ 411 w 478"/>
                <a:gd name="T27" fmla="*/ 652 h 673"/>
                <a:gd name="T28" fmla="*/ 336 w 478"/>
                <a:gd name="T29" fmla="*/ 668 h 673"/>
                <a:gd name="T30" fmla="*/ 290 w 478"/>
                <a:gd name="T31" fmla="*/ 672 h 673"/>
                <a:gd name="T32" fmla="*/ 227 w 478"/>
                <a:gd name="T33" fmla="*/ 671 h 673"/>
                <a:gd name="T34" fmla="*/ 166 w 478"/>
                <a:gd name="T35" fmla="*/ 661 h 673"/>
                <a:gd name="T36" fmla="*/ 131 w 478"/>
                <a:gd name="T37" fmla="*/ 649 h 673"/>
                <a:gd name="T38" fmla="*/ 100 w 478"/>
                <a:gd name="T39" fmla="*/ 630 h 673"/>
                <a:gd name="T40" fmla="*/ 71 w 478"/>
                <a:gd name="T41" fmla="*/ 602 h 673"/>
                <a:gd name="T42" fmla="*/ 45 w 478"/>
                <a:gd name="T43" fmla="*/ 567 h 673"/>
                <a:gd name="T44" fmla="*/ 25 w 478"/>
                <a:gd name="T45" fmla="*/ 520 h 673"/>
                <a:gd name="T46" fmla="*/ 10 w 478"/>
                <a:gd name="T47" fmla="*/ 463 h 673"/>
                <a:gd name="T48" fmla="*/ 2 w 478"/>
                <a:gd name="T49" fmla="*/ 392 h 673"/>
                <a:gd name="T50" fmla="*/ 0 w 478"/>
                <a:gd name="T51" fmla="*/ 312 h 673"/>
                <a:gd name="T52" fmla="*/ 5 w 478"/>
                <a:gd name="T53" fmla="*/ 244 h 673"/>
                <a:gd name="T54" fmla="*/ 16 w 478"/>
                <a:gd name="T55" fmla="*/ 186 h 673"/>
                <a:gd name="T56" fmla="*/ 31 w 478"/>
                <a:gd name="T57" fmla="*/ 138 h 673"/>
                <a:gd name="T58" fmla="*/ 51 w 478"/>
                <a:gd name="T59" fmla="*/ 98 h 673"/>
                <a:gd name="T60" fmla="*/ 76 w 478"/>
                <a:gd name="T61" fmla="*/ 66 h 673"/>
                <a:gd name="T62" fmla="*/ 103 w 478"/>
                <a:gd name="T63" fmla="*/ 41 h 673"/>
                <a:gd name="T64" fmla="*/ 132 w 478"/>
                <a:gd name="T65" fmla="*/ 23 h 673"/>
                <a:gd name="T66" fmla="*/ 165 w 478"/>
                <a:gd name="T67" fmla="*/ 11 h 673"/>
                <a:gd name="T68" fmla="*/ 198 w 478"/>
                <a:gd name="T69" fmla="*/ 3 h 673"/>
                <a:gd name="T70" fmla="*/ 266 w 478"/>
                <a:gd name="T71" fmla="*/ 1 h 673"/>
                <a:gd name="T72" fmla="*/ 330 w 478"/>
                <a:gd name="T73" fmla="*/ 12 h 673"/>
                <a:gd name="T74" fmla="*/ 360 w 478"/>
                <a:gd name="T75" fmla="*/ 25 h 673"/>
                <a:gd name="T76" fmla="*/ 390 w 478"/>
                <a:gd name="T77" fmla="*/ 44 h 673"/>
                <a:gd name="T78" fmla="*/ 415 w 478"/>
                <a:gd name="T79" fmla="*/ 71 h 673"/>
                <a:gd name="T80" fmla="*/ 437 w 478"/>
                <a:gd name="T81" fmla="*/ 104 h 673"/>
                <a:gd name="T82" fmla="*/ 456 w 478"/>
                <a:gd name="T83" fmla="*/ 147 h 673"/>
                <a:gd name="T84" fmla="*/ 469 w 478"/>
                <a:gd name="T85" fmla="*/ 199 h 673"/>
                <a:gd name="T86" fmla="*/ 476 w 478"/>
                <a:gd name="T87" fmla="*/ 262 h 673"/>
                <a:gd name="T88" fmla="*/ 477 w 478"/>
                <a:gd name="T89" fmla="*/ 337 h 673"/>
                <a:gd name="T90" fmla="*/ 230 w 478"/>
                <a:gd name="T91" fmla="*/ 84 h 673"/>
                <a:gd name="T92" fmla="*/ 190 w 478"/>
                <a:gd name="T93" fmla="*/ 92 h 673"/>
                <a:gd name="T94" fmla="*/ 158 w 478"/>
                <a:gd name="T95" fmla="*/ 113 h 673"/>
                <a:gd name="T96" fmla="*/ 133 w 478"/>
                <a:gd name="T97" fmla="*/ 152 h 673"/>
                <a:gd name="T98" fmla="*/ 117 w 478"/>
                <a:gd name="T99" fmla="*/ 211 h 673"/>
                <a:gd name="T100" fmla="*/ 110 w 478"/>
                <a:gd name="T101" fmla="*/ 294 h 673"/>
                <a:gd name="T102" fmla="*/ 365 w 478"/>
                <a:gd name="T103" fmla="*/ 233 h 673"/>
                <a:gd name="T104" fmla="*/ 352 w 478"/>
                <a:gd name="T105" fmla="*/ 165 h 673"/>
                <a:gd name="T106" fmla="*/ 331 w 478"/>
                <a:gd name="T107" fmla="*/ 120 h 673"/>
                <a:gd name="T108" fmla="*/ 303 w 478"/>
                <a:gd name="T109" fmla="*/ 95 h 673"/>
                <a:gd name="T110" fmla="*/ 268 w 478"/>
                <a:gd name="T111" fmla="*/ 85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78" h="673">
                  <a:moveTo>
                    <a:pt x="476" y="370"/>
                  </a:moveTo>
                  <a:lnTo>
                    <a:pt x="108" y="370"/>
                  </a:lnTo>
                  <a:lnTo>
                    <a:pt x="109" y="390"/>
                  </a:lnTo>
                  <a:lnTo>
                    <a:pt x="110" y="408"/>
                  </a:lnTo>
                  <a:lnTo>
                    <a:pt x="112" y="424"/>
                  </a:lnTo>
                  <a:lnTo>
                    <a:pt x="114" y="439"/>
                  </a:lnTo>
                  <a:lnTo>
                    <a:pt x="117" y="453"/>
                  </a:lnTo>
                  <a:lnTo>
                    <a:pt x="120" y="467"/>
                  </a:lnTo>
                  <a:lnTo>
                    <a:pt x="124" y="480"/>
                  </a:lnTo>
                  <a:lnTo>
                    <a:pt x="127" y="491"/>
                  </a:lnTo>
                  <a:lnTo>
                    <a:pt x="132" y="501"/>
                  </a:lnTo>
                  <a:lnTo>
                    <a:pt x="136" y="510"/>
                  </a:lnTo>
                  <a:lnTo>
                    <a:pt x="141" y="519"/>
                  </a:lnTo>
                  <a:lnTo>
                    <a:pt x="147" y="527"/>
                  </a:lnTo>
                  <a:lnTo>
                    <a:pt x="153" y="534"/>
                  </a:lnTo>
                  <a:lnTo>
                    <a:pt x="158" y="540"/>
                  </a:lnTo>
                  <a:lnTo>
                    <a:pt x="164" y="547"/>
                  </a:lnTo>
                  <a:lnTo>
                    <a:pt x="170" y="552"/>
                  </a:lnTo>
                  <a:lnTo>
                    <a:pt x="176" y="556"/>
                  </a:lnTo>
                  <a:lnTo>
                    <a:pt x="183" y="560"/>
                  </a:lnTo>
                  <a:lnTo>
                    <a:pt x="189" y="563"/>
                  </a:lnTo>
                  <a:lnTo>
                    <a:pt x="196" y="566"/>
                  </a:lnTo>
                  <a:lnTo>
                    <a:pt x="209" y="571"/>
                  </a:lnTo>
                  <a:lnTo>
                    <a:pt x="224" y="573"/>
                  </a:lnTo>
                  <a:lnTo>
                    <a:pt x="237" y="575"/>
                  </a:lnTo>
                  <a:lnTo>
                    <a:pt x="250" y="576"/>
                  </a:lnTo>
                  <a:lnTo>
                    <a:pt x="263" y="576"/>
                  </a:lnTo>
                  <a:lnTo>
                    <a:pt x="275" y="576"/>
                  </a:lnTo>
                  <a:lnTo>
                    <a:pt x="287" y="576"/>
                  </a:lnTo>
                  <a:lnTo>
                    <a:pt x="300" y="575"/>
                  </a:lnTo>
                  <a:lnTo>
                    <a:pt x="314" y="573"/>
                  </a:lnTo>
                  <a:lnTo>
                    <a:pt x="328" y="571"/>
                  </a:lnTo>
                  <a:lnTo>
                    <a:pt x="355" y="566"/>
                  </a:lnTo>
                  <a:lnTo>
                    <a:pt x="383" y="561"/>
                  </a:lnTo>
                  <a:lnTo>
                    <a:pt x="406" y="555"/>
                  </a:lnTo>
                  <a:lnTo>
                    <a:pt x="425" y="550"/>
                  </a:lnTo>
                  <a:lnTo>
                    <a:pt x="438" y="546"/>
                  </a:lnTo>
                  <a:lnTo>
                    <a:pt x="442" y="545"/>
                  </a:lnTo>
                  <a:lnTo>
                    <a:pt x="442" y="643"/>
                  </a:lnTo>
                  <a:lnTo>
                    <a:pt x="438" y="644"/>
                  </a:lnTo>
                  <a:lnTo>
                    <a:pt x="428" y="647"/>
                  </a:lnTo>
                  <a:lnTo>
                    <a:pt x="411" y="652"/>
                  </a:lnTo>
                  <a:lnTo>
                    <a:pt x="390" y="658"/>
                  </a:lnTo>
                  <a:lnTo>
                    <a:pt x="364" y="663"/>
                  </a:lnTo>
                  <a:lnTo>
                    <a:pt x="336" y="668"/>
                  </a:lnTo>
                  <a:lnTo>
                    <a:pt x="321" y="670"/>
                  </a:lnTo>
                  <a:lnTo>
                    <a:pt x="306" y="671"/>
                  </a:lnTo>
                  <a:lnTo>
                    <a:pt x="290" y="672"/>
                  </a:lnTo>
                  <a:lnTo>
                    <a:pt x="275" y="673"/>
                  </a:lnTo>
                  <a:lnTo>
                    <a:pt x="251" y="672"/>
                  </a:lnTo>
                  <a:lnTo>
                    <a:pt x="227" y="671"/>
                  </a:lnTo>
                  <a:lnTo>
                    <a:pt x="202" y="668"/>
                  </a:lnTo>
                  <a:lnTo>
                    <a:pt x="178" y="664"/>
                  </a:lnTo>
                  <a:lnTo>
                    <a:pt x="166" y="661"/>
                  </a:lnTo>
                  <a:lnTo>
                    <a:pt x="155" y="658"/>
                  </a:lnTo>
                  <a:lnTo>
                    <a:pt x="143" y="653"/>
                  </a:lnTo>
                  <a:lnTo>
                    <a:pt x="131" y="649"/>
                  </a:lnTo>
                  <a:lnTo>
                    <a:pt x="121" y="643"/>
                  </a:lnTo>
                  <a:lnTo>
                    <a:pt x="110" y="637"/>
                  </a:lnTo>
                  <a:lnTo>
                    <a:pt x="100" y="630"/>
                  </a:lnTo>
                  <a:lnTo>
                    <a:pt x="90" y="621"/>
                  </a:lnTo>
                  <a:lnTo>
                    <a:pt x="80" y="612"/>
                  </a:lnTo>
                  <a:lnTo>
                    <a:pt x="71" y="602"/>
                  </a:lnTo>
                  <a:lnTo>
                    <a:pt x="61" y="591"/>
                  </a:lnTo>
                  <a:lnTo>
                    <a:pt x="53" y="580"/>
                  </a:lnTo>
                  <a:lnTo>
                    <a:pt x="45" y="567"/>
                  </a:lnTo>
                  <a:lnTo>
                    <a:pt x="38" y="553"/>
                  </a:lnTo>
                  <a:lnTo>
                    <a:pt x="31" y="536"/>
                  </a:lnTo>
                  <a:lnTo>
                    <a:pt x="25" y="520"/>
                  </a:lnTo>
                  <a:lnTo>
                    <a:pt x="19" y="502"/>
                  </a:lnTo>
                  <a:lnTo>
                    <a:pt x="14" y="483"/>
                  </a:lnTo>
                  <a:lnTo>
                    <a:pt x="10" y="463"/>
                  </a:lnTo>
                  <a:lnTo>
                    <a:pt x="6" y="440"/>
                  </a:lnTo>
                  <a:lnTo>
                    <a:pt x="4" y="417"/>
                  </a:lnTo>
                  <a:lnTo>
                    <a:pt x="2" y="392"/>
                  </a:lnTo>
                  <a:lnTo>
                    <a:pt x="0" y="365"/>
                  </a:lnTo>
                  <a:lnTo>
                    <a:pt x="0" y="337"/>
                  </a:lnTo>
                  <a:lnTo>
                    <a:pt x="0" y="312"/>
                  </a:lnTo>
                  <a:lnTo>
                    <a:pt x="1" y="287"/>
                  </a:lnTo>
                  <a:lnTo>
                    <a:pt x="3" y="265"/>
                  </a:lnTo>
                  <a:lnTo>
                    <a:pt x="5" y="244"/>
                  </a:lnTo>
                  <a:lnTo>
                    <a:pt x="8" y="224"/>
                  </a:lnTo>
                  <a:lnTo>
                    <a:pt x="12" y="204"/>
                  </a:lnTo>
                  <a:lnTo>
                    <a:pt x="16" y="186"/>
                  </a:lnTo>
                  <a:lnTo>
                    <a:pt x="20" y="169"/>
                  </a:lnTo>
                  <a:lnTo>
                    <a:pt x="26" y="153"/>
                  </a:lnTo>
                  <a:lnTo>
                    <a:pt x="31" y="138"/>
                  </a:lnTo>
                  <a:lnTo>
                    <a:pt x="37" y="123"/>
                  </a:lnTo>
                  <a:lnTo>
                    <a:pt x="44" y="110"/>
                  </a:lnTo>
                  <a:lnTo>
                    <a:pt x="51" y="98"/>
                  </a:lnTo>
                  <a:lnTo>
                    <a:pt x="59" y="86"/>
                  </a:lnTo>
                  <a:lnTo>
                    <a:pt x="68" y="76"/>
                  </a:lnTo>
                  <a:lnTo>
                    <a:pt x="76" y="66"/>
                  </a:lnTo>
                  <a:lnTo>
                    <a:pt x="85" y="57"/>
                  </a:lnTo>
                  <a:lnTo>
                    <a:pt x="94" y="48"/>
                  </a:lnTo>
                  <a:lnTo>
                    <a:pt x="103" y="41"/>
                  </a:lnTo>
                  <a:lnTo>
                    <a:pt x="112" y="34"/>
                  </a:lnTo>
                  <a:lnTo>
                    <a:pt x="122" y="28"/>
                  </a:lnTo>
                  <a:lnTo>
                    <a:pt x="132" y="23"/>
                  </a:lnTo>
                  <a:lnTo>
                    <a:pt x="143" y="18"/>
                  </a:lnTo>
                  <a:lnTo>
                    <a:pt x="154" y="14"/>
                  </a:lnTo>
                  <a:lnTo>
                    <a:pt x="165" y="11"/>
                  </a:lnTo>
                  <a:lnTo>
                    <a:pt x="176" y="8"/>
                  </a:lnTo>
                  <a:lnTo>
                    <a:pt x="187" y="5"/>
                  </a:lnTo>
                  <a:lnTo>
                    <a:pt x="198" y="3"/>
                  </a:lnTo>
                  <a:lnTo>
                    <a:pt x="221" y="1"/>
                  </a:lnTo>
                  <a:lnTo>
                    <a:pt x="244" y="0"/>
                  </a:lnTo>
                  <a:lnTo>
                    <a:pt x="266" y="1"/>
                  </a:lnTo>
                  <a:lnTo>
                    <a:pt x="287" y="3"/>
                  </a:lnTo>
                  <a:lnTo>
                    <a:pt x="309" y="7"/>
                  </a:lnTo>
                  <a:lnTo>
                    <a:pt x="330" y="12"/>
                  </a:lnTo>
                  <a:lnTo>
                    <a:pt x="340" y="16"/>
                  </a:lnTo>
                  <a:lnTo>
                    <a:pt x="350" y="20"/>
                  </a:lnTo>
                  <a:lnTo>
                    <a:pt x="360" y="25"/>
                  </a:lnTo>
                  <a:lnTo>
                    <a:pt x="370" y="31"/>
                  </a:lnTo>
                  <a:lnTo>
                    <a:pt x="380" y="37"/>
                  </a:lnTo>
                  <a:lnTo>
                    <a:pt x="390" y="44"/>
                  </a:lnTo>
                  <a:lnTo>
                    <a:pt x="398" y="52"/>
                  </a:lnTo>
                  <a:lnTo>
                    <a:pt x="407" y="61"/>
                  </a:lnTo>
                  <a:lnTo>
                    <a:pt x="415" y="71"/>
                  </a:lnTo>
                  <a:lnTo>
                    <a:pt x="423" y="81"/>
                  </a:lnTo>
                  <a:lnTo>
                    <a:pt x="430" y="92"/>
                  </a:lnTo>
                  <a:lnTo>
                    <a:pt x="437" y="104"/>
                  </a:lnTo>
                  <a:lnTo>
                    <a:pt x="444" y="117"/>
                  </a:lnTo>
                  <a:lnTo>
                    <a:pt x="450" y="131"/>
                  </a:lnTo>
                  <a:lnTo>
                    <a:pt x="456" y="147"/>
                  </a:lnTo>
                  <a:lnTo>
                    <a:pt x="461" y="163"/>
                  </a:lnTo>
                  <a:lnTo>
                    <a:pt x="465" y="181"/>
                  </a:lnTo>
                  <a:lnTo>
                    <a:pt x="469" y="199"/>
                  </a:lnTo>
                  <a:lnTo>
                    <a:pt x="472" y="219"/>
                  </a:lnTo>
                  <a:lnTo>
                    <a:pt x="475" y="240"/>
                  </a:lnTo>
                  <a:lnTo>
                    <a:pt x="476" y="262"/>
                  </a:lnTo>
                  <a:lnTo>
                    <a:pt x="477" y="285"/>
                  </a:lnTo>
                  <a:lnTo>
                    <a:pt x="478" y="311"/>
                  </a:lnTo>
                  <a:lnTo>
                    <a:pt x="477" y="337"/>
                  </a:lnTo>
                  <a:lnTo>
                    <a:pt x="476" y="370"/>
                  </a:lnTo>
                  <a:close/>
                  <a:moveTo>
                    <a:pt x="244" y="83"/>
                  </a:moveTo>
                  <a:lnTo>
                    <a:pt x="230" y="84"/>
                  </a:lnTo>
                  <a:lnTo>
                    <a:pt x="215" y="85"/>
                  </a:lnTo>
                  <a:lnTo>
                    <a:pt x="202" y="88"/>
                  </a:lnTo>
                  <a:lnTo>
                    <a:pt x="190" y="92"/>
                  </a:lnTo>
                  <a:lnTo>
                    <a:pt x="179" y="98"/>
                  </a:lnTo>
                  <a:lnTo>
                    <a:pt x="168" y="105"/>
                  </a:lnTo>
                  <a:lnTo>
                    <a:pt x="158" y="113"/>
                  </a:lnTo>
                  <a:lnTo>
                    <a:pt x="149" y="124"/>
                  </a:lnTo>
                  <a:lnTo>
                    <a:pt x="140" y="138"/>
                  </a:lnTo>
                  <a:lnTo>
                    <a:pt x="133" y="152"/>
                  </a:lnTo>
                  <a:lnTo>
                    <a:pt x="127" y="169"/>
                  </a:lnTo>
                  <a:lnTo>
                    <a:pt x="121" y="189"/>
                  </a:lnTo>
                  <a:lnTo>
                    <a:pt x="117" y="211"/>
                  </a:lnTo>
                  <a:lnTo>
                    <a:pt x="113" y="237"/>
                  </a:lnTo>
                  <a:lnTo>
                    <a:pt x="111" y="264"/>
                  </a:lnTo>
                  <a:lnTo>
                    <a:pt x="110" y="294"/>
                  </a:lnTo>
                  <a:lnTo>
                    <a:pt x="368" y="294"/>
                  </a:lnTo>
                  <a:lnTo>
                    <a:pt x="367" y="262"/>
                  </a:lnTo>
                  <a:lnTo>
                    <a:pt x="365" y="233"/>
                  </a:lnTo>
                  <a:lnTo>
                    <a:pt x="362" y="207"/>
                  </a:lnTo>
                  <a:lnTo>
                    <a:pt x="358" y="184"/>
                  </a:lnTo>
                  <a:lnTo>
                    <a:pt x="352" y="165"/>
                  </a:lnTo>
                  <a:lnTo>
                    <a:pt x="346" y="148"/>
                  </a:lnTo>
                  <a:lnTo>
                    <a:pt x="339" y="132"/>
                  </a:lnTo>
                  <a:lnTo>
                    <a:pt x="331" y="120"/>
                  </a:lnTo>
                  <a:lnTo>
                    <a:pt x="322" y="110"/>
                  </a:lnTo>
                  <a:lnTo>
                    <a:pt x="313" y="102"/>
                  </a:lnTo>
                  <a:lnTo>
                    <a:pt x="303" y="95"/>
                  </a:lnTo>
                  <a:lnTo>
                    <a:pt x="291" y="91"/>
                  </a:lnTo>
                  <a:lnTo>
                    <a:pt x="280" y="87"/>
                  </a:lnTo>
                  <a:lnTo>
                    <a:pt x="268" y="85"/>
                  </a:lnTo>
                  <a:lnTo>
                    <a:pt x="257" y="84"/>
                  </a:lnTo>
                  <a:lnTo>
                    <a:pt x="244" y="8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
          <p:nvSpPr>
            <p:cNvPr id="1047" name="Freeform 23"/>
            <p:cNvSpPr>
              <a:spLocks/>
            </p:cNvSpPr>
            <p:nvPr userDrawn="1"/>
          </p:nvSpPr>
          <p:spPr bwMode="auto">
            <a:xfrm>
              <a:off x="4562" y="238"/>
              <a:ext cx="48" cy="67"/>
            </a:xfrm>
            <a:custGeom>
              <a:avLst/>
              <a:gdLst>
                <a:gd name="T0" fmla="*/ 375 w 477"/>
                <a:gd name="T1" fmla="*/ 564 h 661"/>
                <a:gd name="T2" fmla="*/ 359 w 477"/>
                <a:gd name="T3" fmla="*/ 579 h 661"/>
                <a:gd name="T4" fmla="*/ 317 w 477"/>
                <a:gd name="T5" fmla="*/ 613 h 661"/>
                <a:gd name="T6" fmla="*/ 288 w 477"/>
                <a:gd name="T7" fmla="*/ 631 h 661"/>
                <a:gd name="T8" fmla="*/ 254 w 477"/>
                <a:gd name="T9" fmla="*/ 646 h 661"/>
                <a:gd name="T10" fmla="*/ 217 w 477"/>
                <a:gd name="T11" fmla="*/ 657 h 661"/>
                <a:gd name="T12" fmla="*/ 197 w 477"/>
                <a:gd name="T13" fmla="*/ 660 h 661"/>
                <a:gd name="T14" fmla="*/ 177 w 477"/>
                <a:gd name="T15" fmla="*/ 661 h 661"/>
                <a:gd name="T16" fmla="*/ 140 w 477"/>
                <a:gd name="T17" fmla="*/ 659 h 661"/>
                <a:gd name="T18" fmla="*/ 105 w 477"/>
                <a:gd name="T19" fmla="*/ 651 h 661"/>
                <a:gd name="T20" fmla="*/ 75 w 477"/>
                <a:gd name="T21" fmla="*/ 639 h 661"/>
                <a:gd name="T22" fmla="*/ 50 w 477"/>
                <a:gd name="T23" fmla="*/ 620 h 661"/>
                <a:gd name="T24" fmla="*/ 38 w 477"/>
                <a:gd name="T25" fmla="*/ 607 h 661"/>
                <a:gd name="T26" fmla="*/ 28 w 477"/>
                <a:gd name="T27" fmla="*/ 594 h 661"/>
                <a:gd name="T28" fmla="*/ 20 w 477"/>
                <a:gd name="T29" fmla="*/ 579 h 661"/>
                <a:gd name="T30" fmla="*/ 13 w 477"/>
                <a:gd name="T31" fmla="*/ 561 h 661"/>
                <a:gd name="T32" fmla="*/ 3 w 477"/>
                <a:gd name="T33" fmla="*/ 520 h 661"/>
                <a:gd name="T34" fmla="*/ 0 w 477"/>
                <a:gd name="T35" fmla="*/ 471 h 661"/>
                <a:gd name="T36" fmla="*/ 110 w 477"/>
                <a:gd name="T37" fmla="*/ 0 h 661"/>
                <a:gd name="T38" fmla="*/ 110 w 477"/>
                <a:gd name="T39" fmla="*/ 461 h 661"/>
                <a:gd name="T40" fmla="*/ 112 w 477"/>
                <a:gd name="T41" fmla="*/ 486 h 661"/>
                <a:gd name="T42" fmla="*/ 116 w 477"/>
                <a:gd name="T43" fmla="*/ 507 h 661"/>
                <a:gd name="T44" fmla="*/ 123 w 477"/>
                <a:gd name="T45" fmla="*/ 525 h 661"/>
                <a:gd name="T46" fmla="*/ 134 w 477"/>
                <a:gd name="T47" fmla="*/ 540 h 661"/>
                <a:gd name="T48" fmla="*/ 148 w 477"/>
                <a:gd name="T49" fmla="*/ 551 h 661"/>
                <a:gd name="T50" fmla="*/ 166 w 477"/>
                <a:gd name="T51" fmla="*/ 558 h 661"/>
                <a:gd name="T52" fmla="*/ 188 w 477"/>
                <a:gd name="T53" fmla="*/ 562 h 661"/>
                <a:gd name="T54" fmla="*/ 217 w 477"/>
                <a:gd name="T55" fmla="*/ 561 h 661"/>
                <a:gd name="T56" fmla="*/ 246 w 477"/>
                <a:gd name="T57" fmla="*/ 556 h 661"/>
                <a:gd name="T58" fmla="*/ 275 w 477"/>
                <a:gd name="T59" fmla="*/ 546 h 661"/>
                <a:gd name="T60" fmla="*/ 302 w 477"/>
                <a:gd name="T61" fmla="*/ 534 h 661"/>
                <a:gd name="T62" fmla="*/ 335 w 477"/>
                <a:gd name="T63" fmla="*/ 515 h 661"/>
                <a:gd name="T64" fmla="*/ 363 w 477"/>
                <a:gd name="T65" fmla="*/ 496 h 661"/>
                <a:gd name="T66" fmla="*/ 367 w 477"/>
                <a:gd name="T67" fmla="*/ 0 h 661"/>
                <a:gd name="T68" fmla="*/ 477 w 477"/>
                <a:gd name="T69" fmla="*/ 649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7" h="661">
                  <a:moveTo>
                    <a:pt x="388" y="649"/>
                  </a:moveTo>
                  <a:lnTo>
                    <a:pt x="375" y="564"/>
                  </a:lnTo>
                  <a:lnTo>
                    <a:pt x="371" y="568"/>
                  </a:lnTo>
                  <a:lnTo>
                    <a:pt x="359" y="579"/>
                  </a:lnTo>
                  <a:lnTo>
                    <a:pt x="340" y="595"/>
                  </a:lnTo>
                  <a:lnTo>
                    <a:pt x="317" y="613"/>
                  </a:lnTo>
                  <a:lnTo>
                    <a:pt x="303" y="622"/>
                  </a:lnTo>
                  <a:lnTo>
                    <a:pt x="288" y="631"/>
                  </a:lnTo>
                  <a:lnTo>
                    <a:pt x="271" y="639"/>
                  </a:lnTo>
                  <a:lnTo>
                    <a:pt x="254" y="646"/>
                  </a:lnTo>
                  <a:lnTo>
                    <a:pt x="236" y="652"/>
                  </a:lnTo>
                  <a:lnTo>
                    <a:pt x="217" y="657"/>
                  </a:lnTo>
                  <a:lnTo>
                    <a:pt x="208" y="658"/>
                  </a:lnTo>
                  <a:lnTo>
                    <a:pt x="197" y="660"/>
                  </a:lnTo>
                  <a:lnTo>
                    <a:pt x="187" y="661"/>
                  </a:lnTo>
                  <a:lnTo>
                    <a:pt x="177" y="661"/>
                  </a:lnTo>
                  <a:lnTo>
                    <a:pt x="158" y="660"/>
                  </a:lnTo>
                  <a:lnTo>
                    <a:pt x="140" y="659"/>
                  </a:lnTo>
                  <a:lnTo>
                    <a:pt x="122" y="656"/>
                  </a:lnTo>
                  <a:lnTo>
                    <a:pt x="105" y="651"/>
                  </a:lnTo>
                  <a:lnTo>
                    <a:pt x="90" y="646"/>
                  </a:lnTo>
                  <a:lnTo>
                    <a:pt x="75" y="639"/>
                  </a:lnTo>
                  <a:lnTo>
                    <a:pt x="62" y="630"/>
                  </a:lnTo>
                  <a:lnTo>
                    <a:pt x="50" y="620"/>
                  </a:lnTo>
                  <a:lnTo>
                    <a:pt x="43" y="615"/>
                  </a:lnTo>
                  <a:lnTo>
                    <a:pt x="38" y="607"/>
                  </a:lnTo>
                  <a:lnTo>
                    <a:pt x="33" y="601"/>
                  </a:lnTo>
                  <a:lnTo>
                    <a:pt x="28" y="594"/>
                  </a:lnTo>
                  <a:lnTo>
                    <a:pt x="24" y="587"/>
                  </a:lnTo>
                  <a:lnTo>
                    <a:pt x="20" y="579"/>
                  </a:lnTo>
                  <a:lnTo>
                    <a:pt x="16" y="570"/>
                  </a:lnTo>
                  <a:lnTo>
                    <a:pt x="13" y="561"/>
                  </a:lnTo>
                  <a:lnTo>
                    <a:pt x="7" y="542"/>
                  </a:lnTo>
                  <a:lnTo>
                    <a:pt x="3" y="520"/>
                  </a:lnTo>
                  <a:lnTo>
                    <a:pt x="1" y="497"/>
                  </a:lnTo>
                  <a:lnTo>
                    <a:pt x="0" y="471"/>
                  </a:lnTo>
                  <a:lnTo>
                    <a:pt x="0" y="0"/>
                  </a:lnTo>
                  <a:lnTo>
                    <a:pt x="110" y="0"/>
                  </a:lnTo>
                  <a:lnTo>
                    <a:pt x="110" y="446"/>
                  </a:lnTo>
                  <a:lnTo>
                    <a:pt x="110" y="461"/>
                  </a:lnTo>
                  <a:lnTo>
                    <a:pt x="110" y="474"/>
                  </a:lnTo>
                  <a:lnTo>
                    <a:pt x="112" y="486"/>
                  </a:lnTo>
                  <a:lnTo>
                    <a:pt x="113" y="497"/>
                  </a:lnTo>
                  <a:lnTo>
                    <a:pt x="116" y="507"/>
                  </a:lnTo>
                  <a:lnTo>
                    <a:pt x="119" y="517"/>
                  </a:lnTo>
                  <a:lnTo>
                    <a:pt x="123" y="525"/>
                  </a:lnTo>
                  <a:lnTo>
                    <a:pt x="129" y="534"/>
                  </a:lnTo>
                  <a:lnTo>
                    <a:pt x="134" y="540"/>
                  </a:lnTo>
                  <a:lnTo>
                    <a:pt x="141" y="546"/>
                  </a:lnTo>
                  <a:lnTo>
                    <a:pt x="148" y="551"/>
                  </a:lnTo>
                  <a:lnTo>
                    <a:pt x="156" y="555"/>
                  </a:lnTo>
                  <a:lnTo>
                    <a:pt x="166" y="558"/>
                  </a:lnTo>
                  <a:lnTo>
                    <a:pt x="176" y="560"/>
                  </a:lnTo>
                  <a:lnTo>
                    <a:pt x="188" y="562"/>
                  </a:lnTo>
                  <a:lnTo>
                    <a:pt x="201" y="562"/>
                  </a:lnTo>
                  <a:lnTo>
                    <a:pt x="217" y="561"/>
                  </a:lnTo>
                  <a:lnTo>
                    <a:pt x="232" y="559"/>
                  </a:lnTo>
                  <a:lnTo>
                    <a:pt x="246" y="556"/>
                  </a:lnTo>
                  <a:lnTo>
                    <a:pt x="261" y="551"/>
                  </a:lnTo>
                  <a:lnTo>
                    <a:pt x="275" y="546"/>
                  </a:lnTo>
                  <a:lnTo>
                    <a:pt x="289" y="541"/>
                  </a:lnTo>
                  <a:lnTo>
                    <a:pt x="302" y="534"/>
                  </a:lnTo>
                  <a:lnTo>
                    <a:pt x="314" y="527"/>
                  </a:lnTo>
                  <a:lnTo>
                    <a:pt x="335" y="515"/>
                  </a:lnTo>
                  <a:lnTo>
                    <a:pt x="352" y="504"/>
                  </a:lnTo>
                  <a:lnTo>
                    <a:pt x="363" y="496"/>
                  </a:lnTo>
                  <a:lnTo>
                    <a:pt x="367" y="493"/>
                  </a:lnTo>
                  <a:lnTo>
                    <a:pt x="367" y="0"/>
                  </a:lnTo>
                  <a:lnTo>
                    <a:pt x="477" y="0"/>
                  </a:lnTo>
                  <a:lnTo>
                    <a:pt x="477" y="649"/>
                  </a:lnTo>
                  <a:lnTo>
                    <a:pt x="388" y="649"/>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
          <p:nvSpPr>
            <p:cNvPr id="1048" name="Freeform 24"/>
            <p:cNvSpPr>
              <a:spLocks noEditPoints="1"/>
            </p:cNvSpPr>
            <p:nvPr userDrawn="1"/>
          </p:nvSpPr>
          <p:spPr bwMode="auto">
            <a:xfrm>
              <a:off x="4632" y="214"/>
              <a:ext cx="14" cy="89"/>
            </a:xfrm>
            <a:custGeom>
              <a:avLst/>
              <a:gdLst>
                <a:gd name="T0" fmla="*/ 65 w 145"/>
                <a:gd name="T1" fmla="*/ 146 h 893"/>
                <a:gd name="T2" fmla="*/ 51 w 145"/>
                <a:gd name="T3" fmla="*/ 143 h 893"/>
                <a:gd name="T4" fmla="*/ 37 w 145"/>
                <a:gd name="T5" fmla="*/ 138 h 893"/>
                <a:gd name="T6" fmla="*/ 26 w 145"/>
                <a:gd name="T7" fmla="*/ 130 h 893"/>
                <a:gd name="T8" fmla="*/ 16 w 145"/>
                <a:gd name="T9" fmla="*/ 119 h 893"/>
                <a:gd name="T10" fmla="*/ 9 w 145"/>
                <a:gd name="T11" fmla="*/ 108 h 893"/>
                <a:gd name="T12" fmla="*/ 3 w 145"/>
                <a:gd name="T13" fmla="*/ 95 h 893"/>
                <a:gd name="T14" fmla="*/ 1 w 145"/>
                <a:gd name="T15" fmla="*/ 81 h 893"/>
                <a:gd name="T16" fmla="*/ 1 w 145"/>
                <a:gd name="T17" fmla="*/ 66 h 893"/>
                <a:gd name="T18" fmla="*/ 3 w 145"/>
                <a:gd name="T19" fmla="*/ 52 h 893"/>
                <a:gd name="T20" fmla="*/ 9 w 145"/>
                <a:gd name="T21" fmla="*/ 38 h 893"/>
                <a:gd name="T22" fmla="*/ 16 w 145"/>
                <a:gd name="T23" fmla="*/ 26 h 893"/>
                <a:gd name="T24" fmla="*/ 26 w 145"/>
                <a:gd name="T25" fmla="*/ 16 h 893"/>
                <a:gd name="T26" fmla="*/ 37 w 145"/>
                <a:gd name="T27" fmla="*/ 9 h 893"/>
                <a:gd name="T28" fmla="*/ 51 w 145"/>
                <a:gd name="T29" fmla="*/ 3 h 893"/>
                <a:gd name="T30" fmla="*/ 65 w 145"/>
                <a:gd name="T31" fmla="*/ 0 h 893"/>
                <a:gd name="T32" fmla="*/ 80 w 145"/>
                <a:gd name="T33" fmla="*/ 0 h 893"/>
                <a:gd name="T34" fmla="*/ 94 w 145"/>
                <a:gd name="T35" fmla="*/ 3 h 893"/>
                <a:gd name="T36" fmla="*/ 107 w 145"/>
                <a:gd name="T37" fmla="*/ 9 h 893"/>
                <a:gd name="T38" fmla="*/ 118 w 145"/>
                <a:gd name="T39" fmla="*/ 16 h 893"/>
                <a:gd name="T40" fmla="*/ 129 w 145"/>
                <a:gd name="T41" fmla="*/ 26 h 893"/>
                <a:gd name="T42" fmla="*/ 136 w 145"/>
                <a:gd name="T43" fmla="*/ 38 h 893"/>
                <a:gd name="T44" fmla="*/ 142 w 145"/>
                <a:gd name="T45" fmla="*/ 52 h 893"/>
                <a:gd name="T46" fmla="*/ 144 w 145"/>
                <a:gd name="T47" fmla="*/ 66 h 893"/>
                <a:gd name="T48" fmla="*/ 144 w 145"/>
                <a:gd name="T49" fmla="*/ 81 h 893"/>
                <a:gd name="T50" fmla="*/ 142 w 145"/>
                <a:gd name="T51" fmla="*/ 95 h 893"/>
                <a:gd name="T52" fmla="*/ 136 w 145"/>
                <a:gd name="T53" fmla="*/ 108 h 893"/>
                <a:gd name="T54" fmla="*/ 129 w 145"/>
                <a:gd name="T55" fmla="*/ 119 h 893"/>
                <a:gd name="T56" fmla="*/ 118 w 145"/>
                <a:gd name="T57" fmla="*/ 130 h 893"/>
                <a:gd name="T58" fmla="*/ 107 w 145"/>
                <a:gd name="T59" fmla="*/ 138 h 893"/>
                <a:gd name="T60" fmla="*/ 94 w 145"/>
                <a:gd name="T61" fmla="*/ 143 h 893"/>
                <a:gd name="T62" fmla="*/ 80 w 145"/>
                <a:gd name="T63" fmla="*/ 146 h 893"/>
                <a:gd name="T64" fmla="*/ 17 w 145"/>
                <a:gd name="T65" fmla="*/ 893 h 893"/>
                <a:gd name="T66" fmla="*/ 128 w 145"/>
                <a:gd name="T67" fmla="*/ 244 h 893"/>
                <a:gd name="T68" fmla="*/ 17 w 145"/>
                <a:gd name="T69"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893">
                  <a:moveTo>
                    <a:pt x="72" y="147"/>
                  </a:moveTo>
                  <a:lnTo>
                    <a:pt x="65" y="146"/>
                  </a:lnTo>
                  <a:lnTo>
                    <a:pt x="58" y="145"/>
                  </a:lnTo>
                  <a:lnTo>
                    <a:pt x="51" y="143"/>
                  </a:lnTo>
                  <a:lnTo>
                    <a:pt x="43" y="141"/>
                  </a:lnTo>
                  <a:lnTo>
                    <a:pt x="37" y="138"/>
                  </a:lnTo>
                  <a:lnTo>
                    <a:pt x="31" y="134"/>
                  </a:lnTo>
                  <a:lnTo>
                    <a:pt x="26" y="130"/>
                  </a:lnTo>
                  <a:lnTo>
                    <a:pt x="21" y="124"/>
                  </a:lnTo>
                  <a:lnTo>
                    <a:pt x="16" y="119"/>
                  </a:lnTo>
                  <a:lnTo>
                    <a:pt x="12" y="114"/>
                  </a:lnTo>
                  <a:lnTo>
                    <a:pt x="9" y="108"/>
                  </a:lnTo>
                  <a:lnTo>
                    <a:pt x="6" y="101"/>
                  </a:lnTo>
                  <a:lnTo>
                    <a:pt x="3" y="95"/>
                  </a:lnTo>
                  <a:lnTo>
                    <a:pt x="2" y="88"/>
                  </a:lnTo>
                  <a:lnTo>
                    <a:pt x="1" y="81"/>
                  </a:lnTo>
                  <a:lnTo>
                    <a:pt x="0" y="73"/>
                  </a:lnTo>
                  <a:lnTo>
                    <a:pt x="1" y="66"/>
                  </a:lnTo>
                  <a:lnTo>
                    <a:pt x="2" y="59"/>
                  </a:lnTo>
                  <a:lnTo>
                    <a:pt x="3" y="52"/>
                  </a:lnTo>
                  <a:lnTo>
                    <a:pt x="6" y="45"/>
                  </a:lnTo>
                  <a:lnTo>
                    <a:pt x="9" y="38"/>
                  </a:lnTo>
                  <a:lnTo>
                    <a:pt x="12" y="32"/>
                  </a:lnTo>
                  <a:lnTo>
                    <a:pt x="16" y="26"/>
                  </a:lnTo>
                  <a:lnTo>
                    <a:pt x="21" y="21"/>
                  </a:lnTo>
                  <a:lnTo>
                    <a:pt x="26" y="16"/>
                  </a:lnTo>
                  <a:lnTo>
                    <a:pt x="31" y="12"/>
                  </a:lnTo>
                  <a:lnTo>
                    <a:pt x="37" y="9"/>
                  </a:lnTo>
                  <a:lnTo>
                    <a:pt x="43" y="5"/>
                  </a:lnTo>
                  <a:lnTo>
                    <a:pt x="51" y="3"/>
                  </a:lnTo>
                  <a:lnTo>
                    <a:pt x="58" y="1"/>
                  </a:lnTo>
                  <a:lnTo>
                    <a:pt x="65" y="0"/>
                  </a:lnTo>
                  <a:lnTo>
                    <a:pt x="72" y="0"/>
                  </a:lnTo>
                  <a:lnTo>
                    <a:pt x="80" y="0"/>
                  </a:lnTo>
                  <a:lnTo>
                    <a:pt x="87" y="1"/>
                  </a:lnTo>
                  <a:lnTo>
                    <a:pt x="94" y="3"/>
                  </a:lnTo>
                  <a:lnTo>
                    <a:pt x="100" y="5"/>
                  </a:lnTo>
                  <a:lnTo>
                    <a:pt x="107" y="9"/>
                  </a:lnTo>
                  <a:lnTo>
                    <a:pt x="113" y="12"/>
                  </a:lnTo>
                  <a:lnTo>
                    <a:pt x="118" y="16"/>
                  </a:lnTo>
                  <a:lnTo>
                    <a:pt x="123" y="21"/>
                  </a:lnTo>
                  <a:lnTo>
                    <a:pt x="129" y="26"/>
                  </a:lnTo>
                  <a:lnTo>
                    <a:pt x="133" y="32"/>
                  </a:lnTo>
                  <a:lnTo>
                    <a:pt x="136" y="38"/>
                  </a:lnTo>
                  <a:lnTo>
                    <a:pt x="139" y="45"/>
                  </a:lnTo>
                  <a:lnTo>
                    <a:pt x="142" y="52"/>
                  </a:lnTo>
                  <a:lnTo>
                    <a:pt x="143" y="59"/>
                  </a:lnTo>
                  <a:lnTo>
                    <a:pt x="144" y="66"/>
                  </a:lnTo>
                  <a:lnTo>
                    <a:pt x="145" y="73"/>
                  </a:lnTo>
                  <a:lnTo>
                    <a:pt x="144" y="81"/>
                  </a:lnTo>
                  <a:lnTo>
                    <a:pt x="143" y="88"/>
                  </a:lnTo>
                  <a:lnTo>
                    <a:pt x="142" y="95"/>
                  </a:lnTo>
                  <a:lnTo>
                    <a:pt x="139" y="101"/>
                  </a:lnTo>
                  <a:lnTo>
                    <a:pt x="136" y="108"/>
                  </a:lnTo>
                  <a:lnTo>
                    <a:pt x="133" y="114"/>
                  </a:lnTo>
                  <a:lnTo>
                    <a:pt x="129" y="119"/>
                  </a:lnTo>
                  <a:lnTo>
                    <a:pt x="123" y="124"/>
                  </a:lnTo>
                  <a:lnTo>
                    <a:pt x="118" y="130"/>
                  </a:lnTo>
                  <a:lnTo>
                    <a:pt x="113" y="134"/>
                  </a:lnTo>
                  <a:lnTo>
                    <a:pt x="107" y="138"/>
                  </a:lnTo>
                  <a:lnTo>
                    <a:pt x="100" y="141"/>
                  </a:lnTo>
                  <a:lnTo>
                    <a:pt x="94" y="143"/>
                  </a:lnTo>
                  <a:lnTo>
                    <a:pt x="87" y="145"/>
                  </a:lnTo>
                  <a:lnTo>
                    <a:pt x="80" y="146"/>
                  </a:lnTo>
                  <a:lnTo>
                    <a:pt x="72" y="147"/>
                  </a:lnTo>
                  <a:close/>
                  <a:moveTo>
                    <a:pt x="17" y="893"/>
                  </a:moveTo>
                  <a:lnTo>
                    <a:pt x="17" y="244"/>
                  </a:lnTo>
                  <a:lnTo>
                    <a:pt x="128" y="244"/>
                  </a:lnTo>
                  <a:lnTo>
                    <a:pt x="128" y="893"/>
                  </a:lnTo>
                  <a:lnTo>
                    <a:pt x="17" y="89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
          <p:nvSpPr>
            <p:cNvPr id="1049" name="Freeform 25"/>
            <p:cNvSpPr>
              <a:spLocks/>
            </p:cNvSpPr>
            <p:nvPr userDrawn="1"/>
          </p:nvSpPr>
          <p:spPr bwMode="auto">
            <a:xfrm>
              <a:off x="4659" y="219"/>
              <a:ext cx="39" cy="86"/>
            </a:xfrm>
            <a:custGeom>
              <a:avLst/>
              <a:gdLst>
                <a:gd name="T0" fmla="*/ 258 w 392"/>
                <a:gd name="T1" fmla="*/ 856 h 856"/>
                <a:gd name="T2" fmla="*/ 241 w 392"/>
                <a:gd name="T3" fmla="*/ 855 h 856"/>
                <a:gd name="T4" fmla="*/ 224 w 392"/>
                <a:gd name="T5" fmla="*/ 854 h 856"/>
                <a:gd name="T6" fmla="*/ 209 w 392"/>
                <a:gd name="T7" fmla="*/ 852 h 856"/>
                <a:gd name="T8" fmla="*/ 195 w 392"/>
                <a:gd name="T9" fmla="*/ 848 h 856"/>
                <a:gd name="T10" fmla="*/ 182 w 392"/>
                <a:gd name="T11" fmla="*/ 844 h 856"/>
                <a:gd name="T12" fmla="*/ 170 w 392"/>
                <a:gd name="T13" fmla="*/ 838 h 856"/>
                <a:gd name="T14" fmla="*/ 159 w 392"/>
                <a:gd name="T15" fmla="*/ 831 h 856"/>
                <a:gd name="T16" fmla="*/ 149 w 392"/>
                <a:gd name="T17" fmla="*/ 823 h 856"/>
                <a:gd name="T18" fmla="*/ 140 w 392"/>
                <a:gd name="T19" fmla="*/ 813 h 856"/>
                <a:gd name="T20" fmla="*/ 132 w 392"/>
                <a:gd name="T21" fmla="*/ 800 h 856"/>
                <a:gd name="T22" fmla="*/ 126 w 392"/>
                <a:gd name="T23" fmla="*/ 787 h 856"/>
                <a:gd name="T24" fmla="*/ 120 w 392"/>
                <a:gd name="T25" fmla="*/ 772 h 856"/>
                <a:gd name="T26" fmla="*/ 116 w 392"/>
                <a:gd name="T27" fmla="*/ 756 h 856"/>
                <a:gd name="T28" fmla="*/ 113 w 392"/>
                <a:gd name="T29" fmla="*/ 737 h 856"/>
                <a:gd name="T30" fmla="*/ 111 w 392"/>
                <a:gd name="T31" fmla="*/ 716 h 856"/>
                <a:gd name="T32" fmla="*/ 111 w 392"/>
                <a:gd name="T33" fmla="*/ 693 h 856"/>
                <a:gd name="T34" fmla="*/ 111 w 392"/>
                <a:gd name="T35" fmla="*/ 280 h 856"/>
                <a:gd name="T36" fmla="*/ 0 w 392"/>
                <a:gd name="T37" fmla="*/ 280 h 856"/>
                <a:gd name="T38" fmla="*/ 0 w 392"/>
                <a:gd name="T39" fmla="*/ 195 h 856"/>
                <a:gd name="T40" fmla="*/ 111 w 392"/>
                <a:gd name="T41" fmla="*/ 195 h 856"/>
                <a:gd name="T42" fmla="*/ 116 w 392"/>
                <a:gd name="T43" fmla="*/ 48 h 856"/>
                <a:gd name="T44" fmla="*/ 220 w 392"/>
                <a:gd name="T45" fmla="*/ 0 h 856"/>
                <a:gd name="T46" fmla="*/ 220 w 392"/>
                <a:gd name="T47" fmla="*/ 195 h 856"/>
                <a:gd name="T48" fmla="*/ 367 w 392"/>
                <a:gd name="T49" fmla="*/ 195 h 856"/>
                <a:gd name="T50" fmla="*/ 355 w 392"/>
                <a:gd name="T51" fmla="*/ 280 h 856"/>
                <a:gd name="T52" fmla="*/ 220 w 392"/>
                <a:gd name="T53" fmla="*/ 280 h 856"/>
                <a:gd name="T54" fmla="*/ 220 w 392"/>
                <a:gd name="T55" fmla="*/ 697 h 856"/>
                <a:gd name="T56" fmla="*/ 221 w 392"/>
                <a:gd name="T57" fmla="*/ 707 h 856"/>
                <a:gd name="T58" fmla="*/ 221 w 392"/>
                <a:gd name="T59" fmla="*/ 716 h 856"/>
                <a:gd name="T60" fmla="*/ 222 w 392"/>
                <a:gd name="T61" fmla="*/ 724 h 856"/>
                <a:gd name="T62" fmla="*/ 224 w 392"/>
                <a:gd name="T63" fmla="*/ 732 h 856"/>
                <a:gd name="T64" fmla="*/ 226 w 392"/>
                <a:gd name="T65" fmla="*/ 738 h 856"/>
                <a:gd name="T66" fmla="*/ 229 w 392"/>
                <a:gd name="T67" fmla="*/ 743 h 856"/>
                <a:gd name="T68" fmla="*/ 232 w 392"/>
                <a:gd name="T69" fmla="*/ 748 h 856"/>
                <a:gd name="T70" fmla="*/ 235 w 392"/>
                <a:gd name="T71" fmla="*/ 752 h 856"/>
                <a:gd name="T72" fmla="*/ 240 w 392"/>
                <a:gd name="T73" fmla="*/ 755 h 856"/>
                <a:gd name="T74" fmla="*/ 245 w 392"/>
                <a:gd name="T75" fmla="*/ 757 h 856"/>
                <a:gd name="T76" fmla="*/ 250 w 392"/>
                <a:gd name="T77" fmla="*/ 759 h 856"/>
                <a:gd name="T78" fmla="*/ 255 w 392"/>
                <a:gd name="T79" fmla="*/ 761 h 856"/>
                <a:gd name="T80" fmla="*/ 267 w 392"/>
                <a:gd name="T81" fmla="*/ 762 h 856"/>
                <a:gd name="T82" fmla="*/ 282 w 392"/>
                <a:gd name="T83" fmla="*/ 763 h 856"/>
                <a:gd name="T84" fmla="*/ 298 w 392"/>
                <a:gd name="T85" fmla="*/ 762 h 856"/>
                <a:gd name="T86" fmla="*/ 316 w 392"/>
                <a:gd name="T87" fmla="*/ 760 h 856"/>
                <a:gd name="T88" fmla="*/ 335 w 392"/>
                <a:gd name="T89" fmla="*/ 756 h 856"/>
                <a:gd name="T90" fmla="*/ 352 w 392"/>
                <a:gd name="T91" fmla="*/ 752 h 856"/>
                <a:gd name="T92" fmla="*/ 380 w 392"/>
                <a:gd name="T93" fmla="*/ 745 h 856"/>
                <a:gd name="T94" fmla="*/ 392 w 392"/>
                <a:gd name="T95" fmla="*/ 741 h 856"/>
                <a:gd name="T96" fmla="*/ 392 w 392"/>
                <a:gd name="T97" fmla="*/ 834 h 856"/>
                <a:gd name="T98" fmla="*/ 380 w 392"/>
                <a:gd name="T99" fmla="*/ 837 h 856"/>
                <a:gd name="T100" fmla="*/ 351 w 392"/>
                <a:gd name="T101" fmla="*/ 845 h 856"/>
                <a:gd name="T102" fmla="*/ 331 w 392"/>
                <a:gd name="T103" fmla="*/ 849 h 856"/>
                <a:gd name="T104" fmla="*/ 308 w 392"/>
                <a:gd name="T105" fmla="*/ 852 h 856"/>
                <a:gd name="T106" fmla="*/ 283 w 392"/>
                <a:gd name="T107" fmla="*/ 855 h 856"/>
                <a:gd name="T108" fmla="*/ 258 w 392"/>
                <a:gd name="T109" fmla="*/ 856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2" h="856">
                  <a:moveTo>
                    <a:pt x="258" y="856"/>
                  </a:moveTo>
                  <a:lnTo>
                    <a:pt x="241" y="855"/>
                  </a:lnTo>
                  <a:lnTo>
                    <a:pt x="224" y="854"/>
                  </a:lnTo>
                  <a:lnTo>
                    <a:pt x="209" y="852"/>
                  </a:lnTo>
                  <a:lnTo>
                    <a:pt x="195" y="848"/>
                  </a:lnTo>
                  <a:lnTo>
                    <a:pt x="182" y="844"/>
                  </a:lnTo>
                  <a:lnTo>
                    <a:pt x="170" y="838"/>
                  </a:lnTo>
                  <a:lnTo>
                    <a:pt x="159" y="831"/>
                  </a:lnTo>
                  <a:lnTo>
                    <a:pt x="149" y="823"/>
                  </a:lnTo>
                  <a:lnTo>
                    <a:pt x="140" y="813"/>
                  </a:lnTo>
                  <a:lnTo>
                    <a:pt x="132" y="800"/>
                  </a:lnTo>
                  <a:lnTo>
                    <a:pt x="126" y="787"/>
                  </a:lnTo>
                  <a:lnTo>
                    <a:pt x="120" y="772"/>
                  </a:lnTo>
                  <a:lnTo>
                    <a:pt x="116" y="756"/>
                  </a:lnTo>
                  <a:lnTo>
                    <a:pt x="113" y="737"/>
                  </a:lnTo>
                  <a:lnTo>
                    <a:pt x="111" y="716"/>
                  </a:lnTo>
                  <a:lnTo>
                    <a:pt x="111" y="693"/>
                  </a:lnTo>
                  <a:lnTo>
                    <a:pt x="111" y="280"/>
                  </a:lnTo>
                  <a:lnTo>
                    <a:pt x="0" y="280"/>
                  </a:lnTo>
                  <a:lnTo>
                    <a:pt x="0" y="195"/>
                  </a:lnTo>
                  <a:lnTo>
                    <a:pt x="111" y="195"/>
                  </a:lnTo>
                  <a:lnTo>
                    <a:pt x="116" y="48"/>
                  </a:lnTo>
                  <a:lnTo>
                    <a:pt x="220" y="0"/>
                  </a:lnTo>
                  <a:lnTo>
                    <a:pt x="220" y="195"/>
                  </a:lnTo>
                  <a:lnTo>
                    <a:pt x="367" y="195"/>
                  </a:lnTo>
                  <a:lnTo>
                    <a:pt x="355" y="280"/>
                  </a:lnTo>
                  <a:lnTo>
                    <a:pt x="220" y="280"/>
                  </a:lnTo>
                  <a:lnTo>
                    <a:pt x="220" y="697"/>
                  </a:lnTo>
                  <a:lnTo>
                    <a:pt x="221" y="707"/>
                  </a:lnTo>
                  <a:lnTo>
                    <a:pt x="221" y="716"/>
                  </a:lnTo>
                  <a:lnTo>
                    <a:pt x="222" y="724"/>
                  </a:lnTo>
                  <a:lnTo>
                    <a:pt x="224" y="732"/>
                  </a:lnTo>
                  <a:lnTo>
                    <a:pt x="226" y="738"/>
                  </a:lnTo>
                  <a:lnTo>
                    <a:pt x="229" y="743"/>
                  </a:lnTo>
                  <a:lnTo>
                    <a:pt x="232" y="748"/>
                  </a:lnTo>
                  <a:lnTo>
                    <a:pt x="235" y="752"/>
                  </a:lnTo>
                  <a:lnTo>
                    <a:pt x="240" y="755"/>
                  </a:lnTo>
                  <a:lnTo>
                    <a:pt x="245" y="757"/>
                  </a:lnTo>
                  <a:lnTo>
                    <a:pt x="250" y="759"/>
                  </a:lnTo>
                  <a:lnTo>
                    <a:pt x="255" y="761"/>
                  </a:lnTo>
                  <a:lnTo>
                    <a:pt x="267" y="762"/>
                  </a:lnTo>
                  <a:lnTo>
                    <a:pt x="282" y="763"/>
                  </a:lnTo>
                  <a:lnTo>
                    <a:pt x="298" y="762"/>
                  </a:lnTo>
                  <a:lnTo>
                    <a:pt x="316" y="760"/>
                  </a:lnTo>
                  <a:lnTo>
                    <a:pt x="335" y="756"/>
                  </a:lnTo>
                  <a:lnTo>
                    <a:pt x="352" y="752"/>
                  </a:lnTo>
                  <a:lnTo>
                    <a:pt x="380" y="745"/>
                  </a:lnTo>
                  <a:lnTo>
                    <a:pt x="392" y="741"/>
                  </a:lnTo>
                  <a:lnTo>
                    <a:pt x="392" y="834"/>
                  </a:lnTo>
                  <a:lnTo>
                    <a:pt x="380" y="837"/>
                  </a:lnTo>
                  <a:lnTo>
                    <a:pt x="351" y="845"/>
                  </a:lnTo>
                  <a:lnTo>
                    <a:pt x="331" y="849"/>
                  </a:lnTo>
                  <a:lnTo>
                    <a:pt x="308" y="852"/>
                  </a:lnTo>
                  <a:lnTo>
                    <a:pt x="283" y="855"/>
                  </a:lnTo>
                  <a:lnTo>
                    <a:pt x="258" y="856"/>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
          <p:nvSpPr>
            <p:cNvPr id="1050" name="Freeform 26"/>
            <p:cNvSpPr>
              <a:spLocks noEditPoints="1"/>
            </p:cNvSpPr>
            <p:nvPr userDrawn="1"/>
          </p:nvSpPr>
          <p:spPr bwMode="auto">
            <a:xfrm>
              <a:off x="4709" y="214"/>
              <a:ext cx="14" cy="89"/>
            </a:xfrm>
            <a:custGeom>
              <a:avLst/>
              <a:gdLst>
                <a:gd name="T0" fmla="*/ 65 w 144"/>
                <a:gd name="T1" fmla="*/ 146 h 893"/>
                <a:gd name="T2" fmla="*/ 51 w 144"/>
                <a:gd name="T3" fmla="*/ 143 h 893"/>
                <a:gd name="T4" fmla="*/ 37 w 144"/>
                <a:gd name="T5" fmla="*/ 138 h 893"/>
                <a:gd name="T6" fmla="*/ 26 w 144"/>
                <a:gd name="T7" fmla="*/ 130 h 893"/>
                <a:gd name="T8" fmla="*/ 16 w 144"/>
                <a:gd name="T9" fmla="*/ 119 h 893"/>
                <a:gd name="T10" fmla="*/ 8 w 144"/>
                <a:gd name="T11" fmla="*/ 108 h 893"/>
                <a:gd name="T12" fmla="*/ 3 w 144"/>
                <a:gd name="T13" fmla="*/ 95 h 893"/>
                <a:gd name="T14" fmla="*/ 0 w 144"/>
                <a:gd name="T15" fmla="*/ 81 h 893"/>
                <a:gd name="T16" fmla="*/ 0 w 144"/>
                <a:gd name="T17" fmla="*/ 66 h 893"/>
                <a:gd name="T18" fmla="*/ 3 w 144"/>
                <a:gd name="T19" fmla="*/ 52 h 893"/>
                <a:gd name="T20" fmla="*/ 8 w 144"/>
                <a:gd name="T21" fmla="*/ 38 h 893"/>
                <a:gd name="T22" fmla="*/ 16 w 144"/>
                <a:gd name="T23" fmla="*/ 26 h 893"/>
                <a:gd name="T24" fmla="*/ 26 w 144"/>
                <a:gd name="T25" fmla="*/ 16 h 893"/>
                <a:gd name="T26" fmla="*/ 37 w 144"/>
                <a:gd name="T27" fmla="*/ 9 h 893"/>
                <a:gd name="T28" fmla="*/ 51 w 144"/>
                <a:gd name="T29" fmla="*/ 3 h 893"/>
                <a:gd name="T30" fmla="*/ 65 w 144"/>
                <a:gd name="T31" fmla="*/ 0 h 893"/>
                <a:gd name="T32" fmla="*/ 80 w 144"/>
                <a:gd name="T33" fmla="*/ 0 h 893"/>
                <a:gd name="T34" fmla="*/ 94 w 144"/>
                <a:gd name="T35" fmla="*/ 3 h 893"/>
                <a:gd name="T36" fmla="*/ 106 w 144"/>
                <a:gd name="T37" fmla="*/ 9 h 893"/>
                <a:gd name="T38" fmla="*/ 118 w 144"/>
                <a:gd name="T39" fmla="*/ 16 h 893"/>
                <a:gd name="T40" fmla="*/ 128 w 144"/>
                <a:gd name="T41" fmla="*/ 26 h 893"/>
                <a:gd name="T42" fmla="*/ 136 w 144"/>
                <a:gd name="T43" fmla="*/ 38 h 893"/>
                <a:gd name="T44" fmla="*/ 141 w 144"/>
                <a:gd name="T45" fmla="*/ 52 h 893"/>
                <a:gd name="T46" fmla="*/ 144 w 144"/>
                <a:gd name="T47" fmla="*/ 66 h 893"/>
                <a:gd name="T48" fmla="*/ 144 w 144"/>
                <a:gd name="T49" fmla="*/ 81 h 893"/>
                <a:gd name="T50" fmla="*/ 141 w 144"/>
                <a:gd name="T51" fmla="*/ 95 h 893"/>
                <a:gd name="T52" fmla="*/ 136 w 144"/>
                <a:gd name="T53" fmla="*/ 108 h 893"/>
                <a:gd name="T54" fmla="*/ 128 w 144"/>
                <a:gd name="T55" fmla="*/ 119 h 893"/>
                <a:gd name="T56" fmla="*/ 118 w 144"/>
                <a:gd name="T57" fmla="*/ 130 h 893"/>
                <a:gd name="T58" fmla="*/ 106 w 144"/>
                <a:gd name="T59" fmla="*/ 138 h 893"/>
                <a:gd name="T60" fmla="*/ 94 w 144"/>
                <a:gd name="T61" fmla="*/ 143 h 893"/>
                <a:gd name="T62" fmla="*/ 80 w 144"/>
                <a:gd name="T63" fmla="*/ 146 h 893"/>
                <a:gd name="T64" fmla="*/ 17 w 144"/>
                <a:gd name="T65" fmla="*/ 893 h 893"/>
                <a:gd name="T66" fmla="*/ 128 w 144"/>
                <a:gd name="T67" fmla="*/ 244 h 893"/>
                <a:gd name="T68" fmla="*/ 17 w 144"/>
                <a:gd name="T69"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893">
                  <a:moveTo>
                    <a:pt x="72" y="147"/>
                  </a:moveTo>
                  <a:lnTo>
                    <a:pt x="65" y="146"/>
                  </a:lnTo>
                  <a:lnTo>
                    <a:pt x="58" y="145"/>
                  </a:lnTo>
                  <a:lnTo>
                    <a:pt x="51" y="143"/>
                  </a:lnTo>
                  <a:lnTo>
                    <a:pt x="43" y="141"/>
                  </a:lnTo>
                  <a:lnTo>
                    <a:pt x="37" y="138"/>
                  </a:lnTo>
                  <a:lnTo>
                    <a:pt x="31" y="134"/>
                  </a:lnTo>
                  <a:lnTo>
                    <a:pt x="26" y="130"/>
                  </a:lnTo>
                  <a:lnTo>
                    <a:pt x="21" y="124"/>
                  </a:lnTo>
                  <a:lnTo>
                    <a:pt x="16" y="119"/>
                  </a:lnTo>
                  <a:lnTo>
                    <a:pt x="12" y="114"/>
                  </a:lnTo>
                  <a:lnTo>
                    <a:pt x="8" y="108"/>
                  </a:lnTo>
                  <a:lnTo>
                    <a:pt x="5" y="101"/>
                  </a:lnTo>
                  <a:lnTo>
                    <a:pt x="3" y="95"/>
                  </a:lnTo>
                  <a:lnTo>
                    <a:pt x="1" y="88"/>
                  </a:lnTo>
                  <a:lnTo>
                    <a:pt x="0" y="81"/>
                  </a:lnTo>
                  <a:lnTo>
                    <a:pt x="0" y="73"/>
                  </a:lnTo>
                  <a:lnTo>
                    <a:pt x="0" y="66"/>
                  </a:lnTo>
                  <a:lnTo>
                    <a:pt x="1" y="59"/>
                  </a:lnTo>
                  <a:lnTo>
                    <a:pt x="3" y="52"/>
                  </a:lnTo>
                  <a:lnTo>
                    <a:pt x="5" y="45"/>
                  </a:lnTo>
                  <a:lnTo>
                    <a:pt x="8" y="38"/>
                  </a:lnTo>
                  <a:lnTo>
                    <a:pt x="12" y="32"/>
                  </a:lnTo>
                  <a:lnTo>
                    <a:pt x="16" y="26"/>
                  </a:lnTo>
                  <a:lnTo>
                    <a:pt x="21" y="21"/>
                  </a:lnTo>
                  <a:lnTo>
                    <a:pt x="26" y="16"/>
                  </a:lnTo>
                  <a:lnTo>
                    <a:pt x="31" y="12"/>
                  </a:lnTo>
                  <a:lnTo>
                    <a:pt x="37" y="9"/>
                  </a:lnTo>
                  <a:lnTo>
                    <a:pt x="43" y="5"/>
                  </a:lnTo>
                  <a:lnTo>
                    <a:pt x="51" y="3"/>
                  </a:lnTo>
                  <a:lnTo>
                    <a:pt x="58" y="1"/>
                  </a:lnTo>
                  <a:lnTo>
                    <a:pt x="65" y="0"/>
                  </a:lnTo>
                  <a:lnTo>
                    <a:pt x="72" y="0"/>
                  </a:lnTo>
                  <a:lnTo>
                    <a:pt x="80" y="0"/>
                  </a:lnTo>
                  <a:lnTo>
                    <a:pt x="87" y="1"/>
                  </a:lnTo>
                  <a:lnTo>
                    <a:pt x="94" y="3"/>
                  </a:lnTo>
                  <a:lnTo>
                    <a:pt x="100" y="5"/>
                  </a:lnTo>
                  <a:lnTo>
                    <a:pt x="106" y="9"/>
                  </a:lnTo>
                  <a:lnTo>
                    <a:pt x="112" y="12"/>
                  </a:lnTo>
                  <a:lnTo>
                    <a:pt x="118" y="16"/>
                  </a:lnTo>
                  <a:lnTo>
                    <a:pt x="123" y="21"/>
                  </a:lnTo>
                  <a:lnTo>
                    <a:pt x="128" y="26"/>
                  </a:lnTo>
                  <a:lnTo>
                    <a:pt x="132" y="32"/>
                  </a:lnTo>
                  <a:lnTo>
                    <a:pt x="136" y="38"/>
                  </a:lnTo>
                  <a:lnTo>
                    <a:pt x="139" y="45"/>
                  </a:lnTo>
                  <a:lnTo>
                    <a:pt x="141" y="52"/>
                  </a:lnTo>
                  <a:lnTo>
                    <a:pt x="143" y="59"/>
                  </a:lnTo>
                  <a:lnTo>
                    <a:pt x="144" y="66"/>
                  </a:lnTo>
                  <a:lnTo>
                    <a:pt x="144" y="73"/>
                  </a:lnTo>
                  <a:lnTo>
                    <a:pt x="144" y="81"/>
                  </a:lnTo>
                  <a:lnTo>
                    <a:pt x="143" y="88"/>
                  </a:lnTo>
                  <a:lnTo>
                    <a:pt x="141" y="95"/>
                  </a:lnTo>
                  <a:lnTo>
                    <a:pt x="139" y="101"/>
                  </a:lnTo>
                  <a:lnTo>
                    <a:pt x="136" y="108"/>
                  </a:lnTo>
                  <a:lnTo>
                    <a:pt x="132" y="114"/>
                  </a:lnTo>
                  <a:lnTo>
                    <a:pt x="128" y="119"/>
                  </a:lnTo>
                  <a:lnTo>
                    <a:pt x="123" y="124"/>
                  </a:lnTo>
                  <a:lnTo>
                    <a:pt x="118" y="130"/>
                  </a:lnTo>
                  <a:lnTo>
                    <a:pt x="112" y="134"/>
                  </a:lnTo>
                  <a:lnTo>
                    <a:pt x="106" y="138"/>
                  </a:lnTo>
                  <a:lnTo>
                    <a:pt x="100" y="141"/>
                  </a:lnTo>
                  <a:lnTo>
                    <a:pt x="94" y="143"/>
                  </a:lnTo>
                  <a:lnTo>
                    <a:pt x="87" y="145"/>
                  </a:lnTo>
                  <a:lnTo>
                    <a:pt x="80" y="146"/>
                  </a:lnTo>
                  <a:lnTo>
                    <a:pt x="72" y="147"/>
                  </a:lnTo>
                  <a:close/>
                  <a:moveTo>
                    <a:pt x="17" y="893"/>
                  </a:moveTo>
                  <a:lnTo>
                    <a:pt x="17" y="244"/>
                  </a:lnTo>
                  <a:lnTo>
                    <a:pt x="128" y="244"/>
                  </a:lnTo>
                  <a:lnTo>
                    <a:pt x="128" y="893"/>
                  </a:lnTo>
                  <a:lnTo>
                    <a:pt x="17" y="89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
          <p:nvSpPr>
            <p:cNvPr id="1051" name="Freeform 27"/>
            <p:cNvSpPr>
              <a:spLocks noEditPoints="1"/>
            </p:cNvSpPr>
            <p:nvPr userDrawn="1"/>
          </p:nvSpPr>
          <p:spPr bwMode="auto">
            <a:xfrm>
              <a:off x="4745" y="215"/>
              <a:ext cx="49" cy="90"/>
            </a:xfrm>
            <a:custGeom>
              <a:avLst/>
              <a:gdLst>
                <a:gd name="T0" fmla="*/ 0 w 490"/>
                <a:gd name="T1" fmla="*/ 881 h 893"/>
                <a:gd name="T2" fmla="*/ 0 w 490"/>
                <a:gd name="T3" fmla="*/ 0 h 893"/>
                <a:gd name="T4" fmla="*/ 110 w 490"/>
                <a:gd name="T5" fmla="*/ 0 h 893"/>
                <a:gd name="T6" fmla="*/ 110 w 490"/>
                <a:gd name="T7" fmla="*/ 881 h 893"/>
                <a:gd name="T8" fmla="*/ 0 w 490"/>
                <a:gd name="T9" fmla="*/ 881 h 893"/>
                <a:gd name="T10" fmla="*/ 361 w 490"/>
                <a:gd name="T11" fmla="*/ 893 h 893"/>
                <a:gd name="T12" fmla="*/ 135 w 490"/>
                <a:gd name="T13" fmla="*/ 507 h 893"/>
                <a:gd name="T14" fmla="*/ 329 w 490"/>
                <a:gd name="T15" fmla="*/ 232 h 893"/>
                <a:gd name="T16" fmla="*/ 465 w 490"/>
                <a:gd name="T17" fmla="*/ 232 h 893"/>
                <a:gd name="T18" fmla="*/ 249 w 490"/>
                <a:gd name="T19" fmla="*/ 505 h 893"/>
                <a:gd name="T20" fmla="*/ 490 w 490"/>
                <a:gd name="T21" fmla="*/ 881 h 893"/>
                <a:gd name="T22" fmla="*/ 361 w 490"/>
                <a:gd name="T23" fmla="*/ 893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0" h="893">
                  <a:moveTo>
                    <a:pt x="0" y="881"/>
                  </a:moveTo>
                  <a:lnTo>
                    <a:pt x="0" y="0"/>
                  </a:lnTo>
                  <a:lnTo>
                    <a:pt x="110" y="0"/>
                  </a:lnTo>
                  <a:lnTo>
                    <a:pt x="110" y="881"/>
                  </a:lnTo>
                  <a:lnTo>
                    <a:pt x="0" y="881"/>
                  </a:lnTo>
                  <a:close/>
                  <a:moveTo>
                    <a:pt x="361" y="893"/>
                  </a:moveTo>
                  <a:lnTo>
                    <a:pt x="135" y="507"/>
                  </a:lnTo>
                  <a:lnTo>
                    <a:pt x="329" y="232"/>
                  </a:lnTo>
                  <a:lnTo>
                    <a:pt x="465" y="232"/>
                  </a:lnTo>
                  <a:lnTo>
                    <a:pt x="249" y="505"/>
                  </a:lnTo>
                  <a:lnTo>
                    <a:pt x="490" y="881"/>
                  </a:lnTo>
                  <a:lnTo>
                    <a:pt x="361" y="89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
          <p:nvSpPr>
            <p:cNvPr id="1052" name="Freeform 28"/>
            <p:cNvSpPr>
              <a:spLocks noEditPoints="1"/>
            </p:cNvSpPr>
            <p:nvPr userDrawn="1"/>
          </p:nvSpPr>
          <p:spPr bwMode="auto">
            <a:xfrm>
              <a:off x="4801" y="237"/>
              <a:ext cx="53" cy="68"/>
            </a:xfrm>
            <a:custGeom>
              <a:avLst/>
              <a:gdLst>
                <a:gd name="T0" fmla="*/ 197 w 531"/>
                <a:gd name="T1" fmla="*/ 667 h 673"/>
                <a:gd name="T2" fmla="*/ 141 w 531"/>
                <a:gd name="T3" fmla="*/ 650 h 673"/>
                <a:gd name="T4" fmla="*/ 98 w 531"/>
                <a:gd name="T5" fmla="*/ 625 h 673"/>
                <a:gd name="T6" fmla="*/ 61 w 531"/>
                <a:gd name="T7" fmla="*/ 586 h 673"/>
                <a:gd name="T8" fmla="*/ 31 w 531"/>
                <a:gd name="T9" fmla="*/ 531 h 673"/>
                <a:gd name="T10" fmla="*/ 10 w 531"/>
                <a:gd name="T11" fmla="*/ 457 h 673"/>
                <a:gd name="T12" fmla="*/ 0 w 531"/>
                <a:gd name="T13" fmla="*/ 363 h 673"/>
                <a:gd name="T14" fmla="*/ 3 w 531"/>
                <a:gd name="T15" fmla="*/ 261 h 673"/>
                <a:gd name="T16" fmla="*/ 19 w 531"/>
                <a:gd name="T17" fmla="*/ 179 h 673"/>
                <a:gd name="T18" fmla="*/ 45 w 531"/>
                <a:gd name="T19" fmla="*/ 115 h 673"/>
                <a:gd name="T20" fmla="*/ 80 w 531"/>
                <a:gd name="T21" fmla="*/ 69 h 673"/>
                <a:gd name="T22" fmla="*/ 119 w 531"/>
                <a:gd name="T23" fmla="*/ 36 h 673"/>
                <a:gd name="T24" fmla="*/ 164 w 531"/>
                <a:gd name="T25" fmla="*/ 15 h 673"/>
                <a:gd name="T26" fmla="*/ 243 w 531"/>
                <a:gd name="T27" fmla="*/ 1 h 673"/>
                <a:gd name="T28" fmla="*/ 332 w 531"/>
                <a:gd name="T29" fmla="*/ 6 h 673"/>
                <a:gd name="T30" fmla="*/ 389 w 531"/>
                <a:gd name="T31" fmla="*/ 22 h 673"/>
                <a:gd name="T32" fmla="*/ 431 w 531"/>
                <a:gd name="T33" fmla="*/ 48 h 673"/>
                <a:gd name="T34" fmla="*/ 469 w 531"/>
                <a:gd name="T35" fmla="*/ 87 h 673"/>
                <a:gd name="T36" fmla="*/ 499 w 531"/>
                <a:gd name="T37" fmla="*/ 142 h 673"/>
                <a:gd name="T38" fmla="*/ 521 w 531"/>
                <a:gd name="T39" fmla="*/ 214 h 673"/>
                <a:gd name="T40" fmla="*/ 531 w 531"/>
                <a:gd name="T41" fmla="*/ 310 h 673"/>
                <a:gd name="T42" fmla="*/ 527 w 531"/>
                <a:gd name="T43" fmla="*/ 415 h 673"/>
                <a:gd name="T44" fmla="*/ 511 w 531"/>
                <a:gd name="T45" fmla="*/ 499 h 673"/>
                <a:gd name="T46" fmla="*/ 485 w 531"/>
                <a:gd name="T47" fmla="*/ 563 h 673"/>
                <a:gd name="T48" fmla="*/ 451 w 531"/>
                <a:gd name="T49" fmla="*/ 609 h 673"/>
                <a:gd name="T50" fmla="*/ 411 w 531"/>
                <a:gd name="T51" fmla="*/ 641 h 673"/>
                <a:gd name="T52" fmla="*/ 367 w 531"/>
                <a:gd name="T53" fmla="*/ 660 h 673"/>
                <a:gd name="T54" fmla="*/ 287 w 531"/>
                <a:gd name="T55" fmla="*/ 672 h 673"/>
                <a:gd name="T56" fmla="*/ 239 w 531"/>
                <a:gd name="T57" fmla="*/ 86 h 673"/>
                <a:gd name="T58" fmla="*/ 186 w 531"/>
                <a:gd name="T59" fmla="*/ 102 h 673"/>
                <a:gd name="T60" fmla="*/ 162 w 531"/>
                <a:gd name="T61" fmla="*/ 122 h 673"/>
                <a:gd name="T62" fmla="*/ 141 w 531"/>
                <a:gd name="T63" fmla="*/ 154 h 673"/>
                <a:gd name="T64" fmla="*/ 124 w 531"/>
                <a:gd name="T65" fmla="*/ 198 h 673"/>
                <a:gd name="T66" fmla="*/ 113 w 531"/>
                <a:gd name="T67" fmla="*/ 258 h 673"/>
                <a:gd name="T68" fmla="*/ 109 w 531"/>
                <a:gd name="T69" fmla="*/ 337 h 673"/>
                <a:gd name="T70" fmla="*/ 114 w 531"/>
                <a:gd name="T71" fmla="*/ 414 h 673"/>
                <a:gd name="T72" fmla="*/ 126 w 531"/>
                <a:gd name="T73" fmla="*/ 475 h 673"/>
                <a:gd name="T74" fmla="*/ 145 w 531"/>
                <a:gd name="T75" fmla="*/ 518 h 673"/>
                <a:gd name="T76" fmla="*/ 167 w 531"/>
                <a:gd name="T77" fmla="*/ 550 h 673"/>
                <a:gd name="T78" fmla="*/ 191 w 531"/>
                <a:gd name="T79" fmla="*/ 570 h 673"/>
                <a:gd name="T80" fmla="*/ 243 w 531"/>
                <a:gd name="T81" fmla="*/ 586 h 673"/>
                <a:gd name="T82" fmla="*/ 287 w 531"/>
                <a:gd name="T83" fmla="*/ 586 h 673"/>
                <a:gd name="T84" fmla="*/ 338 w 531"/>
                <a:gd name="T85" fmla="*/ 569 h 673"/>
                <a:gd name="T86" fmla="*/ 363 w 531"/>
                <a:gd name="T87" fmla="*/ 549 h 673"/>
                <a:gd name="T88" fmla="*/ 386 w 531"/>
                <a:gd name="T89" fmla="*/ 517 h 673"/>
                <a:gd name="T90" fmla="*/ 404 w 531"/>
                <a:gd name="T91" fmla="*/ 473 h 673"/>
                <a:gd name="T92" fmla="*/ 416 w 531"/>
                <a:gd name="T93" fmla="*/ 413 h 673"/>
                <a:gd name="T94" fmla="*/ 420 w 531"/>
                <a:gd name="T95" fmla="*/ 337 h 673"/>
                <a:gd name="T96" fmla="*/ 416 w 531"/>
                <a:gd name="T97" fmla="*/ 257 h 673"/>
                <a:gd name="T98" fmla="*/ 406 w 531"/>
                <a:gd name="T99" fmla="*/ 196 h 673"/>
                <a:gd name="T100" fmla="*/ 389 w 531"/>
                <a:gd name="T101" fmla="*/ 152 h 673"/>
                <a:gd name="T102" fmla="*/ 368 w 531"/>
                <a:gd name="T103" fmla="*/ 121 h 673"/>
                <a:gd name="T104" fmla="*/ 343 w 531"/>
                <a:gd name="T105" fmla="*/ 101 h 673"/>
                <a:gd name="T106" fmla="*/ 291 w 531"/>
                <a:gd name="T107" fmla="*/ 8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1" h="673">
                  <a:moveTo>
                    <a:pt x="265" y="673"/>
                  </a:moveTo>
                  <a:lnTo>
                    <a:pt x="243" y="672"/>
                  </a:lnTo>
                  <a:lnTo>
                    <a:pt x="221" y="671"/>
                  </a:lnTo>
                  <a:lnTo>
                    <a:pt x="197" y="667"/>
                  </a:lnTo>
                  <a:lnTo>
                    <a:pt x="174" y="662"/>
                  </a:lnTo>
                  <a:lnTo>
                    <a:pt x="163" y="659"/>
                  </a:lnTo>
                  <a:lnTo>
                    <a:pt x="152" y="655"/>
                  </a:lnTo>
                  <a:lnTo>
                    <a:pt x="141" y="650"/>
                  </a:lnTo>
                  <a:lnTo>
                    <a:pt x="129" y="645"/>
                  </a:lnTo>
                  <a:lnTo>
                    <a:pt x="119" y="639"/>
                  </a:lnTo>
                  <a:lnTo>
                    <a:pt x="108" y="632"/>
                  </a:lnTo>
                  <a:lnTo>
                    <a:pt x="98" y="625"/>
                  </a:lnTo>
                  <a:lnTo>
                    <a:pt x="89" y="616"/>
                  </a:lnTo>
                  <a:lnTo>
                    <a:pt x="79" y="607"/>
                  </a:lnTo>
                  <a:lnTo>
                    <a:pt x="70" y="597"/>
                  </a:lnTo>
                  <a:lnTo>
                    <a:pt x="61" y="586"/>
                  </a:lnTo>
                  <a:lnTo>
                    <a:pt x="52" y="574"/>
                  </a:lnTo>
                  <a:lnTo>
                    <a:pt x="44" y="561"/>
                  </a:lnTo>
                  <a:lnTo>
                    <a:pt x="37" y="547"/>
                  </a:lnTo>
                  <a:lnTo>
                    <a:pt x="31" y="531"/>
                  </a:lnTo>
                  <a:lnTo>
                    <a:pt x="24" y="514"/>
                  </a:lnTo>
                  <a:lnTo>
                    <a:pt x="19" y="497"/>
                  </a:lnTo>
                  <a:lnTo>
                    <a:pt x="14" y="478"/>
                  </a:lnTo>
                  <a:lnTo>
                    <a:pt x="10" y="457"/>
                  </a:lnTo>
                  <a:lnTo>
                    <a:pt x="6" y="436"/>
                  </a:lnTo>
                  <a:lnTo>
                    <a:pt x="3" y="414"/>
                  </a:lnTo>
                  <a:lnTo>
                    <a:pt x="1" y="390"/>
                  </a:lnTo>
                  <a:lnTo>
                    <a:pt x="0" y="363"/>
                  </a:lnTo>
                  <a:lnTo>
                    <a:pt x="0" y="337"/>
                  </a:lnTo>
                  <a:lnTo>
                    <a:pt x="0" y="310"/>
                  </a:lnTo>
                  <a:lnTo>
                    <a:pt x="1" y="284"/>
                  </a:lnTo>
                  <a:lnTo>
                    <a:pt x="3" y="261"/>
                  </a:lnTo>
                  <a:lnTo>
                    <a:pt x="6" y="239"/>
                  </a:lnTo>
                  <a:lnTo>
                    <a:pt x="10" y="217"/>
                  </a:lnTo>
                  <a:lnTo>
                    <a:pt x="14" y="197"/>
                  </a:lnTo>
                  <a:lnTo>
                    <a:pt x="19" y="179"/>
                  </a:lnTo>
                  <a:lnTo>
                    <a:pt x="25" y="161"/>
                  </a:lnTo>
                  <a:lnTo>
                    <a:pt x="31" y="145"/>
                  </a:lnTo>
                  <a:lnTo>
                    <a:pt x="37" y="129"/>
                  </a:lnTo>
                  <a:lnTo>
                    <a:pt x="45" y="115"/>
                  </a:lnTo>
                  <a:lnTo>
                    <a:pt x="53" y="102"/>
                  </a:lnTo>
                  <a:lnTo>
                    <a:pt x="62" y="90"/>
                  </a:lnTo>
                  <a:lnTo>
                    <a:pt x="70" y="79"/>
                  </a:lnTo>
                  <a:lnTo>
                    <a:pt x="80" y="69"/>
                  </a:lnTo>
                  <a:lnTo>
                    <a:pt x="89" y="60"/>
                  </a:lnTo>
                  <a:lnTo>
                    <a:pt x="99" y="50"/>
                  </a:lnTo>
                  <a:lnTo>
                    <a:pt x="109" y="43"/>
                  </a:lnTo>
                  <a:lnTo>
                    <a:pt x="119" y="36"/>
                  </a:lnTo>
                  <a:lnTo>
                    <a:pt x="130" y="30"/>
                  </a:lnTo>
                  <a:lnTo>
                    <a:pt x="142" y="24"/>
                  </a:lnTo>
                  <a:lnTo>
                    <a:pt x="153" y="19"/>
                  </a:lnTo>
                  <a:lnTo>
                    <a:pt x="164" y="15"/>
                  </a:lnTo>
                  <a:lnTo>
                    <a:pt x="175" y="12"/>
                  </a:lnTo>
                  <a:lnTo>
                    <a:pt x="197" y="6"/>
                  </a:lnTo>
                  <a:lnTo>
                    <a:pt x="221" y="3"/>
                  </a:lnTo>
                  <a:lnTo>
                    <a:pt x="243" y="1"/>
                  </a:lnTo>
                  <a:lnTo>
                    <a:pt x="265" y="0"/>
                  </a:lnTo>
                  <a:lnTo>
                    <a:pt x="286" y="1"/>
                  </a:lnTo>
                  <a:lnTo>
                    <a:pt x="310" y="2"/>
                  </a:lnTo>
                  <a:lnTo>
                    <a:pt x="332" y="6"/>
                  </a:lnTo>
                  <a:lnTo>
                    <a:pt x="355" y="11"/>
                  </a:lnTo>
                  <a:lnTo>
                    <a:pt x="367" y="14"/>
                  </a:lnTo>
                  <a:lnTo>
                    <a:pt x="378" y="18"/>
                  </a:lnTo>
                  <a:lnTo>
                    <a:pt x="389" y="22"/>
                  </a:lnTo>
                  <a:lnTo>
                    <a:pt x="400" y="28"/>
                  </a:lnTo>
                  <a:lnTo>
                    <a:pt x="410" y="34"/>
                  </a:lnTo>
                  <a:lnTo>
                    <a:pt x="421" y="40"/>
                  </a:lnTo>
                  <a:lnTo>
                    <a:pt x="431" y="48"/>
                  </a:lnTo>
                  <a:lnTo>
                    <a:pt x="440" y="57"/>
                  </a:lnTo>
                  <a:lnTo>
                    <a:pt x="451" y="66"/>
                  </a:lnTo>
                  <a:lnTo>
                    <a:pt x="460" y="76"/>
                  </a:lnTo>
                  <a:lnTo>
                    <a:pt x="469" y="87"/>
                  </a:lnTo>
                  <a:lnTo>
                    <a:pt x="477" y="99"/>
                  </a:lnTo>
                  <a:lnTo>
                    <a:pt x="485" y="112"/>
                  </a:lnTo>
                  <a:lnTo>
                    <a:pt x="492" y="126"/>
                  </a:lnTo>
                  <a:lnTo>
                    <a:pt x="499" y="142"/>
                  </a:lnTo>
                  <a:lnTo>
                    <a:pt x="505" y="158"/>
                  </a:lnTo>
                  <a:lnTo>
                    <a:pt x="510" y="176"/>
                  </a:lnTo>
                  <a:lnTo>
                    <a:pt x="515" y="194"/>
                  </a:lnTo>
                  <a:lnTo>
                    <a:pt x="521" y="214"/>
                  </a:lnTo>
                  <a:lnTo>
                    <a:pt x="524" y="237"/>
                  </a:lnTo>
                  <a:lnTo>
                    <a:pt x="527" y="259"/>
                  </a:lnTo>
                  <a:lnTo>
                    <a:pt x="529" y="283"/>
                  </a:lnTo>
                  <a:lnTo>
                    <a:pt x="531" y="310"/>
                  </a:lnTo>
                  <a:lnTo>
                    <a:pt x="531" y="337"/>
                  </a:lnTo>
                  <a:lnTo>
                    <a:pt x="531" y="364"/>
                  </a:lnTo>
                  <a:lnTo>
                    <a:pt x="529" y="390"/>
                  </a:lnTo>
                  <a:lnTo>
                    <a:pt x="527" y="415"/>
                  </a:lnTo>
                  <a:lnTo>
                    <a:pt x="524" y="438"/>
                  </a:lnTo>
                  <a:lnTo>
                    <a:pt x="521" y="459"/>
                  </a:lnTo>
                  <a:lnTo>
                    <a:pt x="516" y="480"/>
                  </a:lnTo>
                  <a:lnTo>
                    <a:pt x="511" y="499"/>
                  </a:lnTo>
                  <a:lnTo>
                    <a:pt x="505" y="516"/>
                  </a:lnTo>
                  <a:lnTo>
                    <a:pt x="499" y="533"/>
                  </a:lnTo>
                  <a:lnTo>
                    <a:pt x="492" y="549"/>
                  </a:lnTo>
                  <a:lnTo>
                    <a:pt x="485" y="563"/>
                  </a:lnTo>
                  <a:lnTo>
                    <a:pt x="477" y="576"/>
                  </a:lnTo>
                  <a:lnTo>
                    <a:pt x="469" y="588"/>
                  </a:lnTo>
                  <a:lnTo>
                    <a:pt x="460" y="599"/>
                  </a:lnTo>
                  <a:lnTo>
                    <a:pt x="451" y="609"/>
                  </a:lnTo>
                  <a:lnTo>
                    <a:pt x="441" y="618"/>
                  </a:lnTo>
                  <a:lnTo>
                    <a:pt x="431" y="627"/>
                  </a:lnTo>
                  <a:lnTo>
                    <a:pt x="421" y="634"/>
                  </a:lnTo>
                  <a:lnTo>
                    <a:pt x="411" y="641"/>
                  </a:lnTo>
                  <a:lnTo>
                    <a:pt x="400" y="646"/>
                  </a:lnTo>
                  <a:lnTo>
                    <a:pt x="389" y="651"/>
                  </a:lnTo>
                  <a:lnTo>
                    <a:pt x="378" y="656"/>
                  </a:lnTo>
                  <a:lnTo>
                    <a:pt x="367" y="660"/>
                  </a:lnTo>
                  <a:lnTo>
                    <a:pt x="355" y="663"/>
                  </a:lnTo>
                  <a:lnTo>
                    <a:pt x="333" y="668"/>
                  </a:lnTo>
                  <a:lnTo>
                    <a:pt x="310" y="671"/>
                  </a:lnTo>
                  <a:lnTo>
                    <a:pt x="287" y="672"/>
                  </a:lnTo>
                  <a:lnTo>
                    <a:pt x="265" y="673"/>
                  </a:lnTo>
                  <a:close/>
                  <a:moveTo>
                    <a:pt x="265" y="85"/>
                  </a:moveTo>
                  <a:lnTo>
                    <a:pt x="252" y="85"/>
                  </a:lnTo>
                  <a:lnTo>
                    <a:pt x="239" y="86"/>
                  </a:lnTo>
                  <a:lnTo>
                    <a:pt x="226" y="88"/>
                  </a:lnTo>
                  <a:lnTo>
                    <a:pt x="213" y="91"/>
                  </a:lnTo>
                  <a:lnTo>
                    <a:pt x="199" y="96"/>
                  </a:lnTo>
                  <a:lnTo>
                    <a:pt x="186" y="102"/>
                  </a:lnTo>
                  <a:lnTo>
                    <a:pt x="180" y="106"/>
                  </a:lnTo>
                  <a:lnTo>
                    <a:pt x="174" y="111"/>
                  </a:lnTo>
                  <a:lnTo>
                    <a:pt x="168" y="116"/>
                  </a:lnTo>
                  <a:lnTo>
                    <a:pt x="162" y="122"/>
                  </a:lnTo>
                  <a:lnTo>
                    <a:pt x="157" y="129"/>
                  </a:lnTo>
                  <a:lnTo>
                    <a:pt x="151" y="136"/>
                  </a:lnTo>
                  <a:lnTo>
                    <a:pt x="146" y="145"/>
                  </a:lnTo>
                  <a:lnTo>
                    <a:pt x="141" y="154"/>
                  </a:lnTo>
                  <a:lnTo>
                    <a:pt x="137" y="164"/>
                  </a:lnTo>
                  <a:lnTo>
                    <a:pt x="131" y="174"/>
                  </a:lnTo>
                  <a:lnTo>
                    <a:pt x="128" y="185"/>
                  </a:lnTo>
                  <a:lnTo>
                    <a:pt x="124" y="198"/>
                  </a:lnTo>
                  <a:lnTo>
                    <a:pt x="121" y="211"/>
                  </a:lnTo>
                  <a:lnTo>
                    <a:pt x="118" y="226"/>
                  </a:lnTo>
                  <a:lnTo>
                    <a:pt x="115" y="242"/>
                  </a:lnTo>
                  <a:lnTo>
                    <a:pt x="113" y="258"/>
                  </a:lnTo>
                  <a:lnTo>
                    <a:pt x="112" y="276"/>
                  </a:lnTo>
                  <a:lnTo>
                    <a:pt x="110" y="295"/>
                  </a:lnTo>
                  <a:lnTo>
                    <a:pt x="110" y="315"/>
                  </a:lnTo>
                  <a:lnTo>
                    <a:pt x="109" y="337"/>
                  </a:lnTo>
                  <a:lnTo>
                    <a:pt x="110" y="358"/>
                  </a:lnTo>
                  <a:lnTo>
                    <a:pt x="110" y="377"/>
                  </a:lnTo>
                  <a:lnTo>
                    <a:pt x="112" y="397"/>
                  </a:lnTo>
                  <a:lnTo>
                    <a:pt x="114" y="414"/>
                  </a:lnTo>
                  <a:lnTo>
                    <a:pt x="116" y="431"/>
                  </a:lnTo>
                  <a:lnTo>
                    <a:pt x="119" y="446"/>
                  </a:lnTo>
                  <a:lnTo>
                    <a:pt x="122" y="460"/>
                  </a:lnTo>
                  <a:lnTo>
                    <a:pt x="126" y="475"/>
                  </a:lnTo>
                  <a:lnTo>
                    <a:pt x="130" y="487"/>
                  </a:lnTo>
                  <a:lnTo>
                    <a:pt x="135" y="498"/>
                  </a:lnTo>
                  <a:lnTo>
                    <a:pt x="140" y="509"/>
                  </a:lnTo>
                  <a:lnTo>
                    <a:pt x="145" y="518"/>
                  </a:lnTo>
                  <a:lnTo>
                    <a:pt x="150" y="527"/>
                  </a:lnTo>
                  <a:lnTo>
                    <a:pt x="155" y="535"/>
                  </a:lnTo>
                  <a:lnTo>
                    <a:pt x="161" y="542"/>
                  </a:lnTo>
                  <a:lnTo>
                    <a:pt x="167" y="550"/>
                  </a:lnTo>
                  <a:lnTo>
                    <a:pt x="173" y="556"/>
                  </a:lnTo>
                  <a:lnTo>
                    <a:pt x="179" y="561"/>
                  </a:lnTo>
                  <a:lnTo>
                    <a:pt x="185" y="566"/>
                  </a:lnTo>
                  <a:lnTo>
                    <a:pt x="191" y="570"/>
                  </a:lnTo>
                  <a:lnTo>
                    <a:pt x="204" y="576"/>
                  </a:lnTo>
                  <a:lnTo>
                    <a:pt x="218" y="581"/>
                  </a:lnTo>
                  <a:lnTo>
                    <a:pt x="230" y="584"/>
                  </a:lnTo>
                  <a:lnTo>
                    <a:pt x="243" y="586"/>
                  </a:lnTo>
                  <a:lnTo>
                    <a:pt x="254" y="587"/>
                  </a:lnTo>
                  <a:lnTo>
                    <a:pt x="265" y="587"/>
                  </a:lnTo>
                  <a:lnTo>
                    <a:pt x="275" y="587"/>
                  </a:lnTo>
                  <a:lnTo>
                    <a:pt x="287" y="586"/>
                  </a:lnTo>
                  <a:lnTo>
                    <a:pt x="300" y="584"/>
                  </a:lnTo>
                  <a:lnTo>
                    <a:pt x="313" y="580"/>
                  </a:lnTo>
                  <a:lnTo>
                    <a:pt x="325" y="576"/>
                  </a:lnTo>
                  <a:lnTo>
                    <a:pt x="338" y="569"/>
                  </a:lnTo>
                  <a:lnTo>
                    <a:pt x="344" y="565"/>
                  </a:lnTo>
                  <a:lnTo>
                    <a:pt x="351" y="560"/>
                  </a:lnTo>
                  <a:lnTo>
                    <a:pt x="357" y="555"/>
                  </a:lnTo>
                  <a:lnTo>
                    <a:pt x="363" y="549"/>
                  </a:lnTo>
                  <a:lnTo>
                    <a:pt x="370" y="541"/>
                  </a:lnTo>
                  <a:lnTo>
                    <a:pt x="375" y="534"/>
                  </a:lnTo>
                  <a:lnTo>
                    <a:pt x="381" y="526"/>
                  </a:lnTo>
                  <a:lnTo>
                    <a:pt x="386" y="517"/>
                  </a:lnTo>
                  <a:lnTo>
                    <a:pt x="391" y="507"/>
                  </a:lnTo>
                  <a:lnTo>
                    <a:pt x="395" y="497"/>
                  </a:lnTo>
                  <a:lnTo>
                    <a:pt x="400" y="485"/>
                  </a:lnTo>
                  <a:lnTo>
                    <a:pt x="404" y="473"/>
                  </a:lnTo>
                  <a:lnTo>
                    <a:pt x="407" y="459"/>
                  </a:lnTo>
                  <a:lnTo>
                    <a:pt x="411" y="445"/>
                  </a:lnTo>
                  <a:lnTo>
                    <a:pt x="413" y="430"/>
                  </a:lnTo>
                  <a:lnTo>
                    <a:pt x="416" y="413"/>
                  </a:lnTo>
                  <a:lnTo>
                    <a:pt x="418" y="396"/>
                  </a:lnTo>
                  <a:lnTo>
                    <a:pt x="419" y="377"/>
                  </a:lnTo>
                  <a:lnTo>
                    <a:pt x="420" y="357"/>
                  </a:lnTo>
                  <a:lnTo>
                    <a:pt x="420" y="337"/>
                  </a:lnTo>
                  <a:lnTo>
                    <a:pt x="420" y="315"/>
                  </a:lnTo>
                  <a:lnTo>
                    <a:pt x="419" y="294"/>
                  </a:lnTo>
                  <a:lnTo>
                    <a:pt x="418" y="275"/>
                  </a:lnTo>
                  <a:lnTo>
                    <a:pt x="416" y="257"/>
                  </a:lnTo>
                  <a:lnTo>
                    <a:pt x="414" y="241"/>
                  </a:lnTo>
                  <a:lnTo>
                    <a:pt x="412" y="225"/>
                  </a:lnTo>
                  <a:lnTo>
                    <a:pt x="409" y="210"/>
                  </a:lnTo>
                  <a:lnTo>
                    <a:pt x="406" y="196"/>
                  </a:lnTo>
                  <a:lnTo>
                    <a:pt x="402" y="184"/>
                  </a:lnTo>
                  <a:lnTo>
                    <a:pt x="398" y="172"/>
                  </a:lnTo>
                  <a:lnTo>
                    <a:pt x="394" y="162"/>
                  </a:lnTo>
                  <a:lnTo>
                    <a:pt x="389" y="152"/>
                  </a:lnTo>
                  <a:lnTo>
                    <a:pt x="384" y="143"/>
                  </a:lnTo>
                  <a:lnTo>
                    <a:pt x="379" y="134"/>
                  </a:lnTo>
                  <a:lnTo>
                    <a:pt x="374" y="127"/>
                  </a:lnTo>
                  <a:lnTo>
                    <a:pt x="368" y="121"/>
                  </a:lnTo>
                  <a:lnTo>
                    <a:pt x="362" y="115"/>
                  </a:lnTo>
                  <a:lnTo>
                    <a:pt x="356" y="110"/>
                  </a:lnTo>
                  <a:lnTo>
                    <a:pt x="350" y="105"/>
                  </a:lnTo>
                  <a:lnTo>
                    <a:pt x="343" y="101"/>
                  </a:lnTo>
                  <a:lnTo>
                    <a:pt x="331" y="95"/>
                  </a:lnTo>
                  <a:lnTo>
                    <a:pt x="318" y="90"/>
                  </a:lnTo>
                  <a:lnTo>
                    <a:pt x="305" y="87"/>
                  </a:lnTo>
                  <a:lnTo>
                    <a:pt x="291" y="86"/>
                  </a:lnTo>
                  <a:lnTo>
                    <a:pt x="277" y="85"/>
                  </a:lnTo>
                  <a:lnTo>
                    <a:pt x="265" y="85"/>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
          <p:nvSpPr>
            <p:cNvPr id="1053" name="Freeform 29"/>
            <p:cNvSpPr>
              <a:spLocks/>
            </p:cNvSpPr>
            <p:nvPr userDrawn="1"/>
          </p:nvSpPr>
          <p:spPr bwMode="auto">
            <a:xfrm>
              <a:off x="4873" y="237"/>
              <a:ext cx="50" cy="66"/>
            </a:xfrm>
            <a:custGeom>
              <a:avLst/>
              <a:gdLst>
                <a:gd name="T0" fmla="*/ 391 w 502"/>
                <a:gd name="T1" fmla="*/ 188 h 661"/>
                <a:gd name="T2" fmla="*/ 389 w 502"/>
                <a:gd name="T3" fmla="*/ 160 h 661"/>
                <a:gd name="T4" fmla="*/ 382 w 502"/>
                <a:gd name="T5" fmla="*/ 138 h 661"/>
                <a:gd name="T6" fmla="*/ 371 w 502"/>
                <a:gd name="T7" fmla="*/ 122 h 661"/>
                <a:gd name="T8" fmla="*/ 358 w 502"/>
                <a:gd name="T9" fmla="*/ 111 h 661"/>
                <a:gd name="T10" fmla="*/ 341 w 502"/>
                <a:gd name="T11" fmla="*/ 104 h 661"/>
                <a:gd name="T12" fmla="*/ 324 w 502"/>
                <a:gd name="T13" fmla="*/ 101 h 661"/>
                <a:gd name="T14" fmla="*/ 288 w 502"/>
                <a:gd name="T15" fmla="*/ 99 h 661"/>
                <a:gd name="T16" fmla="*/ 254 w 502"/>
                <a:gd name="T17" fmla="*/ 102 h 661"/>
                <a:gd name="T18" fmla="*/ 222 w 502"/>
                <a:gd name="T19" fmla="*/ 109 h 661"/>
                <a:gd name="T20" fmla="*/ 192 w 502"/>
                <a:gd name="T21" fmla="*/ 119 h 661"/>
                <a:gd name="T22" fmla="*/ 165 w 502"/>
                <a:gd name="T23" fmla="*/ 131 h 661"/>
                <a:gd name="T24" fmla="*/ 125 w 502"/>
                <a:gd name="T25" fmla="*/ 154 h 661"/>
                <a:gd name="T26" fmla="*/ 109 w 502"/>
                <a:gd name="T27" fmla="*/ 164 h 661"/>
                <a:gd name="T28" fmla="*/ 0 w 502"/>
                <a:gd name="T29" fmla="*/ 661 h 661"/>
                <a:gd name="T30" fmla="*/ 82 w 502"/>
                <a:gd name="T31" fmla="*/ 12 h 661"/>
                <a:gd name="T32" fmla="*/ 110 w 502"/>
                <a:gd name="T33" fmla="*/ 88 h 661"/>
                <a:gd name="T34" fmla="*/ 142 w 502"/>
                <a:gd name="T35" fmla="*/ 63 h 661"/>
                <a:gd name="T36" fmla="*/ 183 w 502"/>
                <a:gd name="T37" fmla="*/ 37 h 661"/>
                <a:gd name="T38" fmla="*/ 217 w 502"/>
                <a:gd name="T39" fmla="*/ 21 h 661"/>
                <a:gd name="T40" fmla="*/ 254 w 502"/>
                <a:gd name="T41" fmla="*/ 9 h 661"/>
                <a:gd name="T42" fmla="*/ 295 w 502"/>
                <a:gd name="T43" fmla="*/ 1 h 661"/>
                <a:gd name="T44" fmla="*/ 335 w 502"/>
                <a:gd name="T45" fmla="*/ 1 h 661"/>
                <a:gd name="T46" fmla="*/ 373 w 502"/>
                <a:gd name="T47" fmla="*/ 5 h 661"/>
                <a:gd name="T48" fmla="*/ 406 w 502"/>
                <a:gd name="T49" fmla="*/ 15 h 661"/>
                <a:gd name="T50" fmla="*/ 436 w 502"/>
                <a:gd name="T51" fmla="*/ 30 h 661"/>
                <a:gd name="T52" fmla="*/ 455 w 502"/>
                <a:gd name="T53" fmla="*/ 46 h 661"/>
                <a:gd name="T54" fmla="*/ 466 w 502"/>
                <a:gd name="T55" fmla="*/ 60 h 661"/>
                <a:gd name="T56" fmla="*/ 476 w 502"/>
                <a:gd name="T57" fmla="*/ 75 h 661"/>
                <a:gd name="T58" fmla="*/ 484 w 502"/>
                <a:gd name="T59" fmla="*/ 91 h 661"/>
                <a:gd name="T60" fmla="*/ 493 w 502"/>
                <a:gd name="T61" fmla="*/ 120 h 661"/>
                <a:gd name="T62" fmla="*/ 501 w 502"/>
                <a:gd name="T63" fmla="*/ 167 h 661"/>
                <a:gd name="T64" fmla="*/ 502 w 502"/>
                <a:gd name="T65" fmla="*/ 661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2" h="661">
                  <a:moveTo>
                    <a:pt x="391" y="661"/>
                  </a:moveTo>
                  <a:lnTo>
                    <a:pt x="391" y="188"/>
                  </a:lnTo>
                  <a:lnTo>
                    <a:pt x="391" y="173"/>
                  </a:lnTo>
                  <a:lnTo>
                    <a:pt x="389" y="160"/>
                  </a:lnTo>
                  <a:lnTo>
                    <a:pt x="386" y="148"/>
                  </a:lnTo>
                  <a:lnTo>
                    <a:pt x="382" y="138"/>
                  </a:lnTo>
                  <a:lnTo>
                    <a:pt x="377" y="129"/>
                  </a:lnTo>
                  <a:lnTo>
                    <a:pt x="371" y="122"/>
                  </a:lnTo>
                  <a:lnTo>
                    <a:pt x="365" y="116"/>
                  </a:lnTo>
                  <a:lnTo>
                    <a:pt x="358" y="111"/>
                  </a:lnTo>
                  <a:lnTo>
                    <a:pt x="350" y="107"/>
                  </a:lnTo>
                  <a:lnTo>
                    <a:pt x="341" y="104"/>
                  </a:lnTo>
                  <a:lnTo>
                    <a:pt x="333" y="102"/>
                  </a:lnTo>
                  <a:lnTo>
                    <a:pt x="324" y="101"/>
                  </a:lnTo>
                  <a:lnTo>
                    <a:pt x="306" y="99"/>
                  </a:lnTo>
                  <a:lnTo>
                    <a:pt x="288" y="99"/>
                  </a:lnTo>
                  <a:lnTo>
                    <a:pt x="271" y="100"/>
                  </a:lnTo>
                  <a:lnTo>
                    <a:pt x="254" y="102"/>
                  </a:lnTo>
                  <a:lnTo>
                    <a:pt x="238" y="105"/>
                  </a:lnTo>
                  <a:lnTo>
                    <a:pt x="222" y="109"/>
                  </a:lnTo>
                  <a:lnTo>
                    <a:pt x="207" y="114"/>
                  </a:lnTo>
                  <a:lnTo>
                    <a:pt x="192" y="119"/>
                  </a:lnTo>
                  <a:lnTo>
                    <a:pt x="178" y="125"/>
                  </a:lnTo>
                  <a:lnTo>
                    <a:pt x="165" y="131"/>
                  </a:lnTo>
                  <a:lnTo>
                    <a:pt x="143" y="144"/>
                  </a:lnTo>
                  <a:lnTo>
                    <a:pt x="125" y="154"/>
                  </a:lnTo>
                  <a:lnTo>
                    <a:pt x="114" y="161"/>
                  </a:lnTo>
                  <a:lnTo>
                    <a:pt x="109" y="164"/>
                  </a:lnTo>
                  <a:lnTo>
                    <a:pt x="109" y="661"/>
                  </a:lnTo>
                  <a:lnTo>
                    <a:pt x="0" y="661"/>
                  </a:lnTo>
                  <a:lnTo>
                    <a:pt x="0" y="12"/>
                  </a:lnTo>
                  <a:lnTo>
                    <a:pt x="82" y="12"/>
                  </a:lnTo>
                  <a:lnTo>
                    <a:pt x="106" y="92"/>
                  </a:lnTo>
                  <a:lnTo>
                    <a:pt x="110" y="88"/>
                  </a:lnTo>
                  <a:lnTo>
                    <a:pt x="123" y="78"/>
                  </a:lnTo>
                  <a:lnTo>
                    <a:pt x="142" y="63"/>
                  </a:lnTo>
                  <a:lnTo>
                    <a:pt x="168" y="46"/>
                  </a:lnTo>
                  <a:lnTo>
                    <a:pt x="183" y="37"/>
                  </a:lnTo>
                  <a:lnTo>
                    <a:pt x="200" y="29"/>
                  </a:lnTo>
                  <a:lnTo>
                    <a:pt x="217" y="21"/>
                  </a:lnTo>
                  <a:lnTo>
                    <a:pt x="235" y="14"/>
                  </a:lnTo>
                  <a:lnTo>
                    <a:pt x="254" y="9"/>
                  </a:lnTo>
                  <a:lnTo>
                    <a:pt x="274" y="4"/>
                  </a:lnTo>
                  <a:lnTo>
                    <a:pt x="295" y="1"/>
                  </a:lnTo>
                  <a:lnTo>
                    <a:pt x="315" y="0"/>
                  </a:lnTo>
                  <a:lnTo>
                    <a:pt x="335" y="1"/>
                  </a:lnTo>
                  <a:lnTo>
                    <a:pt x="355" y="2"/>
                  </a:lnTo>
                  <a:lnTo>
                    <a:pt x="373" y="5"/>
                  </a:lnTo>
                  <a:lnTo>
                    <a:pt x="390" y="9"/>
                  </a:lnTo>
                  <a:lnTo>
                    <a:pt x="406" y="15"/>
                  </a:lnTo>
                  <a:lnTo>
                    <a:pt x="422" y="22"/>
                  </a:lnTo>
                  <a:lnTo>
                    <a:pt x="436" y="30"/>
                  </a:lnTo>
                  <a:lnTo>
                    <a:pt x="449" y="40"/>
                  </a:lnTo>
                  <a:lnTo>
                    <a:pt x="455" y="46"/>
                  </a:lnTo>
                  <a:lnTo>
                    <a:pt x="461" y="52"/>
                  </a:lnTo>
                  <a:lnTo>
                    <a:pt x="466" y="60"/>
                  </a:lnTo>
                  <a:lnTo>
                    <a:pt x="471" y="67"/>
                  </a:lnTo>
                  <a:lnTo>
                    <a:pt x="476" y="75"/>
                  </a:lnTo>
                  <a:lnTo>
                    <a:pt x="480" y="83"/>
                  </a:lnTo>
                  <a:lnTo>
                    <a:pt x="484" y="91"/>
                  </a:lnTo>
                  <a:lnTo>
                    <a:pt x="487" y="100"/>
                  </a:lnTo>
                  <a:lnTo>
                    <a:pt x="493" y="120"/>
                  </a:lnTo>
                  <a:lnTo>
                    <a:pt x="497" y="143"/>
                  </a:lnTo>
                  <a:lnTo>
                    <a:pt x="501" y="167"/>
                  </a:lnTo>
                  <a:lnTo>
                    <a:pt x="502" y="193"/>
                  </a:lnTo>
                  <a:lnTo>
                    <a:pt x="502" y="661"/>
                  </a:lnTo>
                  <a:lnTo>
                    <a:pt x="391" y="661"/>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grpSp>
      <p:sp>
        <p:nvSpPr>
          <p:cNvPr id="1026" name="Rectangle 2"/>
          <p:cNvSpPr>
            <a:spLocks noGrp="1" noChangeArrowheads="1"/>
          </p:cNvSpPr>
          <p:nvPr>
            <p:ph type="title"/>
          </p:nvPr>
        </p:nvSpPr>
        <p:spPr bwMode="auto">
          <a:xfrm>
            <a:off x="539750" y="765175"/>
            <a:ext cx="7345363" cy="719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e-DE" altLang="de-DE"/>
              <a:t>Titelmasterformat durch Klicken bearbeiten</a:t>
            </a:r>
          </a:p>
        </p:txBody>
      </p:sp>
      <p:sp>
        <p:nvSpPr>
          <p:cNvPr id="1027" name="Rectangle 3"/>
          <p:cNvSpPr>
            <a:spLocks noGrp="1" noChangeArrowheads="1"/>
          </p:cNvSpPr>
          <p:nvPr>
            <p:ph type="body" idx="1"/>
          </p:nvPr>
        </p:nvSpPr>
        <p:spPr bwMode="auto">
          <a:xfrm>
            <a:off x="539750" y="1773238"/>
            <a:ext cx="7345363" cy="4319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e-DE" altLang="de-DE"/>
              <a:t>Textmasterformate durch Klicken bearbeiten</a:t>
            </a:r>
          </a:p>
          <a:p>
            <a:pPr lvl="1"/>
            <a:r>
              <a:rPr lang="de-DE" altLang="de-DE"/>
              <a:t>Zweite Ebene</a:t>
            </a:r>
          </a:p>
          <a:p>
            <a:pPr lvl="2"/>
            <a:r>
              <a:rPr lang="de-DE" altLang="de-DE"/>
              <a:t>Dritte Ebene</a:t>
            </a:r>
          </a:p>
          <a:p>
            <a:pPr lvl="3"/>
            <a:r>
              <a:rPr lang="de-DE" altLang="de-DE"/>
              <a:t>Vierte Ebene</a:t>
            </a:r>
          </a:p>
          <a:p>
            <a:pPr lvl="4"/>
            <a:r>
              <a:rPr lang="de-DE" altLang="de-DE"/>
              <a:t>Fünfte Ebene</a:t>
            </a:r>
          </a:p>
        </p:txBody>
      </p:sp>
      <p:sp>
        <p:nvSpPr>
          <p:cNvPr id="1028" name="Rectangle 4"/>
          <p:cNvSpPr>
            <a:spLocks noGrp="1" noChangeArrowheads="1"/>
          </p:cNvSpPr>
          <p:nvPr>
            <p:ph type="dt" sz="half" idx="2"/>
          </p:nvPr>
        </p:nvSpPr>
        <p:spPr bwMode="auto">
          <a:xfrm>
            <a:off x="539750" y="6546850"/>
            <a:ext cx="7377113" cy="179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700"/>
            </a:lvl1pPr>
          </a:lstStyle>
          <a:p>
            <a:r>
              <a:rPr lang="de-DE" altLang="de-DE">
                <a:solidFill>
                  <a:srgbClr val="000000"/>
                </a:solidFill>
              </a:rPr>
              <a:t>Elterninformationsveranstaltung Kindergarteneintritt, 23.01.2020</a:t>
            </a:r>
          </a:p>
        </p:txBody>
      </p:sp>
      <p:sp>
        <p:nvSpPr>
          <p:cNvPr id="1032" name="Line 8"/>
          <p:cNvSpPr>
            <a:spLocks noChangeShapeType="1"/>
          </p:cNvSpPr>
          <p:nvPr/>
        </p:nvSpPr>
        <p:spPr bwMode="auto">
          <a:xfrm>
            <a:off x="539750" y="6453188"/>
            <a:ext cx="7345363" cy="0"/>
          </a:xfrm>
          <a:prstGeom prst="line">
            <a:avLst/>
          </a:prstGeom>
          <a:noFill/>
          <a:ln w="63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endParaRPr lang="de-CH">
              <a:solidFill>
                <a:srgbClr val="000000"/>
              </a:solidFill>
            </a:endParaRPr>
          </a:p>
        </p:txBody>
      </p:sp>
      <p:sp>
        <p:nvSpPr>
          <p:cNvPr id="1039" name="Freeform 15"/>
          <p:cNvSpPr>
            <a:spLocks/>
          </p:cNvSpPr>
          <p:nvPr/>
        </p:nvSpPr>
        <p:spPr bwMode="auto">
          <a:xfrm>
            <a:off x="8558213" y="266700"/>
            <a:ext cx="38100" cy="46038"/>
          </a:xfrm>
          <a:custGeom>
            <a:avLst/>
            <a:gdLst>
              <a:gd name="T0" fmla="*/ 72 w 240"/>
              <a:gd name="T1" fmla="*/ 0 h 295"/>
              <a:gd name="T2" fmla="*/ 88 w 240"/>
              <a:gd name="T3" fmla="*/ 14 h 295"/>
              <a:gd name="T4" fmla="*/ 106 w 240"/>
              <a:gd name="T5" fmla="*/ 27 h 295"/>
              <a:gd name="T6" fmla="*/ 123 w 240"/>
              <a:gd name="T7" fmla="*/ 38 h 295"/>
              <a:gd name="T8" fmla="*/ 140 w 240"/>
              <a:gd name="T9" fmla="*/ 48 h 295"/>
              <a:gd name="T10" fmla="*/ 173 w 240"/>
              <a:gd name="T11" fmla="*/ 69 h 295"/>
              <a:gd name="T12" fmla="*/ 207 w 240"/>
              <a:gd name="T13" fmla="*/ 89 h 295"/>
              <a:gd name="T14" fmla="*/ 217 w 240"/>
              <a:gd name="T15" fmla="*/ 98 h 295"/>
              <a:gd name="T16" fmla="*/ 226 w 240"/>
              <a:gd name="T17" fmla="*/ 108 h 295"/>
              <a:gd name="T18" fmla="*/ 232 w 240"/>
              <a:gd name="T19" fmla="*/ 116 h 295"/>
              <a:gd name="T20" fmla="*/ 237 w 240"/>
              <a:gd name="T21" fmla="*/ 124 h 295"/>
              <a:gd name="T22" fmla="*/ 238 w 240"/>
              <a:gd name="T23" fmla="*/ 128 h 295"/>
              <a:gd name="T24" fmla="*/ 239 w 240"/>
              <a:gd name="T25" fmla="*/ 132 h 295"/>
              <a:gd name="T26" fmla="*/ 240 w 240"/>
              <a:gd name="T27" fmla="*/ 137 h 295"/>
              <a:gd name="T28" fmla="*/ 239 w 240"/>
              <a:gd name="T29" fmla="*/ 141 h 295"/>
              <a:gd name="T30" fmla="*/ 238 w 240"/>
              <a:gd name="T31" fmla="*/ 146 h 295"/>
              <a:gd name="T32" fmla="*/ 237 w 240"/>
              <a:gd name="T33" fmla="*/ 151 h 295"/>
              <a:gd name="T34" fmla="*/ 235 w 240"/>
              <a:gd name="T35" fmla="*/ 157 h 295"/>
              <a:gd name="T36" fmla="*/ 232 w 240"/>
              <a:gd name="T37" fmla="*/ 163 h 295"/>
              <a:gd name="T38" fmla="*/ 225 w 240"/>
              <a:gd name="T39" fmla="*/ 171 h 295"/>
              <a:gd name="T40" fmla="*/ 218 w 240"/>
              <a:gd name="T41" fmla="*/ 180 h 295"/>
              <a:gd name="T42" fmla="*/ 213 w 240"/>
              <a:gd name="T43" fmla="*/ 190 h 295"/>
              <a:gd name="T44" fmla="*/ 209 w 240"/>
              <a:gd name="T45" fmla="*/ 198 h 295"/>
              <a:gd name="T46" fmla="*/ 202 w 240"/>
              <a:gd name="T47" fmla="*/ 215 h 295"/>
              <a:gd name="T48" fmla="*/ 197 w 240"/>
              <a:gd name="T49" fmla="*/ 230 h 295"/>
              <a:gd name="T50" fmla="*/ 194 w 240"/>
              <a:gd name="T51" fmla="*/ 252 h 295"/>
              <a:gd name="T52" fmla="*/ 194 w 240"/>
              <a:gd name="T53" fmla="*/ 261 h 295"/>
              <a:gd name="T54" fmla="*/ 194 w 240"/>
              <a:gd name="T55" fmla="*/ 266 h 295"/>
              <a:gd name="T56" fmla="*/ 193 w 240"/>
              <a:gd name="T57" fmla="*/ 272 h 295"/>
              <a:gd name="T58" fmla="*/ 191 w 240"/>
              <a:gd name="T59" fmla="*/ 278 h 295"/>
              <a:gd name="T60" fmla="*/ 188 w 240"/>
              <a:gd name="T61" fmla="*/ 284 h 295"/>
              <a:gd name="T62" fmla="*/ 185 w 240"/>
              <a:gd name="T63" fmla="*/ 287 h 295"/>
              <a:gd name="T64" fmla="*/ 183 w 240"/>
              <a:gd name="T65" fmla="*/ 290 h 295"/>
              <a:gd name="T66" fmla="*/ 180 w 240"/>
              <a:gd name="T67" fmla="*/ 292 h 295"/>
              <a:gd name="T68" fmla="*/ 175 w 240"/>
              <a:gd name="T69" fmla="*/ 294 h 295"/>
              <a:gd name="T70" fmla="*/ 171 w 240"/>
              <a:gd name="T71" fmla="*/ 295 h 295"/>
              <a:gd name="T72" fmla="*/ 167 w 240"/>
              <a:gd name="T73" fmla="*/ 295 h 295"/>
              <a:gd name="T74" fmla="*/ 163 w 240"/>
              <a:gd name="T75" fmla="*/ 295 h 295"/>
              <a:gd name="T76" fmla="*/ 157 w 240"/>
              <a:gd name="T77" fmla="*/ 294 h 295"/>
              <a:gd name="T78" fmla="*/ 147 w 240"/>
              <a:gd name="T79" fmla="*/ 286 h 295"/>
              <a:gd name="T80" fmla="*/ 137 w 240"/>
              <a:gd name="T81" fmla="*/ 277 h 295"/>
              <a:gd name="T82" fmla="*/ 127 w 240"/>
              <a:gd name="T83" fmla="*/ 268 h 295"/>
              <a:gd name="T84" fmla="*/ 117 w 240"/>
              <a:gd name="T85" fmla="*/ 256 h 295"/>
              <a:gd name="T86" fmla="*/ 98 w 240"/>
              <a:gd name="T87" fmla="*/ 234 h 295"/>
              <a:gd name="T88" fmla="*/ 80 w 240"/>
              <a:gd name="T89" fmla="*/ 209 h 295"/>
              <a:gd name="T90" fmla="*/ 62 w 240"/>
              <a:gd name="T91" fmla="*/ 184 h 295"/>
              <a:gd name="T92" fmla="*/ 44 w 240"/>
              <a:gd name="T93" fmla="*/ 158 h 295"/>
              <a:gd name="T94" fmla="*/ 25 w 240"/>
              <a:gd name="T95" fmla="*/ 133 h 295"/>
              <a:gd name="T96" fmla="*/ 5 w 240"/>
              <a:gd name="T97" fmla="*/ 110 h 295"/>
              <a:gd name="T98" fmla="*/ 7 w 240"/>
              <a:gd name="T99" fmla="*/ 101 h 295"/>
              <a:gd name="T100" fmla="*/ 10 w 240"/>
              <a:gd name="T101" fmla="*/ 89 h 295"/>
              <a:gd name="T102" fmla="*/ 12 w 240"/>
              <a:gd name="T103" fmla="*/ 77 h 295"/>
              <a:gd name="T104" fmla="*/ 13 w 240"/>
              <a:gd name="T105" fmla="*/ 64 h 295"/>
              <a:gd name="T106" fmla="*/ 13 w 240"/>
              <a:gd name="T107" fmla="*/ 51 h 295"/>
              <a:gd name="T108" fmla="*/ 11 w 240"/>
              <a:gd name="T109" fmla="*/ 38 h 295"/>
              <a:gd name="T110" fmla="*/ 10 w 240"/>
              <a:gd name="T111" fmla="*/ 32 h 295"/>
              <a:gd name="T112" fmla="*/ 7 w 240"/>
              <a:gd name="T113" fmla="*/ 25 h 295"/>
              <a:gd name="T114" fmla="*/ 4 w 240"/>
              <a:gd name="T115" fmla="*/ 18 h 295"/>
              <a:gd name="T116" fmla="*/ 0 w 240"/>
              <a:gd name="T117" fmla="*/ 13 h 295"/>
              <a:gd name="T118" fmla="*/ 19 w 240"/>
              <a:gd name="T119" fmla="*/ 9 h 295"/>
              <a:gd name="T120" fmla="*/ 37 w 240"/>
              <a:gd name="T121" fmla="*/ 6 h 295"/>
              <a:gd name="T122" fmla="*/ 54 w 240"/>
              <a:gd name="T123" fmla="*/ 3 h 295"/>
              <a:gd name="T124" fmla="*/ 72 w 240"/>
              <a:gd name="T125"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72" y="0"/>
                </a:moveTo>
                <a:lnTo>
                  <a:pt x="88" y="14"/>
                </a:lnTo>
                <a:lnTo>
                  <a:pt x="106" y="27"/>
                </a:lnTo>
                <a:lnTo>
                  <a:pt x="123" y="38"/>
                </a:lnTo>
                <a:lnTo>
                  <a:pt x="140" y="48"/>
                </a:lnTo>
                <a:lnTo>
                  <a:pt x="173" y="69"/>
                </a:lnTo>
                <a:lnTo>
                  <a:pt x="207" y="89"/>
                </a:lnTo>
                <a:lnTo>
                  <a:pt x="217" y="98"/>
                </a:lnTo>
                <a:lnTo>
                  <a:pt x="226" y="108"/>
                </a:lnTo>
                <a:lnTo>
                  <a:pt x="232" y="116"/>
                </a:lnTo>
                <a:lnTo>
                  <a:pt x="237" y="124"/>
                </a:lnTo>
                <a:lnTo>
                  <a:pt x="238" y="128"/>
                </a:lnTo>
                <a:lnTo>
                  <a:pt x="239" y="132"/>
                </a:lnTo>
                <a:lnTo>
                  <a:pt x="240" y="137"/>
                </a:lnTo>
                <a:lnTo>
                  <a:pt x="239" y="141"/>
                </a:lnTo>
                <a:lnTo>
                  <a:pt x="238" y="146"/>
                </a:lnTo>
                <a:lnTo>
                  <a:pt x="237" y="151"/>
                </a:lnTo>
                <a:lnTo>
                  <a:pt x="235" y="157"/>
                </a:lnTo>
                <a:lnTo>
                  <a:pt x="232" y="163"/>
                </a:lnTo>
                <a:lnTo>
                  <a:pt x="225" y="171"/>
                </a:lnTo>
                <a:lnTo>
                  <a:pt x="218" y="180"/>
                </a:lnTo>
                <a:lnTo>
                  <a:pt x="213" y="190"/>
                </a:lnTo>
                <a:lnTo>
                  <a:pt x="209" y="198"/>
                </a:lnTo>
                <a:lnTo>
                  <a:pt x="202" y="215"/>
                </a:lnTo>
                <a:lnTo>
                  <a:pt x="197" y="230"/>
                </a:lnTo>
                <a:lnTo>
                  <a:pt x="194" y="252"/>
                </a:lnTo>
                <a:lnTo>
                  <a:pt x="194" y="261"/>
                </a:lnTo>
                <a:lnTo>
                  <a:pt x="194" y="266"/>
                </a:lnTo>
                <a:lnTo>
                  <a:pt x="193" y="272"/>
                </a:lnTo>
                <a:lnTo>
                  <a:pt x="191" y="278"/>
                </a:lnTo>
                <a:lnTo>
                  <a:pt x="188" y="284"/>
                </a:lnTo>
                <a:lnTo>
                  <a:pt x="185" y="287"/>
                </a:lnTo>
                <a:lnTo>
                  <a:pt x="183" y="290"/>
                </a:lnTo>
                <a:lnTo>
                  <a:pt x="180" y="292"/>
                </a:lnTo>
                <a:lnTo>
                  <a:pt x="175" y="294"/>
                </a:lnTo>
                <a:lnTo>
                  <a:pt x="171" y="295"/>
                </a:lnTo>
                <a:lnTo>
                  <a:pt x="167" y="295"/>
                </a:lnTo>
                <a:lnTo>
                  <a:pt x="163" y="295"/>
                </a:lnTo>
                <a:lnTo>
                  <a:pt x="157" y="294"/>
                </a:lnTo>
                <a:lnTo>
                  <a:pt x="147" y="286"/>
                </a:lnTo>
                <a:lnTo>
                  <a:pt x="137" y="277"/>
                </a:lnTo>
                <a:lnTo>
                  <a:pt x="127" y="268"/>
                </a:lnTo>
                <a:lnTo>
                  <a:pt x="117" y="256"/>
                </a:lnTo>
                <a:lnTo>
                  <a:pt x="98" y="234"/>
                </a:lnTo>
                <a:lnTo>
                  <a:pt x="80" y="209"/>
                </a:lnTo>
                <a:lnTo>
                  <a:pt x="62" y="184"/>
                </a:lnTo>
                <a:lnTo>
                  <a:pt x="44" y="158"/>
                </a:lnTo>
                <a:lnTo>
                  <a:pt x="25" y="133"/>
                </a:lnTo>
                <a:lnTo>
                  <a:pt x="5" y="110"/>
                </a:lnTo>
                <a:lnTo>
                  <a:pt x="7" y="101"/>
                </a:lnTo>
                <a:lnTo>
                  <a:pt x="10" y="89"/>
                </a:lnTo>
                <a:lnTo>
                  <a:pt x="12" y="77"/>
                </a:lnTo>
                <a:lnTo>
                  <a:pt x="13" y="64"/>
                </a:lnTo>
                <a:lnTo>
                  <a:pt x="13" y="51"/>
                </a:lnTo>
                <a:lnTo>
                  <a:pt x="11" y="38"/>
                </a:lnTo>
                <a:lnTo>
                  <a:pt x="10" y="32"/>
                </a:lnTo>
                <a:lnTo>
                  <a:pt x="7" y="25"/>
                </a:lnTo>
                <a:lnTo>
                  <a:pt x="4" y="18"/>
                </a:lnTo>
                <a:lnTo>
                  <a:pt x="0" y="13"/>
                </a:lnTo>
                <a:lnTo>
                  <a:pt x="19" y="9"/>
                </a:lnTo>
                <a:lnTo>
                  <a:pt x="37" y="6"/>
                </a:lnTo>
                <a:lnTo>
                  <a:pt x="54" y="3"/>
                </a:lnTo>
                <a:lnTo>
                  <a:pt x="72" y="0"/>
                </a:lnTo>
                <a:close/>
              </a:path>
            </a:pathLst>
          </a:custGeom>
          <a:solidFill>
            <a:srgbClr val="59B548"/>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
        <p:nvSpPr>
          <p:cNvPr id="1040" name="Freeform 16"/>
          <p:cNvSpPr>
            <a:spLocks/>
          </p:cNvSpPr>
          <p:nvPr/>
        </p:nvSpPr>
        <p:spPr bwMode="auto">
          <a:xfrm>
            <a:off x="8558213" y="266700"/>
            <a:ext cx="38100" cy="46038"/>
          </a:xfrm>
          <a:custGeom>
            <a:avLst/>
            <a:gdLst>
              <a:gd name="T0" fmla="*/ 5 w 240"/>
              <a:gd name="T1" fmla="*/ 110 h 295"/>
              <a:gd name="T2" fmla="*/ 25 w 240"/>
              <a:gd name="T3" fmla="*/ 133 h 295"/>
              <a:gd name="T4" fmla="*/ 44 w 240"/>
              <a:gd name="T5" fmla="*/ 158 h 295"/>
              <a:gd name="T6" fmla="*/ 62 w 240"/>
              <a:gd name="T7" fmla="*/ 184 h 295"/>
              <a:gd name="T8" fmla="*/ 80 w 240"/>
              <a:gd name="T9" fmla="*/ 209 h 295"/>
              <a:gd name="T10" fmla="*/ 98 w 240"/>
              <a:gd name="T11" fmla="*/ 234 h 295"/>
              <a:gd name="T12" fmla="*/ 117 w 240"/>
              <a:gd name="T13" fmla="*/ 256 h 295"/>
              <a:gd name="T14" fmla="*/ 127 w 240"/>
              <a:gd name="T15" fmla="*/ 268 h 295"/>
              <a:gd name="T16" fmla="*/ 137 w 240"/>
              <a:gd name="T17" fmla="*/ 277 h 295"/>
              <a:gd name="T18" fmla="*/ 147 w 240"/>
              <a:gd name="T19" fmla="*/ 286 h 295"/>
              <a:gd name="T20" fmla="*/ 157 w 240"/>
              <a:gd name="T21" fmla="*/ 294 h 295"/>
              <a:gd name="T22" fmla="*/ 163 w 240"/>
              <a:gd name="T23" fmla="*/ 295 h 295"/>
              <a:gd name="T24" fmla="*/ 167 w 240"/>
              <a:gd name="T25" fmla="*/ 295 h 295"/>
              <a:gd name="T26" fmla="*/ 171 w 240"/>
              <a:gd name="T27" fmla="*/ 295 h 295"/>
              <a:gd name="T28" fmla="*/ 175 w 240"/>
              <a:gd name="T29" fmla="*/ 294 h 295"/>
              <a:gd name="T30" fmla="*/ 180 w 240"/>
              <a:gd name="T31" fmla="*/ 292 h 295"/>
              <a:gd name="T32" fmla="*/ 183 w 240"/>
              <a:gd name="T33" fmla="*/ 290 h 295"/>
              <a:gd name="T34" fmla="*/ 185 w 240"/>
              <a:gd name="T35" fmla="*/ 287 h 295"/>
              <a:gd name="T36" fmla="*/ 188 w 240"/>
              <a:gd name="T37" fmla="*/ 284 h 295"/>
              <a:gd name="T38" fmla="*/ 191 w 240"/>
              <a:gd name="T39" fmla="*/ 278 h 295"/>
              <a:gd name="T40" fmla="*/ 193 w 240"/>
              <a:gd name="T41" fmla="*/ 272 h 295"/>
              <a:gd name="T42" fmla="*/ 194 w 240"/>
              <a:gd name="T43" fmla="*/ 266 h 295"/>
              <a:gd name="T44" fmla="*/ 194 w 240"/>
              <a:gd name="T45" fmla="*/ 261 h 295"/>
              <a:gd name="T46" fmla="*/ 194 w 240"/>
              <a:gd name="T47" fmla="*/ 252 h 295"/>
              <a:gd name="T48" fmla="*/ 197 w 240"/>
              <a:gd name="T49" fmla="*/ 230 h 295"/>
              <a:gd name="T50" fmla="*/ 202 w 240"/>
              <a:gd name="T51" fmla="*/ 215 h 295"/>
              <a:gd name="T52" fmla="*/ 209 w 240"/>
              <a:gd name="T53" fmla="*/ 198 h 295"/>
              <a:gd name="T54" fmla="*/ 213 w 240"/>
              <a:gd name="T55" fmla="*/ 190 h 295"/>
              <a:gd name="T56" fmla="*/ 218 w 240"/>
              <a:gd name="T57" fmla="*/ 180 h 295"/>
              <a:gd name="T58" fmla="*/ 225 w 240"/>
              <a:gd name="T59" fmla="*/ 171 h 295"/>
              <a:gd name="T60" fmla="*/ 232 w 240"/>
              <a:gd name="T61" fmla="*/ 163 h 295"/>
              <a:gd name="T62" fmla="*/ 235 w 240"/>
              <a:gd name="T63" fmla="*/ 157 h 295"/>
              <a:gd name="T64" fmla="*/ 237 w 240"/>
              <a:gd name="T65" fmla="*/ 151 h 295"/>
              <a:gd name="T66" fmla="*/ 238 w 240"/>
              <a:gd name="T67" fmla="*/ 146 h 295"/>
              <a:gd name="T68" fmla="*/ 239 w 240"/>
              <a:gd name="T69" fmla="*/ 141 h 295"/>
              <a:gd name="T70" fmla="*/ 240 w 240"/>
              <a:gd name="T71" fmla="*/ 137 h 295"/>
              <a:gd name="T72" fmla="*/ 239 w 240"/>
              <a:gd name="T73" fmla="*/ 132 h 295"/>
              <a:gd name="T74" fmla="*/ 238 w 240"/>
              <a:gd name="T75" fmla="*/ 128 h 295"/>
              <a:gd name="T76" fmla="*/ 237 w 240"/>
              <a:gd name="T77" fmla="*/ 124 h 295"/>
              <a:gd name="T78" fmla="*/ 232 w 240"/>
              <a:gd name="T79" fmla="*/ 116 h 295"/>
              <a:gd name="T80" fmla="*/ 226 w 240"/>
              <a:gd name="T81" fmla="*/ 108 h 295"/>
              <a:gd name="T82" fmla="*/ 217 w 240"/>
              <a:gd name="T83" fmla="*/ 98 h 295"/>
              <a:gd name="T84" fmla="*/ 207 w 240"/>
              <a:gd name="T85" fmla="*/ 89 h 295"/>
              <a:gd name="T86" fmla="*/ 173 w 240"/>
              <a:gd name="T87" fmla="*/ 69 h 295"/>
              <a:gd name="T88" fmla="*/ 140 w 240"/>
              <a:gd name="T89" fmla="*/ 48 h 295"/>
              <a:gd name="T90" fmla="*/ 123 w 240"/>
              <a:gd name="T91" fmla="*/ 38 h 295"/>
              <a:gd name="T92" fmla="*/ 106 w 240"/>
              <a:gd name="T93" fmla="*/ 27 h 295"/>
              <a:gd name="T94" fmla="*/ 88 w 240"/>
              <a:gd name="T95" fmla="*/ 14 h 295"/>
              <a:gd name="T96" fmla="*/ 72 w 240"/>
              <a:gd name="T97" fmla="*/ 0 h 295"/>
              <a:gd name="T98" fmla="*/ 54 w 240"/>
              <a:gd name="T99" fmla="*/ 3 h 295"/>
              <a:gd name="T100" fmla="*/ 37 w 240"/>
              <a:gd name="T101" fmla="*/ 6 h 295"/>
              <a:gd name="T102" fmla="*/ 19 w 240"/>
              <a:gd name="T103" fmla="*/ 9 h 295"/>
              <a:gd name="T104" fmla="*/ 0 w 240"/>
              <a:gd name="T105" fmla="*/ 13 h 295"/>
              <a:gd name="T106" fmla="*/ 4 w 240"/>
              <a:gd name="T107" fmla="*/ 18 h 295"/>
              <a:gd name="T108" fmla="*/ 7 w 240"/>
              <a:gd name="T109" fmla="*/ 25 h 295"/>
              <a:gd name="T110" fmla="*/ 10 w 240"/>
              <a:gd name="T111" fmla="*/ 32 h 295"/>
              <a:gd name="T112" fmla="*/ 11 w 240"/>
              <a:gd name="T113" fmla="*/ 38 h 295"/>
              <a:gd name="T114" fmla="*/ 13 w 240"/>
              <a:gd name="T115" fmla="*/ 51 h 295"/>
              <a:gd name="T116" fmla="*/ 13 w 240"/>
              <a:gd name="T117" fmla="*/ 64 h 295"/>
              <a:gd name="T118" fmla="*/ 12 w 240"/>
              <a:gd name="T119" fmla="*/ 77 h 295"/>
              <a:gd name="T120" fmla="*/ 10 w 240"/>
              <a:gd name="T121" fmla="*/ 89 h 295"/>
              <a:gd name="T122" fmla="*/ 7 w 240"/>
              <a:gd name="T123" fmla="*/ 101 h 295"/>
              <a:gd name="T124" fmla="*/ 5 w 240"/>
              <a:gd name="T125" fmla="*/ 11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0" h="295">
                <a:moveTo>
                  <a:pt x="5" y="110"/>
                </a:moveTo>
                <a:lnTo>
                  <a:pt x="25" y="133"/>
                </a:lnTo>
                <a:lnTo>
                  <a:pt x="44" y="158"/>
                </a:lnTo>
                <a:lnTo>
                  <a:pt x="62" y="184"/>
                </a:lnTo>
                <a:lnTo>
                  <a:pt x="80" y="209"/>
                </a:lnTo>
                <a:lnTo>
                  <a:pt x="98" y="234"/>
                </a:lnTo>
                <a:lnTo>
                  <a:pt x="117" y="256"/>
                </a:lnTo>
                <a:lnTo>
                  <a:pt x="127" y="268"/>
                </a:lnTo>
                <a:lnTo>
                  <a:pt x="137" y="277"/>
                </a:lnTo>
                <a:lnTo>
                  <a:pt x="147" y="286"/>
                </a:lnTo>
                <a:lnTo>
                  <a:pt x="157" y="294"/>
                </a:lnTo>
                <a:lnTo>
                  <a:pt x="163" y="295"/>
                </a:lnTo>
                <a:lnTo>
                  <a:pt x="167" y="295"/>
                </a:lnTo>
                <a:lnTo>
                  <a:pt x="171" y="295"/>
                </a:lnTo>
                <a:lnTo>
                  <a:pt x="175" y="294"/>
                </a:lnTo>
                <a:lnTo>
                  <a:pt x="180" y="292"/>
                </a:lnTo>
                <a:lnTo>
                  <a:pt x="183" y="290"/>
                </a:lnTo>
                <a:lnTo>
                  <a:pt x="185" y="287"/>
                </a:lnTo>
                <a:lnTo>
                  <a:pt x="188" y="284"/>
                </a:lnTo>
                <a:lnTo>
                  <a:pt x="191" y="278"/>
                </a:lnTo>
                <a:lnTo>
                  <a:pt x="193" y="272"/>
                </a:lnTo>
                <a:lnTo>
                  <a:pt x="194" y="266"/>
                </a:lnTo>
                <a:lnTo>
                  <a:pt x="194" y="261"/>
                </a:lnTo>
                <a:lnTo>
                  <a:pt x="194" y="252"/>
                </a:lnTo>
                <a:lnTo>
                  <a:pt x="197" y="230"/>
                </a:lnTo>
                <a:lnTo>
                  <a:pt x="202" y="215"/>
                </a:lnTo>
                <a:lnTo>
                  <a:pt x="209" y="198"/>
                </a:lnTo>
                <a:lnTo>
                  <a:pt x="213" y="190"/>
                </a:lnTo>
                <a:lnTo>
                  <a:pt x="218" y="180"/>
                </a:lnTo>
                <a:lnTo>
                  <a:pt x="225" y="171"/>
                </a:lnTo>
                <a:lnTo>
                  <a:pt x="232" y="163"/>
                </a:lnTo>
                <a:lnTo>
                  <a:pt x="235" y="157"/>
                </a:lnTo>
                <a:lnTo>
                  <a:pt x="237" y="151"/>
                </a:lnTo>
                <a:lnTo>
                  <a:pt x="238" y="146"/>
                </a:lnTo>
                <a:lnTo>
                  <a:pt x="239" y="141"/>
                </a:lnTo>
                <a:lnTo>
                  <a:pt x="240" y="137"/>
                </a:lnTo>
                <a:lnTo>
                  <a:pt x="239" y="132"/>
                </a:lnTo>
                <a:lnTo>
                  <a:pt x="238" y="128"/>
                </a:lnTo>
                <a:lnTo>
                  <a:pt x="237" y="124"/>
                </a:lnTo>
                <a:lnTo>
                  <a:pt x="232" y="116"/>
                </a:lnTo>
                <a:lnTo>
                  <a:pt x="226" y="108"/>
                </a:lnTo>
                <a:lnTo>
                  <a:pt x="217" y="98"/>
                </a:lnTo>
                <a:lnTo>
                  <a:pt x="207" y="89"/>
                </a:lnTo>
                <a:lnTo>
                  <a:pt x="173" y="69"/>
                </a:lnTo>
                <a:lnTo>
                  <a:pt x="140" y="48"/>
                </a:lnTo>
                <a:lnTo>
                  <a:pt x="123" y="38"/>
                </a:lnTo>
                <a:lnTo>
                  <a:pt x="106" y="27"/>
                </a:lnTo>
                <a:lnTo>
                  <a:pt x="88" y="14"/>
                </a:lnTo>
                <a:lnTo>
                  <a:pt x="72" y="0"/>
                </a:lnTo>
                <a:lnTo>
                  <a:pt x="54" y="3"/>
                </a:lnTo>
                <a:lnTo>
                  <a:pt x="37" y="6"/>
                </a:lnTo>
                <a:lnTo>
                  <a:pt x="19" y="9"/>
                </a:lnTo>
                <a:lnTo>
                  <a:pt x="0" y="13"/>
                </a:lnTo>
                <a:lnTo>
                  <a:pt x="4" y="18"/>
                </a:lnTo>
                <a:lnTo>
                  <a:pt x="7" y="25"/>
                </a:lnTo>
                <a:lnTo>
                  <a:pt x="10" y="32"/>
                </a:lnTo>
                <a:lnTo>
                  <a:pt x="11" y="38"/>
                </a:lnTo>
                <a:lnTo>
                  <a:pt x="13" y="51"/>
                </a:lnTo>
                <a:lnTo>
                  <a:pt x="13" y="64"/>
                </a:lnTo>
                <a:lnTo>
                  <a:pt x="12" y="77"/>
                </a:lnTo>
                <a:lnTo>
                  <a:pt x="10" y="89"/>
                </a:lnTo>
                <a:lnTo>
                  <a:pt x="7" y="101"/>
                </a:lnTo>
                <a:lnTo>
                  <a:pt x="5" y="11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de-CH">
              <a:solidFill>
                <a:srgbClr val="000000"/>
              </a:solidFill>
            </a:endParaRPr>
          </a:p>
        </p:txBody>
      </p:sp>
    </p:spTree>
    <p:extLst>
      <p:ext uri="{BB962C8B-B14F-4D97-AF65-F5344CB8AC3E}">
        <p14:creationId xmlns:p14="http://schemas.microsoft.com/office/powerpoint/2010/main" val="264279309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hf sldNum="0" hdr="0" ftr="0" dt="0"/>
  <p:txStyles>
    <p:titleStyle>
      <a:lvl1pPr algn="l" rtl="0" eaLnBrk="1" fontAlgn="base" hangingPunct="1">
        <a:lnSpc>
          <a:spcPts val="2800"/>
        </a:lnSpc>
        <a:spcBef>
          <a:spcPct val="0"/>
        </a:spcBef>
        <a:spcAft>
          <a:spcPct val="0"/>
        </a:spcAft>
        <a:defRPr sz="2400" b="1">
          <a:solidFill>
            <a:schemeClr val="bg2"/>
          </a:solidFill>
          <a:latin typeface="+mj-lt"/>
          <a:ea typeface="+mj-ea"/>
          <a:cs typeface="+mj-cs"/>
        </a:defRPr>
      </a:lvl1pPr>
      <a:lvl2pPr algn="l" rtl="0" eaLnBrk="1" fontAlgn="base" hangingPunct="1">
        <a:lnSpc>
          <a:spcPts val="2800"/>
        </a:lnSpc>
        <a:spcBef>
          <a:spcPct val="0"/>
        </a:spcBef>
        <a:spcAft>
          <a:spcPct val="0"/>
        </a:spcAft>
        <a:defRPr sz="2400" b="1">
          <a:solidFill>
            <a:schemeClr val="bg2"/>
          </a:solidFill>
          <a:latin typeface="Arial" charset="0"/>
        </a:defRPr>
      </a:lvl2pPr>
      <a:lvl3pPr algn="l" rtl="0" eaLnBrk="1" fontAlgn="base" hangingPunct="1">
        <a:lnSpc>
          <a:spcPts val="2800"/>
        </a:lnSpc>
        <a:spcBef>
          <a:spcPct val="0"/>
        </a:spcBef>
        <a:spcAft>
          <a:spcPct val="0"/>
        </a:spcAft>
        <a:defRPr sz="2400" b="1">
          <a:solidFill>
            <a:schemeClr val="bg2"/>
          </a:solidFill>
          <a:latin typeface="Arial" charset="0"/>
        </a:defRPr>
      </a:lvl3pPr>
      <a:lvl4pPr algn="l" rtl="0" eaLnBrk="1" fontAlgn="base" hangingPunct="1">
        <a:lnSpc>
          <a:spcPts val="2800"/>
        </a:lnSpc>
        <a:spcBef>
          <a:spcPct val="0"/>
        </a:spcBef>
        <a:spcAft>
          <a:spcPct val="0"/>
        </a:spcAft>
        <a:defRPr sz="2400" b="1">
          <a:solidFill>
            <a:schemeClr val="bg2"/>
          </a:solidFill>
          <a:latin typeface="Arial" charset="0"/>
        </a:defRPr>
      </a:lvl4pPr>
      <a:lvl5pPr algn="l" rtl="0" eaLnBrk="1" fontAlgn="base" hangingPunct="1">
        <a:lnSpc>
          <a:spcPts val="2800"/>
        </a:lnSpc>
        <a:spcBef>
          <a:spcPct val="0"/>
        </a:spcBef>
        <a:spcAft>
          <a:spcPct val="0"/>
        </a:spcAft>
        <a:defRPr sz="2400" b="1">
          <a:solidFill>
            <a:schemeClr val="bg2"/>
          </a:solidFill>
          <a:latin typeface="Arial" charset="0"/>
        </a:defRPr>
      </a:lvl5pPr>
      <a:lvl6pPr marL="457200" algn="l" rtl="0" eaLnBrk="1" fontAlgn="base" hangingPunct="1">
        <a:lnSpc>
          <a:spcPts val="2800"/>
        </a:lnSpc>
        <a:spcBef>
          <a:spcPct val="0"/>
        </a:spcBef>
        <a:spcAft>
          <a:spcPct val="0"/>
        </a:spcAft>
        <a:defRPr sz="2400" b="1">
          <a:solidFill>
            <a:schemeClr val="bg2"/>
          </a:solidFill>
          <a:latin typeface="Arial" charset="0"/>
        </a:defRPr>
      </a:lvl6pPr>
      <a:lvl7pPr marL="914400" algn="l" rtl="0" eaLnBrk="1" fontAlgn="base" hangingPunct="1">
        <a:lnSpc>
          <a:spcPts val="2800"/>
        </a:lnSpc>
        <a:spcBef>
          <a:spcPct val="0"/>
        </a:spcBef>
        <a:spcAft>
          <a:spcPct val="0"/>
        </a:spcAft>
        <a:defRPr sz="2400" b="1">
          <a:solidFill>
            <a:schemeClr val="bg2"/>
          </a:solidFill>
          <a:latin typeface="Arial" charset="0"/>
        </a:defRPr>
      </a:lvl7pPr>
      <a:lvl8pPr marL="1371600" algn="l" rtl="0" eaLnBrk="1" fontAlgn="base" hangingPunct="1">
        <a:lnSpc>
          <a:spcPts val="2800"/>
        </a:lnSpc>
        <a:spcBef>
          <a:spcPct val="0"/>
        </a:spcBef>
        <a:spcAft>
          <a:spcPct val="0"/>
        </a:spcAft>
        <a:defRPr sz="2400" b="1">
          <a:solidFill>
            <a:schemeClr val="bg2"/>
          </a:solidFill>
          <a:latin typeface="Arial" charset="0"/>
        </a:defRPr>
      </a:lvl8pPr>
      <a:lvl9pPr marL="1828800" algn="l" rtl="0" eaLnBrk="1" fontAlgn="base" hangingPunct="1">
        <a:lnSpc>
          <a:spcPts val="2800"/>
        </a:lnSpc>
        <a:spcBef>
          <a:spcPct val="0"/>
        </a:spcBef>
        <a:spcAft>
          <a:spcPct val="0"/>
        </a:spcAft>
        <a:defRPr sz="2400" b="1">
          <a:solidFill>
            <a:schemeClr val="bg2"/>
          </a:solidFill>
          <a:latin typeface="Arial" charset="0"/>
        </a:defRPr>
      </a:lvl9pPr>
    </p:titleStyle>
    <p:bodyStyle>
      <a:lvl1pPr algn="l" rtl="0" eaLnBrk="1" fontAlgn="base" hangingPunct="1">
        <a:lnSpc>
          <a:spcPts val="2400"/>
        </a:lnSpc>
        <a:spcBef>
          <a:spcPct val="0"/>
        </a:spcBef>
        <a:spcAft>
          <a:spcPct val="0"/>
        </a:spcAft>
        <a:defRPr sz="2000">
          <a:solidFill>
            <a:schemeClr val="tx1"/>
          </a:solidFill>
          <a:latin typeface="+mn-lt"/>
          <a:ea typeface="+mn-ea"/>
          <a:cs typeface="+mn-cs"/>
        </a:defRPr>
      </a:lvl1pPr>
      <a:lvl2pPr marL="714375" indent="-712788" algn="l" rtl="0" eaLnBrk="1" fontAlgn="base" hangingPunct="1">
        <a:lnSpc>
          <a:spcPts val="2400"/>
        </a:lnSpc>
        <a:spcBef>
          <a:spcPct val="0"/>
        </a:spcBef>
        <a:spcAft>
          <a:spcPct val="0"/>
        </a:spcAft>
        <a:buFont typeface="Arial" charset="0"/>
        <a:buChar char="–"/>
        <a:defRPr sz="2000">
          <a:solidFill>
            <a:schemeClr val="tx1"/>
          </a:solidFill>
          <a:latin typeface="+mn-lt"/>
        </a:defRPr>
      </a:lvl2pPr>
      <a:lvl3pPr marL="1435100" indent="-719138" algn="l" rtl="0" eaLnBrk="1" fontAlgn="base" hangingPunct="1">
        <a:lnSpc>
          <a:spcPts val="2400"/>
        </a:lnSpc>
        <a:spcBef>
          <a:spcPct val="0"/>
        </a:spcBef>
        <a:spcAft>
          <a:spcPct val="0"/>
        </a:spcAft>
        <a:buFont typeface="Arial" charset="0"/>
        <a:buChar char="–"/>
        <a:defRPr sz="2000">
          <a:solidFill>
            <a:schemeClr val="tx1"/>
          </a:solidFill>
          <a:latin typeface="+mn-lt"/>
        </a:defRPr>
      </a:lvl3pPr>
      <a:lvl4pPr marL="2149475" indent="-712788" algn="l" rtl="0" eaLnBrk="1" fontAlgn="base" hangingPunct="1">
        <a:lnSpc>
          <a:spcPts val="2400"/>
        </a:lnSpc>
        <a:spcBef>
          <a:spcPct val="0"/>
        </a:spcBef>
        <a:spcAft>
          <a:spcPct val="0"/>
        </a:spcAft>
        <a:buFont typeface="Arial" charset="0"/>
        <a:buChar char="–"/>
        <a:defRPr sz="2000">
          <a:solidFill>
            <a:schemeClr val="tx1"/>
          </a:solidFill>
          <a:latin typeface="+mn-lt"/>
        </a:defRPr>
      </a:lvl4pPr>
      <a:lvl5pPr marL="28733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5pPr>
      <a:lvl6pPr marL="33305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6pPr>
      <a:lvl7pPr marL="37877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7pPr>
      <a:lvl8pPr marL="42449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8pPr>
      <a:lvl9pPr marL="4702175" indent="-722313" algn="l" rtl="0" eaLnBrk="1" fontAlgn="base" hangingPunct="1">
        <a:lnSpc>
          <a:spcPts val="2400"/>
        </a:lnSpc>
        <a:spcBef>
          <a:spcPct val="0"/>
        </a:spcBef>
        <a:spcAft>
          <a:spcPct val="0"/>
        </a:spcAft>
        <a:buFont typeface="Arial" charset="0"/>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customXml" Target="../ink/ink1.xml"/><Relationship Id="rId5" Type="http://schemas.openxmlformats.org/officeDocument/2006/relationships/image" Target="../media/image11.jpeg"/><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2.jpe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customXml" Target="../ink/ink2.xml"/><Relationship Id="rId5" Type="http://schemas.openxmlformats.org/officeDocument/2006/relationships/image" Target="../media/image14.jpeg"/><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customXml" Target="../ink/ink4.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customXml" Target="../ink/ink6.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customXml" Target="../ink/ink5.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hyperlink" Target="https://margrit-stamm-education.podigee.io/" TargetMode="Externa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hyperlink" Target="http://www.zh.ch/de/bildung/schulen/volksschule/kindergarten"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hyperlink" Target="https://www.schulzweckverband.ch/pmt/tipps-und-unterstutzung/" TargetMode="External"/><Relationship Id="rId4" Type="http://schemas.openxmlformats.org/officeDocument/2006/relationships/hyperlink" Target="http://www.kinder-4.ch/"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schule-uitikon.ch/" TargetMode="External"/><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46.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3" Type="http://schemas.openxmlformats.org/officeDocument/2006/relationships/hyperlink" Target="http://www.schule-uitikon.ch/betreuung" TargetMode="External"/><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39552" y="1412776"/>
            <a:ext cx="7560642" cy="2160240"/>
          </a:xfrm>
        </p:spPr>
        <p:txBody>
          <a:bodyPr/>
          <a:lstStyle/>
          <a:p>
            <a:pPr>
              <a:lnSpc>
                <a:spcPct val="100000"/>
              </a:lnSpc>
            </a:pPr>
            <a:br>
              <a:rPr lang="de-DE"/>
            </a:br>
            <a:br>
              <a:rPr lang="de-DE" sz="3200"/>
            </a:br>
            <a:br>
              <a:rPr lang="de-DE" sz="3200"/>
            </a:br>
            <a:br>
              <a:rPr lang="de-DE" sz="3200"/>
            </a:br>
            <a:br>
              <a:rPr lang="de-DE" sz="3200"/>
            </a:br>
            <a:br>
              <a:rPr lang="de-DE" sz="3200"/>
            </a:br>
            <a:br>
              <a:rPr lang="de-DE" sz="3200"/>
            </a:br>
            <a:br>
              <a:rPr lang="de-DE" sz="3200"/>
            </a:br>
            <a:br>
              <a:rPr lang="de-DE" sz="3200"/>
            </a:br>
            <a:br>
              <a:rPr lang="de-DE" sz="3200"/>
            </a:br>
            <a:br>
              <a:rPr lang="de-DE" sz="3200"/>
            </a:br>
            <a:br>
              <a:rPr lang="de-DE" sz="3200"/>
            </a:br>
            <a:br>
              <a:rPr lang="de-DE" sz="3200"/>
            </a:br>
            <a:br>
              <a:rPr lang="de-DE" sz="3200"/>
            </a:br>
            <a:br>
              <a:rPr lang="de-DE" sz="3200"/>
            </a:br>
            <a:br>
              <a:rPr lang="de-DE" sz="3200"/>
            </a:br>
            <a:br>
              <a:rPr lang="de-DE" sz="3200"/>
            </a:br>
            <a:br>
              <a:rPr lang="de-DE" sz="3200"/>
            </a:br>
            <a:br>
              <a:rPr lang="de-DE" sz="3200"/>
            </a:br>
            <a:br>
              <a:rPr lang="de-DE" sz="3200"/>
            </a:br>
            <a:r>
              <a:rPr lang="de-DE">
                <a:latin typeface="Avenir Book" panose="02000503020000020003" pitchFamily="2" charset="0"/>
                <a:cs typeface="Avenir Next LT Pro" panose="020F0502020204030204" pitchFamily="34" charset="0"/>
              </a:rPr>
              <a:t>Elterninformationsveranstaltung</a:t>
            </a:r>
            <a:br>
              <a:rPr lang="de-DE">
                <a:latin typeface="Avenir Book" panose="02000503020000020003" pitchFamily="2" charset="0"/>
                <a:cs typeface="Avenir Next LT Pro" panose="020F0502020204030204" pitchFamily="34" charset="0"/>
              </a:rPr>
            </a:br>
            <a:r>
              <a:rPr lang="de-DE">
                <a:latin typeface="Avenir Book" panose="02000503020000020003" pitchFamily="2" charset="0"/>
                <a:cs typeface="Avenir Next LT Pro" panose="020F0502020204030204" pitchFamily="34" charset="0"/>
              </a:rPr>
              <a:t>Kindergarteneintritt</a:t>
            </a:r>
            <a:br>
              <a:rPr lang="de-DE"/>
            </a:br>
            <a:br>
              <a:rPr lang="de-DE" sz="3200"/>
            </a:br>
            <a:r>
              <a:rPr lang="de-CH" b="0">
                <a:solidFill>
                  <a:schemeClr val="bg2"/>
                </a:solidFill>
                <a:latin typeface="Avenir Next LT Pro" panose="020B0504020202020204" pitchFamily="34" charset="77"/>
                <a:ea typeface="+mn-ea"/>
                <a:cs typeface="+mn-cs"/>
              </a:rPr>
              <a:t>Donnerstag, 15. Januar 2026</a:t>
            </a:r>
            <a:br>
              <a:rPr lang="de-CH" b="0">
                <a:solidFill>
                  <a:schemeClr val="bg2"/>
                </a:solidFill>
                <a:latin typeface="Avenir Next LT Pro" panose="020B0504020202020204" pitchFamily="34" charset="77"/>
                <a:ea typeface="+mn-ea"/>
                <a:cs typeface="+mn-cs"/>
              </a:rPr>
            </a:br>
            <a:r>
              <a:rPr lang="de-CH" b="0">
                <a:solidFill>
                  <a:schemeClr val="bg2"/>
                </a:solidFill>
                <a:latin typeface="Avenir Next LT Pro" panose="020B0504020202020204" pitchFamily="34" charset="77"/>
                <a:ea typeface="+mn-ea"/>
                <a:cs typeface="+mn-cs"/>
              </a:rPr>
              <a:t>19.30 Uhr</a:t>
            </a:r>
            <a:br>
              <a:rPr lang="de-CH">
                <a:solidFill>
                  <a:schemeClr val="bg2"/>
                </a:solidFill>
                <a:latin typeface="+mn-lt"/>
                <a:ea typeface="+mn-ea"/>
                <a:cs typeface="+mn-cs"/>
              </a:rPr>
            </a:br>
            <a:endParaRPr lang="de-DE">
              <a:solidFill>
                <a:schemeClr val="bg2"/>
              </a:solidFill>
              <a:latin typeface="+mn-lt"/>
              <a:ea typeface="+mn-ea"/>
              <a:cs typeface="+mn-cs"/>
            </a:endParaRPr>
          </a:p>
        </p:txBody>
      </p:sp>
      <p:sp>
        <p:nvSpPr>
          <p:cNvPr id="2051" name="Rectangle 3"/>
          <p:cNvSpPr>
            <a:spLocks noGrp="1" noChangeArrowheads="1"/>
          </p:cNvSpPr>
          <p:nvPr>
            <p:ph type="subTitle" idx="1"/>
          </p:nvPr>
        </p:nvSpPr>
        <p:spPr>
          <a:xfrm>
            <a:off x="539750" y="3068960"/>
            <a:ext cx="7776665" cy="2232247"/>
          </a:xfrm>
        </p:spPr>
        <p:txBody>
          <a:bodyPr/>
          <a:lstStyle/>
          <a:p>
            <a:pPr>
              <a:lnSpc>
                <a:spcPct val="100000"/>
              </a:lnSpc>
            </a:pPr>
            <a:endParaRPr lang="de-CH">
              <a:solidFill>
                <a:schemeClr val="tx1"/>
              </a:solidFill>
            </a:endParaRPr>
          </a:p>
          <a:p>
            <a:pPr>
              <a:lnSpc>
                <a:spcPct val="100000"/>
              </a:lnSpc>
            </a:pPr>
            <a:endParaRPr lang="de-CH">
              <a:solidFill>
                <a:schemeClr val="tx1"/>
              </a:solidFill>
            </a:endParaRPr>
          </a:p>
          <a:p>
            <a:pPr>
              <a:lnSpc>
                <a:spcPct val="100000"/>
              </a:lnSpc>
            </a:pPr>
            <a:endParaRPr lang="de-CH">
              <a:solidFill>
                <a:schemeClr val="tx1"/>
              </a:solidFill>
            </a:endParaRPr>
          </a:p>
          <a:p>
            <a:pPr>
              <a:lnSpc>
                <a:spcPct val="100000"/>
              </a:lnSpc>
            </a:pPr>
            <a:endParaRPr lang="de-CH">
              <a:solidFill>
                <a:schemeClr val="tx1"/>
              </a:solidFill>
            </a:endParaRPr>
          </a:p>
          <a:p>
            <a:pPr>
              <a:lnSpc>
                <a:spcPct val="100000"/>
              </a:lnSpc>
            </a:pPr>
            <a:endParaRPr lang="de-CH">
              <a:solidFill>
                <a:schemeClr val="tx1"/>
              </a:solidFill>
            </a:endParaRPr>
          </a:p>
          <a:p>
            <a:pPr>
              <a:lnSpc>
                <a:spcPct val="100000"/>
              </a:lnSpc>
            </a:pPr>
            <a:endParaRPr lang="de-CH">
              <a:solidFill>
                <a:schemeClr val="tx1"/>
              </a:solidFill>
            </a:endParaRPr>
          </a:p>
          <a:p>
            <a:pPr>
              <a:lnSpc>
                <a:spcPct val="100000"/>
              </a:lnSpc>
            </a:pPr>
            <a:br>
              <a:rPr lang="de-CH">
                <a:solidFill>
                  <a:schemeClr val="tx1"/>
                </a:solidFill>
              </a:rPr>
            </a:br>
            <a:br>
              <a:rPr lang="de-CH">
                <a:solidFill>
                  <a:schemeClr val="tx1"/>
                </a:solidFill>
              </a:rPr>
            </a:br>
            <a:r>
              <a:rPr lang="de-CH">
                <a:solidFill>
                  <a:schemeClr val="tx1"/>
                </a:solidFill>
              </a:rPr>
              <a:t>		</a:t>
            </a:r>
            <a:endParaRPr lang="de-CH" sz="1800">
              <a:solidFill>
                <a:schemeClr val="tx1"/>
              </a:solidFill>
            </a:endParaRPr>
          </a:p>
        </p:txBody>
      </p:sp>
      <p:pic>
        <p:nvPicPr>
          <p:cNvPr id="11" name="Grafik 10" descr="Ein Bild, das Farbigkeit, Grafiken, Magenta, violett enthält.&#10;&#10;KI-generierte Inhalte können fehlerhaft sein.">
            <a:extLst>
              <a:ext uri="{FF2B5EF4-FFF2-40B4-BE49-F238E27FC236}">
                <a16:creationId xmlns:a16="http://schemas.microsoft.com/office/drawing/2014/main" id="{FE85C058-5BFA-AA9D-DCA2-780918781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163" y="3161328"/>
            <a:ext cx="6775141" cy="351887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12E7E1-58CE-96DA-D717-14859BADBC49}"/>
              </a:ext>
            </a:extLst>
          </p:cNvPr>
          <p:cNvSpPr>
            <a:spLocks noGrp="1"/>
          </p:cNvSpPr>
          <p:nvPr>
            <p:ph type="title"/>
          </p:nvPr>
        </p:nvSpPr>
        <p:spPr/>
        <p:txBody>
          <a:bodyPr/>
          <a:lstStyle/>
          <a:p>
            <a:r>
              <a:rPr lang="de-DE">
                <a:latin typeface="Avenir Next LT Pro" panose="020B0504020202020204" pitchFamily="34" charset="77"/>
                <a:cs typeface="Arial"/>
              </a:rPr>
              <a:t>Unsere Klassenlehrpersonen</a:t>
            </a:r>
          </a:p>
        </p:txBody>
      </p:sp>
      <p:sp>
        <p:nvSpPr>
          <p:cNvPr id="3" name="Inhaltsplatzhalter 2">
            <a:extLst>
              <a:ext uri="{FF2B5EF4-FFF2-40B4-BE49-F238E27FC236}">
                <a16:creationId xmlns:a16="http://schemas.microsoft.com/office/drawing/2014/main" id="{13E72D9E-3CAA-C7A5-D4F3-DE97A362DE19}"/>
              </a:ext>
            </a:extLst>
          </p:cNvPr>
          <p:cNvSpPr>
            <a:spLocks noGrp="1"/>
          </p:cNvSpPr>
          <p:nvPr>
            <p:ph sz="half" idx="1"/>
          </p:nvPr>
        </p:nvSpPr>
        <p:spPr>
          <a:xfrm>
            <a:off x="539750" y="1773238"/>
            <a:ext cx="3918569" cy="3596333"/>
          </a:xfrm>
        </p:spPr>
        <p:txBody>
          <a:bodyPr/>
          <a:lstStyle/>
          <a:p>
            <a:r>
              <a:rPr lang="de-DE">
                <a:latin typeface="Avenir Next LT Pro" panose="020B0504020202020204" pitchFamily="34" charset="77"/>
                <a:cs typeface="Arial"/>
              </a:rPr>
              <a:t>Mettlen A:</a:t>
            </a:r>
          </a:p>
          <a:p>
            <a:endParaRPr lang="de-DE">
              <a:latin typeface="Avenir Next LT Pro" panose="020B0504020202020204" pitchFamily="34" charset="77"/>
              <a:cs typeface="Arial"/>
            </a:endParaRPr>
          </a:p>
          <a:p>
            <a:r>
              <a:rPr lang="de-DE" err="1">
                <a:latin typeface="Avenir Next LT Pro" panose="020B0504020202020204" pitchFamily="34" charset="77"/>
                <a:cs typeface="Arial"/>
              </a:rPr>
              <a:t>Annouk</a:t>
            </a:r>
            <a:r>
              <a:rPr lang="de-DE">
                <a:latin typeface="Avenir Next LT Pro" panose="020B0504020202020204" pitchFamily="34" charset="77"/>
                <a:cs typeface="Arial"/>
              </a:rPr>
              <a:t> </a:t>
            </a:r>
            <a:r>
              <a:rPr lang="de-DE" err="1">
                <a:latin typeface="Avenir Next LT Pro" panose="020B0504020202020204" pitchFamily="34" charset="77"/>
                <a:cs typeface="Arial"/>
              </a:rPr>
              <a:t>Fotherigham</a:t>
            </a:r>
            <a:r>
              <a:rPr lang="de-DE">
                <a:latin typeface="Avenir Next LT Pro" panose="020B0504020202020204" pitchFamily="34" charset="77"/>
                <a:cs typeface="Arial"/>
              </a:rPr>
              <a:t> (l.)</a:t>
            </a:r>
          </a:p>
          <a:p>
            <a:endParaRPr lang="de-DE">
              <a:latin typeface="Avenir Next LT Pro" panose="020B0504020202020204" pitchFamily="34" charset="77"/>
              <a:cs typeface="Arial"/>
            </a:endParaRPr>
          </a:p>
          <a:p>
            <a:r>
              <a:rPr lang="de-DE">
                <a:latin typeface="Avenir Next LT Pro" panose="020B0504020202020204" pitchFamily="34" charset="77"/>
                <a:cs typeface="Arial"/>
              </a:rPr>
              <a:t>Simone </a:t>
            </a:r>
            <a:r>
              <a:rPr lang="de-DE" err="1">
                <a:latin typeface="Avenir Next LT Pro" panose="020B0504020202020204" pitchFamily="34" charset="77"/>
                <a:cs typeface="Arial"/>
              </a:rPr>
              <a:t>Röllin</a:t>
            </a:r>
            <a:r>
              <a:rPr lang="de-DE">
                <a:latin typeface="Avenir Next LT Pro" panose="020B0504020202020204" pitchFamily="34" charset="77"/>
                <a:cs typeface="Arial"/>
              </a:rPr>
              <a:t> (r.)</a:t>
            </a:r>
          </a:p>
        </p:txBody>
      </p:sp>
      <p:sp>
        <p:nvSpPr>
          <p:cNvPr id="4" name="Inhaltsplatzhalter 3">
            <a:extLst>
              <a:ext uri="{FF2B5EF4-FFF2-40B4-BE49-F238E27FC236}">
                <a16:creationId xmlns:a16="http://schemas.microsoft.com/office/drawing/2014/main" id="{CD007328-BE35-B036-5EB2-54EE7E7CE19F}"/>
              </a:ext>
            </a:extLst>
          </p:cNvPr>
          <p:cNvSpPr>
            <a:spLocks noGrp="1"/>
          </p:cNvSpPr>
          <p:nvPr>
            <p:ph sz="half" idx="2"/>
          </p:nvPr>
        </p:nvSpPr>
        <p:spPr/>
        <p:txBody>
          <a:bodyPr/>
          <a:lstStyle/>
          <a:p>
            <a:endParaRPr lang="de-DE" dirty="0"/>
          </a:p>
        </p:txBody>
      </p:sp>
    </p:spTree>
    <p:extLst>
      <p:ext uri="{BB962C8B-B14F-4D97-AF65-F5344CB8AC3E}">
        <p14:creationId xmlns:p14="http://schemas.microsoft.com/office/powerpoint/2010/main" val="2555600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781956-3343-7DA3-5233-426D94DD29B6}"/>
              </a:ext>
            </a:extLst>
          </p:cNvPr>
          <p:cNvSpPr>
            <a:spLocks noGrp="1"/>
          </p:cNvSpPr>
          <p:nvPr>
            <p:ph type="title"/>
          </p:nvPr>
        </p:nvSpPr>
        <p:spPr/>
        <p:txBody>
          <a:bodyPr/>
          <a:lstStyle/>
          <a:p>
            <a:r>
              <a:rPr lang="de-DE">
                <a:latin typeface="Avenir Next LT Pro" panose="020B0504020202020204" pitchFamily="34" charset="77"/>
                <a:cs typeface="Arial"/>
              </a:rPr>
              <a:t>Unsere Klassenlehrpersonen</a:t>
            </a:r>
            <a:endParaRPr lang="de-DE">
              <a:latin typeface="Avenir Next LT Pro" panose="020B0504020202020204" pitchFamily="34" charset="77"/>
            </a:endParaRPr>
          </a:p>
        </p:txBody>
      </p:sp>
      <p:sp>
        <p:nvSpPr>
          <p:cNvPr id="3" name="Inhaltsplatzhalter 2">
            <a:extLst>
              <a:ext uri="{FF2B5EF4-FFF2-40B4-BE49-F238E27FC236}">
                <a16:creationId xmlns:a16="http://schemas.microsoft.com/office/drawing/2014/main" id="{7C182372-F6F1-B7E7-AFFE-F362EB961E98}"/>
              </a:ext>
            </a:extLst>
          </p:cNvPr>
          <p:cNvSpPr>
            <a:spLocks noGrp="1"/>
          </p:cNvSpPr>
          <p:nvPr>
            <p:ph sz="half" idx="1"/>
          </p:nvPr>
        </p:nvSpPr>
        <p:spPr/>
        <p:txBody>
          <a:bodyPr/>
          <a:lstStyle/>
          <a:p>
            <a:r>
              <a:rPr lang="de-DE">
                <a:latin typeface="Avenir Next LT Pro" panose="020B0504020202020204" pitchFamily="34" charset="77"/>
                <a:cs typeface="Arial"/>
              </a:rPr>
              <a:t>Mettlen B:</a:t>
            </a:r>
          </a:p>
          <a:p>
            <a:endParaRPr lang="de-DE">
              <a:latin typeface="Avenir Next LT Pro" panose="020B0504020202020204" pitchFamily="34" charset="77"/>
              <a:cs typeface="Arial"/>
            </a:endParaRPr>
          </a:p>
          <a:p>
            <a:r>
              <a:rPr lang="de-DE">
                <a:latin typeface="Avenir Next LT Pro" panose="020B0504020202020204" pitchFamily="34" charset="77"/>
                <a:cs typeface="Arial"/>
              </a:rPr>
              <a:t>Fabienne Tschopp</a:t>
            </a:r>
          </a:p>
        </p:txBody>
      </p:sp>
      <p:sp>
        <p:nvSpPr>
          <p:cNvPr id="4" name="Inhaltsplatzhalter 3">
            <a:extLst>
              <a:ext uri="{FF2B5EF4-FFF2-40B4-BE49-F238E27FC236}">
                <a16:creationId xmlns:a16="http://schemas.microsoft.com/office/drawing/2014/main" id="{6F2A55FA-6248-306A-A85B-3F70916E6581}"/>
              </a:ext>
            </a:extLst>
          </p:cNvPr>
          <p:cNvSpPr>
            <a:spLocks noGrp="1"/>
          </p:cNvSpPr>
          <p:nvPr>
            <p:ph sz="half" idx="2"/>
          </p:nvPr>
        </p:nvSpPr>
        <p:spPr/>
        <p:txBody>
          <a:bodyPr/>
          <a:lstStyle/>
          <a:p>
            <a:endParaRPr lang="de-DE"/>
          </a:p>
        </p:txBody>
      </p:sp>
    </p:spTree>
    <p:extLst>
      <p:ext uri="{BB962C8B-B14F-4D97-AF65-F5344CB8AC3E}">
        <p14:creationId xmlns:p14="http://schemas.microsoft.com/office/powerpoint/2010/main" val="18423104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F7F92C93-F973-0BAC-2806-9474F656586C}"/>
              </a:ext>
            </a:extLst>
          </p:cNvPr>
          <p:cNvSpPr>
            <a:spLocks noGrp="1"/>
          </p:cNvSpPr>
          <p:nvPr>
            <p:ph type="title"/>
          </p:nvPr>
        </p:nvSpPr>
        <p:spPr/>
        <p:txBody>
          <a:bodyPr/>
          <a:lstStyle/>
          <a:p>
            <a:r>
              <a:rPr lang="de-DE">
                <a:latin typeface="Avenir Next LT Pro" panose="020B0504020202020204" pitchFamily="34" charset="77"/>
              </a:rPr>
              <a:t>Vorbereitung</a:t>
            </a:r>
          </a:p>
        </p:txBody>
      </p:sp>
      <p:sp>
        <p:nvSpPr>
          <p:cNvPr id="9" name="Inhaltsplatzhalter 8">
            <a:extLst>
              <a:ext uri="{FF2B5EF4-FFF2-40B4-BE49-F238E27FC236}">
                <a16:creationId xmlns:a16="http://schemas.microsoft.com/office/drawing/2014/main" id="{F964D105-FCBA-D42E-9C31-C26DC16CAFA0}"/>
              </a:ext>
            </a:extLst>
          </p:cNvPr>
          <p:cNvSpPr>
            <a:spLocks noGrp="1"/>
          </p:cNvSpPr>
          <p:nvPr>
            <p:ph idx="1"/>
          </p:nvPr>
        </p:nvSpPr>
        <p:spPr>
          <a:xfrm>
            <a:off x="3575050" y="273050"/>
            <a:ext cx="5111750" cy="6076235"/>
          </a:xfrm>
        </p:spPr>
        <p:txBody>
          <a:bodyPr/>
          <a:lstStyle/>
          <a:p>
            <a:endParaRPr lang="de-DE"/>
          </a:p>
          <a:p>
            <a:r>
              <a:rPr lang="de-DE" sz="1000">
                <a:latin typeface="Avenir Next LT Pro" panose="020B0504020202020204" pitchFamily="34" charset="77"/>
              </a:rPr>
              <a:t>Z</a:t>
            </a:r>
            <a:r>
              <a:rPr lang="de-CH" sz="1000">
                <a:latin typeface="Avenir Next LT Pro" panose="020B0504020202020204" pitchFamily="34" charset="77"/>
              </a:rPr>
              <a:t>wischen der Anmeldung und dem Tag, an dem Sie Ihr Kind mit </a:t>
            </a:r>
            <a:r>
              <a:rPr lang="de-CH" sz="1000" err="1">
                <a:latin typeface="Avenir Next LT Pro" panose="020B0504020202020204" pitchFamily="34" charset="77"/>
              </a:rPr>
              <a:t>Znünitäschli</a:t>
            </a:r>
            <a:r>
              <a:rPr lang="de-CH" sz="1000">
                <a:latin typeface="Avenir Next LT Pro" panose="020B0504020202020204" pitchFamily="34" charset="77"/>
              </a:rPr>
              <a:t> und Leuchtstreifen ausgestattet in den Kindergarten begleiten, liegen wichtige Monate. Nutzen Sie die Zeit vor dem Kindergarteneintritt, um es </a:t>
            </a:r>
            <a:r>
              <a:rPr lang="de-CH" sz="1000" b="1">
                <a:latin typeface="Avenir Next LT Pro" panose="020B0504020202020204" pitchFamily="34" charset="77"/>
              </a:rPr>
              <a:t>ohne Druck</a:t>
            </a:r>
            <a:r>
              <a:rPr lang="de-CH" sz="1000">
                <a:latin typeface="Avenir Next LT Pro" panose="020B0504020202020204" pitchFamily="34" charset="77"/>
              </a:rPr>
              <a:t> zu mehr Selbständigkeit zu führen. Diese sechs Punkte sind dabei besonders wichtig:</a:t>
            </a:r>
          </a:p>
          <a:p>
            <a:endParaRPr lang="de-CH" sz="1200">
              <a:latin typeface="Avenir Next LT Pro" panose="020B0504020202020204" pitchFamily="34" charset="77"/>
            </a:endParaRPr>
          </a:p>
          <a:p>
            <a:pPr marL="285750" indent="-285750">
              <a:lnSpc>
                <a:spcPct val="150000"/>
              </a:lnSpc>
              <a:buFont typeface="Arial" panose="020B0604020202020204" pitchFamily="34" charset="0"/>
              <a:buChar char="•"/>
            </a:pPr>
            <a:r>
              <a:rPr lang="de-CH" sz="1200" b="1">
                <a:latin typeface="Avenir Next LT Pro"/>
              </a:rPr>
              <a:t>Selber machen:</a:t>
            </a:r>
            <a:r>
              <a:rPr lang="de-CH" sz="1200">
                <a:latin typeface="Avenir Next LT Pro"/>
              </a:rPr>
              <a:t> Lassen Sie Ihr Kind kleine Aufgaben im Haushalt alleine bewältigen. Auch beim Anziehen und in der Körperpflege sollte es immer selbständiger werden</a:t>
            </a:r>
          </a:p>
          <a:p>
            <a:pPr marL="285750" indent="-285750">
              <a:lnSpc>
                <a:spcPct val="150000"/>
              </a:lnSpc>
              <a:buFont typeface="Arial" panose="020B0604020202020204" pitchFamily="34" charset="0"/>
              <a:buChar char="•"/>
            </a:pPr>
            <a:r>
              <a:rPr lang="de-CH" sz="1200" b="1">
                <a:latin typeface="Avenir Next LT Pro"/>
              </a:rPr>
              <a:t>Ermutigen:</a:t>
            </a:r>
            <a:r>
              <a:rPr lang="de-CH" sz="1200">
                <a:latin typeface="Avenir Next LT Pro"/>
              </a:rPr>
              <a:t> Bestärken Sie Ihr Kind, dass es  Dinge Schritt für Schritt lernen kann und nicht alles auf Anhieb können muss. Ermutigung zum Dranbleiben.</a:t>
            </a:r>
          </a:p>
          <a:p>
            <a:pPr marL="285750" indent="-285750">
              <a:lnSpc>
                <a:spcPct val="150000"/>
              </a:lnSpc>
              <a:buFont typeface="Arial" panose="020B0604020202020204" pitchFamily="34" charset="0"/>
              <a:buChar char="•"/>
            </a:pPr>
            <a:r>
              <a:rPr lang="de-CH" sz="1200" b="1">
                <a:latin typeface="Avenir Next LT Pro"/>
              </a:rPr>
              <a:t>Schnuppern:</a:t>
            </a:r>
            <a:r>
              <a:rPr lang="de-CH" sz="1200">
                <a:latin typeface="Avenir Next LT Pro"/>
              </a:rPr>
              <a:t> Nutzen Sie diese wichtige Gelegenheit, die Lehrpersonen und die anderen Kinder kennenzulernen, die Räumlichkeiten zu besichtigen und einen ersten Eindruck zu gewinnen. </a:t>
            </a:r>
          </a:p>
          <a:p>
            <a:pPr marL="285750" indent="-285750">
              <a:lnSpc>
                <a:spcPct val="150000"/>
              </a:lnSpc>
              <a:buFont typeface="Arial" panose="020B0604020202020204" pitchFamily="34" charset="0"/>
              <a:buChar char="•"/>
            </a:pPr>
            <a:r>
              <a:rPr lang="de-CH" sz="1200" b="1">
                <a:latin typeface="Avenir Next LT Pro"/>
              </a:rPr>
              <a:t>Verkehrssicherheit:</a:t>
            </a:r>
            <a:r>
              <a:rPr lang="de-CH" sz="1200">
                <a:latin typeface="Avenir Next LT Pro"/>
              </a:rPr>
              <a:t> Lernen Sie gemeinsam den Weg zum Kindergarten kennen. </a:t>
            </a:r>
          </a:p>
          <a:p>
            <a:pPr marL="285750" indent="-285750">
              <a:lnSpc>
                <a:spcPct val="150000"/>
              </a:lnSpc>
              <a:buFont typeface="Arial" panose="020B0604020202020204" pitchFamily="34" charset="0"/>
              <a:buChar char="•"/>
            </a:pPr>
            <a:r>
              <a:rPr lang="de-CH" sz="1200" b="1">
                <a:latin typeface="Avenir Next LT Pro"/>
              </a:rPr>
              <a:t>Loslassen:</a:t>
            </a:r>
            <a:r>
              <a:rPr lang="de-CH" sz="1200">
                <a:latin typeface="Avenir Next LT Pro"/>
              </a:rPr>
              <a:t> üben Sie und Ihr Kind das Getrenntvoneinander sein.</a:t>
            </a:r>
          </a:p>
          <a:p>
            <a:pPr marL="285750" indent="-285750">
              <a:lnSpc>
                <a:spcPct val="150000"/>
              </a:lnSpc>
              <a:buFont typeface="Arial" panose="020B0604020202020204" pitchFamily="34" charset="0"/>
              <a:buChar char="•"/>
            </a:pPr>
            <a:r>
              <a:rPr lang="de-CH" sz="1200" b="1">
                <a:latin typeface="Avenir Next LT Pro" panose="020B0504020202020204" pitchFamily="34" charset="77"/>
              </a:rPr>
              <a:t>Vorfreude wecken:</a:t>
            </a:r>
            <a:r>
              <a:rPr lang="de-CH" sz="1200">
                <a:latin typeface="Avenir Next LT Pro" panose="020B0504020202020204" pitchFamily="34" charset="77"/>
              </a:rPr>
              <a:t> Betonen Sie die positiven Seiten des neuen Lebensabschnitts. </a:t>
            </a:r>
          </a:p>
          <a:p>
            <a:pPr marL="285750" indent="-285750">
              <a:lnSpc>
                <a:spcPct val="150000"/>
              </a:lnSpc>
              <a:buFont typeface="Arial" panose="020B0604020202020204" pitchFamily="34" charset="0"/>
              <a:buChar char="•"/>
            </a:pPr>
            <a:endParaRPr lang="de-DE" sz="1200">
              <a:latin typeface="Avenir Next LT Pro" panose="020B0504020202020204" pitchFamily="34" charset="77"/>
            </a:endParaRPr>
          </a:p>
        </p:txBody>
      </p:sp>
      <p:sp>
        <p:nvSpPr>
          <p:cNvPr id="10" name="Textplatzhalter 9">
            <a:extLst>
              <a:ext uri="{FF2B5EF4-FFF2-40B4-BE49-F238E27FC236}">
                <a16:creationId xmlns:a16="http://schemas.microsoft.com/office/drawing/2014/main" id="{F713EB3A-FC09-445F-F0F5-E381E3586647}"/>
              </a:ext>
            </a:extLst>
          </p:cNvPr>
          <p:cNvSpPr>
            <a:spLocks noGrp="1"/>
          </p:cNvSpPr>
          <p:nvPr>
            <p:ph type="body" sz="half" idx="2"/>
          </p:nvPr>
        </p:nvSpPr>
        <p:spPr/>
        <p:txBody>
          <a:bodyPr/>
          <a:lstStyle/>
          <a:p>
            <a:endParaRPr lang="de-DE"/>
          </a:p>
        </p:txBody>
      </p:sp>
      <p:pic>
        <p:nvPicPr>
          <p:cNvPr id="11" name="Picture 4" descr="A picture containing person, little, pink, toddler&#10;&#10;Description automatically generated">
            <a:extLst>
              <a:ext uri="{FF2B5EF4-FFF2-40B4-BE49-F238E27FC236}">
                <a16:creationId xmlns:a16="http://schemas.microsoft.com/office/drawing/2014/main" id="{611E8620-3272-DD33-3F85-BCB7AEEEDC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940" r="1" b="1"/>
          <a:stretch/>
        </p:blipFill>
        <p:spPr>
          <a:xfrm>
            <a:off x="611981" y="1808678"/>
            <a:ext cx="2698750" cy="3240643"/>
          </a:xfrm>
          <a:prstGeom prst="rect">
            <a:avLst/>
          </a:prstGeom>
          <a:noFill/>
        </p:spPr>
      </p:pic>
    </p:spTree>
    <p:extLst>
      <p:ext uri="{BB962C8B-B14F-4D97-AF65-F5344CB8AC3E}">
        <p14:creationId xmlns:p14="http://schemas.microsoft.com/office/powerpoint/2010/main" val="1155043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atin typeface="Avenir Next LT Pro" panose="020B0504020202020204" pitchFamily="34" charset="77"/>
              </a:rPr>
              <a:t>Was sagt das Gesetz? </a:t>
            </a:r>
            <a:endParaRPr lang="de-CH">
              <a:solidFill>
                <a:srgbClr val="C00000"/>
              </a:solidFill>
              <a:latin typeface="Avenir Next LT Pro" panose="020B0504020202020204" pitchFamily="34" charset="77"/>
            </a:endParaRPr>
          </a:p>
        </p:txBody>
      </p:sp>
      <p:sp>
        <p:nvSpPr>
          <p:cNvPr id="3" name="Inhaltsplatzhalter 2"/>
          <p:cNvSpPr>
            <a:spLocks noGrp="1"/>
          </p:cNvSpPr>
          <p:nvPr>
            <p:ph idx="1"/>
          </p:nvPr>
        </p:nvSpPr>
        <p:spPr>
          <a:xfrm>
            <a:off x="539750" y="1773238"/>
            <a:ext cx="7776666" cy="4319587"/>
          </a:xfrm>
        </p:spPr>
        <p:txBody>
          <a:bodyPr/>
          <a:lstStyle/>
          <a:p>
            <a:pPr marL="285750" indent="-285750">
              <a:spcBef>
                <a:spcPct val="20000"/>
              </a:spcBef>
              <a:buFont typeface="Arial" panose="020B0604020202020204" pitchFamily="34" charset="0"/>
              <a:buChar char="•"/>
            </a:pPr>
            <a:r>
              <a:rPr lang="de-CH">
                <a:latin typeface="Avenir Next LT Pro" panose="020B0504020202020204" pitchFamily="34" charset="77"/>
              </a:rPr>
              <a:t>Die Volksschule ist obligatorisch und kostenlos, die Schulpflicht dauert 11 Jahre</a:t>
            </a:r>
          </a:p>
          <a:p>
            <a:pPr marL="285750" indent="-285750">
              <a:spcBef>
                <a:spcPct val="20000"/>
              </a:spcBef>
              <a:buFont typeface="Arial" panose="020B0604020202020204" pitchFamily="34" charset="0"/>
              <a:buChar char="•"/>
            </a:pPr>
            <a:r>
              <a:rPr lang="de-CH">
                <a:latin typeface="Avenir Next LT Pro" panose="020B0504020202020204" pitchFamily="34" charset="77"/>
              </a:rPr>
              <a:t>Die Kinder besuchen vier Schulstufen: Kindergarten-, Unter-, Mittel- und Sekundarstufe</a:t>
            </a:r>
          </a:p>
          <a:p>
            <a:endParaRPr lang="de-CH" b="1"/>
          </a:p>
          <a:p>
            <a:endParaRPr lang="de-CH" b="1"/>
          </a:p>
          <a:p>
            <a:endParaRPr lang="de-CH" sz="1400"/>
          </a:p>
          <a:p>
            <a:endParaRPr lang="de-CH" sz="1400"/>
          </a:p>
          <a:p>
            <a:endParaRPr lang="de-CH" sz="1400"/>
          </a:p>
          <a:p>
            <a:pPr marL="285750" indent="-285750">
              <a:spcBef>
                <a:spcPct val="20000"/>
              </a:spcBef>
              <a:buFont typeface="Arial" panose="020B0604020202020204" pitchFamily="34" charset="0"/>
              <a:buChar char="•"/>
            </a:pPr>
            <a:r>
              <a:rPr lang="de-CH" b="1">
                <a:latin typeface="Avenir Next LT Pro"/>
              </a:rPr>
              <a:t>Kindergarteneintritt:</a:t>
            </a:r>
            <a:br>
              <a:rPr lang="de-CH">
                <a:latin typeface="Avenir Next LT Pro" panose="020B0504020202020204" pitchFamily="34" charset="77"/>
              </a:rPr>
            </a:br>
            <a:r>
              <a:rPr lang="de-CH">
                <a:latin typeface="Avenir Next LT Pro"/>
              </a:rPr>
              <a:t>Schulpflichtig sind alle Kinder, die zwischen dem 1. August 2021 und dem 31. Juli 2022 geboren sind.</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3284984"/>
            <a:ext cx="7452320" cy="1150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5338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atin typeface="Avenir Next LT Pro" panose="020B0504020202020204" pitchFamily="34" charset="77"/>
              </a:rPr>
              <a:t>Bildungsbereiche des Kindergartens</a:t>
            </a:r>
          </a:p>
        </p:txBody>
      </p:sp>
      <p:sp>
        <p:nvSpPr>
          <p:cNvPr id="3" name="Inhaltsplatzhalter 2"/>
          <p:cNvSpPr>
            <a:spLocks noGrp="1"/>
          </p:cNvSpPr>
          <p:nvPr>
            <p:ph idx="1"/>
          </p:nvPr>
        </p:nvSpPr>
        <p:spPr/>
        <p:txBody>
          <a:bodyPr/>
          <a:lstStyle/>
          <a:p>
            <a:r>
              <a:rPr lang="de-CH">
                <a:latin typeface="Avenir Next LT Pro" panose="020B0504020202020204" pitchFamily="34" charset="77"/>
              </a:rPr>
              <a:t>Förderung und Entwicklung der Fähigkeiten im Zyklus 1 </a:t>
            </a:r>
          </a:p>
          <a:p>
            <a:r>
              <a:rPr lang="de-CH">
                <a:latin typeface="Avenir Next LT Pro" panose="020B0504020202020204" pitchFamily="34" charset="77"/>
              </a:rPr>
              <a:t>(1. Kiga-2.Klasse):</a:t>
            </a:r>
          </a:p>
          <a:p>
            <a:endParaRPr lang="de-CH">
              <a:latin typeface="Avenir Next LT Pro" panose="020B0504020202020204" pitchFamily="34" charset="77"/>
            </a:endParaRPr>
          </a:p>
          <a:p>
            <a:pPr marL="285750" indent="-285750">
              <a:spcBef>
                <a:spcPct val="20000"/>
              </a:spcBef>
              <a:buFont typeface="Arial" panose="020B0604020202020204" pitchFamily="34" charset="0"/>
              <a:buChar char="•"/>
            </a:pPr>
            <a:r>
              <a:rPr lang="de-CH">
                <a:latin typeface="Avenir Next LT Pro" panose="020B0504020202020204" pitchFamily="34" charset="77"/>
              </a:rPr>
              <a:t>Identität, soziale Werte, Gesellschaft</a:t>
            </a:r>
          </a:p>
          <a:p>
            <a:pPr marL="285750" indent="-285750">
              <a:spcBef>
                <a:spcPct val="20000"/>
              </a:spcBef>
              <a:buFont typeface="Arial" panose="020B0604020202020204" pitchFamily="34" charset="0"/>
              <a:buChar char="•"/>
            </a:pPr>
            <a:r>
              <a:rPr lang="de-CH">
                <a:latin typeface="Avenir Next LT Pro" panose="020B0504020202020204" pitchFamily="34" charset="77"/>
              </a:rPr>
              <a:t>Kommunikation, Sprache, Medien</a:t>
            </a:r>
          </a:p>
          <a:p>
            <a:pPr marL="285750" indent="-285750">
              <a:spcBef>
                <a:spcPct val="20000"/>
              </a:spcBef>
              <a:buFont typeface="Arial" panose="020B0604020202020204" pitchFamily="34" charset="0"/>
              <a:buChar char="•"/>
            </a:pPr>
            <a:r>
              <a:rPr lang="de-CH">
                <a:latin typeface="Avenir Next LT Pro" panose="020B0504020202020204" pitchFamily="34" charset="77"/>
              </a:rPr>
              <a:t>Körper, Bewegung, Gesundheit</a:t>
            </a:r>
          </a:p>
          <a:p>
            <a:pPr marL="285750" indent="-285750">
              <a:spcBef>
                <a:spcPct val="20000"/>
              </a:spcBef>
              <a:buFont typeface="Arial" panose="020B0604020202020204" pitchFamily="34" charset="0"/>
              <a:buChar char="•"/>
            </a:pPr>
            <a:r>
              <a:rPr lang="de-CH">
                <a:latin typeface="Avenir Next LT Pro" panose="020B0504020202020204" pitchFamily="34" charset="77"/>
              </a:rPr>
              <a:t>Natur, Technik, Mathematik</a:t>
            </a:r>
          </a:p>
          <a:p>
            <a:pPr marL="285750" indent="-285750">
              <a:spcBef>
                <a:spcPct val="20000"/>
              </a:spcBef>
              <a:buFont typeface="Arial" panose="020B0604020202020204" pitchFamily="34" charset="0"/>
              <a:buChar char="•"/>
            </a:pPr>
            <a:r>
              <a:rPr lang="de-CH">
                <a:latin typeface="Avenir Next LT Pro" panose="020B0504020202020204" pitchFamily="34" charset="77"/>
              </a:rPr>
              <a:t>Wahrnehmung, Gestaltung, Künste</a:t>
            </a:r>
          </a:p>
          <a:p>
            <a:pPr marL="285750" indent="-285750">
              <a:spcBef>
                <a:spcPct val="20000"/>
              </a:spcBef>
              <a:buFont typeface="Arial" panose="020B0604020202020204" pitchFamily="34" charset="0"/>
              <a:buChar char="•"/>
            </a:pPr>
            <a:endParaRPr lang="de-CH"/>
          </a:p>
        </p:txBody>
      </p:sp>
    </p:spTree>
    <p:extLst>
      <p:ext uri="{BB962C8B-B14F-4D97-AF65-F5344CB8AC3E}">
        <p14:creationId xmlns:p14="http://schemas.microsoft.com/office/powerpoint/2010/main" val="3849218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877834" cy="1162050"/>
          </a:xfrm>
        </p:spPr>
        <p:txBody>
          <a:bodyPr wrap="square" anchor="b">
            <a:normAutofit/>
          </a:bodyPr>
          <a:lstStyle/>
          <a:p>
            <a:r>
              <a:rPr lang="de-CH">
                <a:latin typeface="Avenir Next LT Pro" panose="020B0504020202020204" pitchFamily="34" charset="77"/>
              </a:rPr>
              <a:t>Ziele und Aufgaben im Kindergarten / Lehrplan 21</a:t>
            </a:r>
          </a:p>
        </p:txBody>
      </p:sp>
      <p:pic>
        <p:nvPicPr>
          <p:cNvPr id="4" name="Grafik 4" descr="Ein Bild, das Text enthält.&#10;&#10;Beschreibung automatisch generiert.">
            <a:extLst>
              <a:ext uri="{FF2B5EF4-FFF2-40B4-BE49-F238E27FC236}">
                <a16:creationId xmlns:a16="http://schemas.microsoft.com/office/drawing/2014/main" id="{2B45DA8A-AF9D-B5B4-5BC4-C766E406EDAF}"/>
              </a:ext>
            </a:extLst>
          </p:cNvPr>
          <p:cNvPicPr>
            <a:picLocks noChangeAspect="1"/>
          </p:cNvPicPr>
          <p:nvPr/>
        </p:nvPicPr>
        <p:blipFill>
          <a:blip r:embed="rId3"/>
          <a:stretch>
            <a:fillRect/>
          </a:stretch>
        </p:blipFill>
        <p:spPr>
          <a:xfrm>
            <a:off x="3308954" y="1544664"/>
            <a:ext cx="5111750" cy="2632550"/>
          </a:xfrm>
          <a:prstGeom prst="rect">
            <a:avLst/>
          </a:prstGeom>
          <a:noFill/>
        </p:spPr>
      </p:pic>
      <p:pic>
        <p:nvPicPr>
          <p:cNvPr id="7" name="Grafik 7" descr="Ein Bild, das Text, Schild enthält.&#10;&#10;Beschreibung automatisch generiert.">
            <a:extLst>
              <a:ext uri="{FF2B5EF4-FFF2-40B4-BE49-F238E27FC236}">
                <a16:creationId xmlns:a16="http://schemas.microsoft.com/office/drawing/2014/main" id="{6E970D7E-85E0-F28E-CB7C-8F398DA9590A}"/>
              </a:ext>
            </a:extLst>
          </p:cNvPr>
          <p:cNvPicPr>
            <a:picLocks noChangeAspect="1"/>
          </p:cNvPicPr>
          <p:nvPr/>
        </p:nvPicPr>
        <p:blipFill rotWithShape="1">
          <a:blip r:embed="rId4"/>
          <a:srcRect l="5873" t="9709" r="2937" b="11974"/>
          <a:stretch/>
        </p:blipFill>
        <p:spPr>
          <a:xfrm>
            <a:off x="636210" y="3765691"/>
            <a:ext cx="3571408" cy="1461885"/>
          </a:xfrm>
          <a:prstGeom prst="rect">
            <a:avLst/>
          </a:prstGeom>
        </p:spPr>
      </p:pic>
      <p:sp>
        <p:nvSpPr>
          <p:cNvPr id="5" name="Textfeld 4">
            <a:extLst>
              <a:ext uri="{FF2B5EF4-FFF2-40B4-BE49-F238E27FC236}">
                <a16:creationId xmlns:a16="http://schemas.microsoft.com/office/drawing/2014/main" id="{D1793BD0-8F74-7C71-1807-23FE87050586}"/>
              </a:ext>
            </a:extLst>
          </p:cNvPr>
          <p:cNvSpPr txBox="1"/>
          <p:nvPr/>
        </p:nvSpPr>
        <p:spPr>
          <a:xfrm>
            <a:off x="870857" y="5573486"/>
            <a:ext cx="2377574" cy="369332"/>
          </a:xfrm>
          <a:prstGeom prst="rect">
            <a:avLst/>
          </a:prstGeom>
          <a:noFill/>
        </p:spPr>
        <p:txBody>
          <a:bodyPr wrap="none" rtlCol="0">
            <a:spAutoFit/>
          </a:bodyPr>
          <a:lstStyle/>
          <a:p>
            <a:r>
              <a:rPr lang="de-DE"/>
              <a:t>https://</a:t>
            </a:r>
            <a:r>
              <a:rPr lang="de-DE" err="1"/>
              <a:t>zh.lehrplan.ch</a:t>
            </a:r>
            <a:r>
              <a:rPr lang="de-DE"/>
              <a:t>/</a:t>
            </a:r>
          </a:p>
        </p:txBody>
      </p:sp>
    </p:spTree>
    <p:extLst>
      <p:ext uri="{BB962C8B-B14F-4D97-AF65-F5344CB8AC3E}">
        <p14:creationId xmlns:p14="http://schemas.microsoft.com/office/powerpoint/2010/main" val="1830402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atin typeface="Avenir Next LT Pro" panose="020B0504020202020204" pitchFamily="34" charset="77"/>
              </a:rPr>
              <a:t>Der Kindergartenalltag </a:t>
            </a:r>
            <a:br>
              <a:rPr lang="de-CH">
                <a:latin typeface="Avenir Next LT Pro" panose="020B0504020202020204" pitchFamily="34" charset="77"/>
              </a:rPr>
            </a:br>
            <a:r>
              <a:rPr lang="de-CH">
                <a:latin typeface="Avenir Next LT Pro" panose="020B0504020202020204" pitchFamily="34" charset="77"/>
              </a:rPr>
              <a:t>Rhythmisierter Tagesablauf</a:t>
            </a:r>
          </a:p>
        </p:txBody>
      </p:sp>
      <p:sp>
        <p:nvSpPr>
          <p:cNvPr id="3" name="Inhaltsplatzhalter 2"/>
          <p:cNvSpPr>
            <a:spLocks noGrp="1"/>
          </p:cNvSpPr>
          <p:nvPr>
            <p:ph idx="1"/>
          </p:nvPr>
        </p:nvSpPr>
        <p:spPr/>
        <p:txBody>
          <a:bodyPr/>
          <a:lstStyle/>
          <a:p>
            <a:r>
              <a:rPr lang="de-DE" altLang="de-DE" b="1">
                <a:latin typeface="Avenir Next LT Pro" panose="020B0504020202020204" pitchFamily="34" charset="77"/>
              </a:rPr>
              <a:t>Eingangszeit: 08:10 – 08:30 Uhr </a:t>
            </a:r>
          </a:p>
          <a:p>
            <a:endParaRPr lang="de-CH"/>
          </a:p>
          <a:p>
            <a:endParaRPr lang="de-CH"/>
          </a:p>
          <a:p>
            <a:endParaRPr lang="de-CH"/>
          </a:p>
          <a:p>
            <a:endParaRPr lang="de-CH"/>
          </a:p>
          <a:p>
            <a:endParaRPr lang="de-CH"/>
          </a:p>
          <a:p>
            <a:endParaRPr lang="de-CH"/>
          </a:p>
          <a:p>
            <a:endParaRPr lang="de-CH"/>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016" y="2986112"/>
            <a:ext cx="4424367" cy="331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Inhaltsplatzhalter 12">
            <a:extLst>
              <a:ext uri="{FF2B5EF4-FFF2-40B4-BE49-F238E27FC236}">
                <a16:creationId xmlns:a16="http://schemas.microsoft.com/office/drawing/2014/main" id="{43354E2E-6A3E-C155-0A72-EBF249BFD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838965" y="3831261"/>
            <a:ext cx="3284256" cy="246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descr="A picture containing outdoor, tree, road, grass&#10;&#10;Description automatically generated">
            <a:extLst>
              <a:ext uri="{FF2B5EF4-FFF2-40B4-BE49-F238E27FC236}">
                <a16:creationId xmlns:a16="http://schemas.microsoft.com/office/drawing/2014/main" id="{167FA19C-6767-7555-31EB-2539307F67AE}"/>
              </a:ext>
            </a:extLst>
          </p:cNvPr>
          <p:cNvPicPr>
            <a:picLocks noChangeAspect="1"/>
          </p:cNvPicPr>
          <p:nvPr/>
        </p:nvPicPr>
        <p:blipFill rotWithShape="1">
          <a:blip r:embed="rId5">
            <a:extLst>
              <a:ext uri="{28A0092B-C50C-407E-A947-70E740481C1C}">
                <a14:useLocalDpi xmlns:a14="http://schemas.microsoft.com/office/drawing/2010/main" val="0"/>
              </a:ext>
            </a:extLst>
          </a:blip>
          <a:srcRect l="7249" r="10043" b="33516"/>
          <a:stretch/>
        </p:blipFill>
        <p:spPr>
          <a:xfrm>
            <a:off x="4838965" y="563546"/>
            <a:ext cx="2920996" cy="3181942"/>
          </a:xfrm>
          <a:prstGeom prst="rect">
            <a:avLst/>
          </a:prstGeom>
        </p:spPr>
      </p:pic>
    </p:spTree>
    <p:extLst>
      <p:ext uri="{BB962C8B-B14F-4D97-AF65-F5344CB8AC3E}">
        <p14:creationId xmlns:p14="http://schemas.microsoft.com/office/powerpoint/2010/main" val="1936410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atin typeface="Avenir Next LT Pro" panose="020B0504020202020204" pitchFamily="34" charset="77"/>
              </a:rPr>
              <a:t>Rhythmisierter Tagesablauf</a:t>
            </a:r>
          </a:p>
        </p:txBody>
      </p:sp>
      <p:sp>
        <p:nvSpPr>
          <p:cNvPr id="3" name="Inhaltsplatzhalter 2"/>
          <p:cNvSpPr>
            <a:spLocks noGrp="1"/>
          </p:cNvSpPr>
          <p:nvPr>
            <p:ph idx="1"/>
          </p:nvPr>
        </p:nvSpPr>
        <p:spPr/>
        <p:txBody>
          <a:bodyPr/>
          <a:lstStyle/>
          <a:p>
            <a:r>
              <a:rPr lang="de-DE" altLang="de-DE" b="1">
                <a:latin typeface="Avenir Next LT Pro" panose="020B0504020202020204" pitchFamily="34" charset="77"/>
              </a:rPr>
              <a:t>Geführte Sequenz im Kreis</a:t>
            </a:r>
            <a:br>
              <a:rPr lang="de-DE" altLang="de-DE" b="1"/>
            </a:br>
            <a:endParaRPr lang="de-CH" b="1"/>
          </a:p>
        </p:txBody>
      </p:sp>
      <p:pic>
        <p:nvPicPr>
          <p:cNvPr id="6" name="Picture 5" descr="A group of children sitting on the floor&#10;&#10;Description automatically generated with low confidence">
            <a:extLst>
              <a:ext uri="{FF2B5EF4-FFF2-40B4-BE49-F238E27FC236}">
                <a16:creationId xmlns:a16="http://schemas.microsoft.com/office/drawing/2014/main" id="{6B43ADFD-4D6E-8E28-61D5-A41F505B5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47" y="2476547"/>
            <a:ext cx="4293693" cy="3224463"/>
          </a:xfrm>
          <a:prstGeom prst="rect">
            <a:avLst/>
          </a:prstGeom>
        </p:spPr>
      </p:pic>
      <p:pic>
        <p:nvPicPr>
          <p:cNvPr id="10" name="Picture 9" descr="A picture containing tree, outdoor, person, ground&#10;&#10;Description automatically generated">
            <a:extLst>
              <a:ext uri="{FF2B5EF4-FFF2-40B4-BE49-F238E27FC236}">
                <a16:creationId xmlns:a16="http://schemas.microsoft.com/office/drawing/2014/main" id="{CB83F724-325F-766C-997C-6D4B16060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2043" y="1048474"/>
            <a:ext cx="3050698" cy="2288024"/>
          </a:xfrm>
          <a:prstGeom prst="rect">
            <a:avLst/>
          </a:prstGeom>
        </p:spPr>
      </p:pic>
      <p:pic>
        <p:nvPicPr>
          <p:cNvPr id="12" name="Picture 11" descr="A picture containing person, child, indoor, child&#10;&#10;Description automatically generated">
            <a:extLst>
              <a:ext uri="{FF2B5EF4-FFF2-40B4-BE49-F238E27FC236}">
                <a16:creationId xmlns:a16="http://schemas.microsoft.com/office/drawing/2014/main" id="{D4A3E7F6-489A-8D2D-5B7D-65BE24BD8C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62043" y="3429000"/>
            <a:ext cx="3673643" cy="2755232"/>
          </a:xfrm>
          <a:prstGeom prst="rect">
            <a:avLst/>
          </a:prstGeom>
        </p:spPr>
      </p:pic>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DA5EBEC1-0510-A033-582E-CF01D9D377F2}"/>
                  </a:ext>
                </a:extLst>
              </p14:cNvPr>
              <p14:cNvContentPartPr/>
              <p14:nvPr/>
            </p14:nvContentPartPr>
            <p14:xfrm>
              <a:off x="6468390" y="4014990"/>
              <a:ext cx="92160" cy="3600"/>
            </p14:xfrm>
          </p:contentPart>
        </mc:Choice>
        <mc:Fallback xmlns="">
          <p:pic>
            <p:nvPicPr>
              <p:cNvPr id="4" name="Ink 3">
                <a:extLst>
                  <a:ext uri="{FF2B5EF4-FFF2-40B4-BE49-F238E27FC236}">
                    <a16:creationId xmlns:a16="http://schemas.microsoft.com/office/drawing/2014/main" id="{DA5EBEC1-0510-A033-582E-CF01D9D377F2}"/>
                  </a:ext>
                </a:extLst>
              </p:cNvPr>
              <p:cNvPicPr/>
              <p:nvPr/>
            </p:nvPicPr>
            <p:blipFill>
              <a:blip r:embed="rId7"/>
              <a:stretch>
                <a:fillRect/>
              </a:stretch>
            </p:blipFill>
            <p:spPr>
              <a:xfrm>
                <a:off x="6405390" y="3951990"/>
                <a:ext cx="217800" cy="129240"/>
              </a:xfrm>
              <a:prstGeom prst="rect">
                <a:avLst/>
              </a:prstGeom>
            </p:spPr>
          </p:pic>
        </mc:Fallback>
      </mc:AlternateContent>
    </p:spTree>
    <p:extLst>
      <p:ext uri="{BB962C8B-B14F-4D97-AF65-F5344CB8AC3E}">
        <p14:creationId xmlns:p14="http://schemas.microsoft.com/office/powerpoint/2010/main" val="376666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atin typeface="Avenir Next LT Pro" panose="020B0504020202020204" pitchFamily="34" charset="77"/>
              </a:rPr>
              <a:t>Rhythmisierter Tagesablauf</a:t>
            </a:r>
          </a:p>
        </p:txBody>
      </p:sp>
      <p:sp>
        <p:nvSpPr>
          <p:cNvPr id="3" name="Inhaltsplatzhalter 2"/>
          <p:cNvSpPr>
            <a:spLocks noGrp="1"/>
          </p:cNvSpPr>
          <p:nvPr>
            <p:ph idx="1"/>
          </p:nvPr>
        </p:nvSpPr>
        <p:spPr/>
        <p:txBody>
          <a:bodyPr/>
          <a:lstStyle/>
          <a:p>
            <a:r>
              <a:rPr lang="de-CH" b="1">
                <a:latin typeface="Avenir Next LT Pro" panose="020B0504020202020204" pitchFamily="34" charset="77"/>
              </a:rPr>
              <a:t>«Znüni»</a:t>
            </a:r>
          </a:p>
        </p:txBody>
      </p:sp>
      <p:pic>
        <p:nvPicPr>
          <p:cNvPr id="7" name="Picture 6" descr="A group of people in clothing sitting in the woods&#10;&#10;Description automatically generated with low confidence">
            <a:extLst>
              <a:ext uri="{FF2B5EF4-FFF2-40B4-BE49-F238E27FC236}">
                <a16:creationId xmlns:a16="http://schemas.microsoft.com/office/drawing/2014/main" id="{3AA7A691-ABA5-2450-CEDF-6EF33A63CC05}"/>
              </a:ext>
            </a:extLst>
          </p:cNvPr>
          <p:cNvPicPr>
            <a:picLocks noChangeAspect="1"/>
          </p:cNvPicPr>
          <p:nvPr/>
        </p:nvPicPr>
        <p:blipFill rotWithShape="1">
          <a:blip r:embed="rId3">
            <a:extLst>
              <a:ext uri="{28A0092B-C50C-407E-A947-70E740481C1C}">
                <a14:useLocalDpi xmlns:a14="http://schemas.microsoft.com/office/drawing/2010/main" val="0"/>
              </a:ext>
            </a:extLst>
          </a:blip>
          <a:srcRect l="10702" t="23859" r="5088" b="4210"/>
          <a:stretch/>
        </p:blipFill>
        <p:spPr>
          <a:xfrm>
            <a:off x="240631" y="2887578"/>
            <a:ext cx="3022703" cy="3442523"/>
          </a:xfrm>
          <a:prstGeom prst="rect">
            <a:avLst/>
          </a:prstGeom>
        </p:spPr>
      </p:pic>
      <p:pic>
        <p:nvPicPr>
          <p:cNvPr id="11" name="Picture 10" descr="A picture containing container, lunch, plastic&#10;&#10;Description automatically generated">
            <a:extLst>
              <a:ext uri="{FF2B5EF4-FFF2-40B4-BE49-F238E27FC236}">
                <a16:creationId xmlns:a16="http://schemas.microsoft.com/office/drawing/2014/main" id="{52145C55-D081-414D-0D2B-1E6A13C0E172}"/>
              </a:ext>
            </a:extLst>
          </p:cNvPr>
          <p:cNvPicPr>
            <a:picLocks noChangeAspect="1"/>
          </p:cNvPicPr>
          <p:nvPr/>
        </p:nvPicPr>
        <p:blipFill rotWithShape="1">
          <a:blip r:embed="rId4">
            <a:extLst>
              <a:ext uri="{28A0092B-C50C-407E-A947-70E740481C1C}">
                <a14:useLocalDpi xmlns:a14="http://schemas.microsoft.com/office/drawing/2010/main" val="0"/>
              </a:ext>
            </a:extLst>
          </a:blip>
          <a:srcRect l="13509" t="22982" r="33158" b="35614"/>
          <a:stretch/>
        </p:blipFill>
        <p:spPr>
          <a:xfrm>
            <a:off x="6796312" y="4030773"/>
            <a:ext cx="2221384" cy="2299328"/>
          </a:xfrm>
          <a:prstGeom prst="rect">
            <a:avLst/>
          </a:prstGeom>
        </p:spPr>
      </p:pic>
      <p:pic>
        <p:nvPicPr>
          <p:cNvPr id="13" name="Picture 12" descr="A person holding a container of food&#10;&#10;Description automatically generated with low confidence">
            <a:extLst>
              <a:ext uri="{FF2B5EF4-FFF2-40B4-BE49-F238E27FC236}">
                <a16:creationId xmlns:a16="http://schemas.microsoft.com/office/drawing/2014/main" id="{82465D27-8F49-D020-E093-A4D4E9C1FE4A}"/>
              </a:ext>
            </a:extLst>
          </p:cNvPr>
          <p:cNvPicPr>
            <a:picLocks noChangeAspect="1"/>
          </p:cNvPicPr>
          <p:nvPr/>
        </p:nvPicPr>
        <p:blipFill rotWithShape="1">
          <a:blip r:embed="rId5">
            <a:extLst>
              <a:ext uri="{28A0092B-C50C-407E-A947-70E740481C1C}">
                <a14:useLocalDpi xmlns:a14="http://schemas.microsoft.com/office/drawing/2010/main" val="0"/>
              </a:ext>
            </a:extLst>
          </a:blip>
          <a:srcRect l="8978" t="20596" r="28775" b="34910"/>
          <a:stretch/>
        </p:blipFill>
        <p:spPr>
          <a:xfrm>
            <a:off x="3531832" y="1715462"/>
            <a:ext cx="3035880" cy="2893377"/>
          </a:xfrm>
          <a:prstGeom prst="rect">
            <a:avLst/>
          </a:prstGeom>
        </p:spPr>
      </p:pic>
      <mc:AlternateContent xmlns:mc="http://schemas.openxmlformats.org/markup-compatibility/2006" xmlns:p14="http://schemas.microsoft.com/office/powerpoint/2010/main">
        <mc:Choice Requires="p14">
          <p:contentPart p14:bwMode="auto" r:id="rId6">
            <p14:nvContentPartPr>
              <p14:cNvPr id="15" name="Ink 14">
                <a:extLst>
                  <a:ext uri="{FF2B5EF4-FFF2-40B4-BE49-F238E27FC236}">
                    <a16:creationId xmlns:a16="http://schemas.microsoft.com/office/drawing/2014/main" id="{A773A634-9F94-2021-A261-79988F41275B}"/>
                  </a:ext>
                </a:extLst>
              </p14:cNvPr>
              <p14:cNvContentPartPr/>
              <p14:nvPr/>
            </p14:nvContentPartPr>
            <p14:xfrm>
              <a:off x="-141210" y="268830"/>
              <a:ext cx="360" cy="360"/>
            </p14:xfrm>
          </p:contentPart>
        </mc:Choice>
        <mc:Fallback xmlns="">
          <p:pic>
            <p:nvPicPr>
              <p:cNvPr id="15" name="Ink 14">
                <a:extLst>
                  <a:ext uri="{FF2B5EF4-FFF2-40B4-BE49-F238E27FC236}">
                    <a16:creationId xmlns:a16="http://schemas.microsoft.com/office/drawing/2014/main" id="{A773A634-9F94-2021-A261-79988F41275B}"/>
                  </a:ext>
                </a:extLst>
              </p:cNvPr>
              <p:cNvPicPr/>
              <p:nvPr/>
            </p:nvPicPr>
            <p:blipFill>
              <a:blip r:embed="rId7"/>
              <a:stretch>
                <a:fillRect/>
              </a:stretch>
            </p:blipFill>
            <p:spPr>
              <a:xfrm>
                <a:off x="-204210" y="20583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7" name="Ink 16">
                <a:extLst>
                  <a:ext uri="{FF2B5EF4-FFF2-40B4-BE49-F238E27FC236}">
                    <a16:creationId xmlns:a16="http://schemas.microsoft.com/office/drawing/2014/main" id="{54C5A4E9-5905-FC0A-18DD-FC6A0C3DD9F5}"/>
                  </a:ext>
                </a:extLst>
              </p14:cNvPr>
              <p14:cNvContentPartPr/>
              <p14:nvPr/>
            </p14:nvContentPartPr>
            <p14:xfrm>
              <a:off x="1733310" y="3544110"/>
              <a:ext cx="360" cy="360"/>
            </p14:xfrm>
          </p:contentPart>
        </mc:Choice>
        <mc:Fallback xmlns="">
          <p:pic>
            <p:nvPicPr>
              <p:cNvPr id="17" name="Ink 16">
                <a:extLst>
                  <a:ext uri="{FF2B5EF4-FFF2-40B4-BE49-F238E27FC236}">
                    <a16:creationId xmlns:a16="http://schemas.microsoft.com/office/drawing/2014/main" id="{54C5A4E9-5905-FC0A-18DD-FC6A0C3DD9F5}"/>
                  </a:ext>
                </a:extLst>
              </p:cNvPr>
              <p:cNvPicPr/>
              <p:nvPr/>
            </p:nvPicPr>
            <p:blipFill>
              <a:blip r:embed="rId7"/>
              <a:stretch>
                <a:fillRect/>
              </a:stretch>
            </p:blipFill>
            <p:spPr>
              <a:xfrm>
                <a:off x="1670310" y="3481110"/>
                <a:ext cx="126000" cy="126000"/>
              </a:xfrm>
              <a:prstGeom prst="rect">
                <a:avLst/>
              </a:prstGeom>
            </p:spPr>
          </p:pic>
        </mc:Fallback>
      </mc:AlternateContent>
    </p:spTree>
    <p:extLst>
      <p:ext uri="{BB962C8B-B14F-4D97-AF65-F5344CB8AC3E}">
        <p14:creationId xmlns:p14="http://schemas.microsoft.com/office/powerpoint/2010/main" val="38636164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atin typeface="Avenir Next LT Pro" panose="020B0504020202020204" pitchFamily="34" charset="77"/>
              </a:rPr>
              <a:t>Rhythmisierter Tagesablauf</a:t>
            </a:r>
          </a:p>
        </p:txBody>
      </p:sp>
      <p:sp>
        <p:nvSpPr>
          <p:cNvPr id="3" name="Inhaltsplatzhalter 2"/>
          <p:cNvSpPr>
            <a:spLocks noGrp="1"/>
          </p:cNvSpPr>
          <p:nvPr>
            <p:ph idx="1"/>
          </p:nvPr>
        </p:nvSpPr>
        <p:spPr>
          <a:xfrm>
            <a:off x="539552" y="1772816"/>
            <a:ext cx="7345363" cy="4319587"/>
          </a:xfrm>
        </p:spPr>
        <p:txBody>
          <a:bodyPr/>
          <a:lstStyle/>
          <a:p>
            <a:r>
              <a:rPr lang="de-CH" b="1">
                <a:latin typeface="Avenir Next LT Pro" panose="020B0504020202020204" pitchFamily="34" charset="77"/>
              </a:rPr>
              <a:t>Pause</a:t>
            </a:r>
          </a:p>
        </p:txBody>
      </p:sp>
      <p:pic>
        <p:nvPicPr>
          <p:cNvPr id="8" name="Picture 7" descr="A picture containing outdoor, group, people, chalk&#10;&#10;Description automatically generated">
            <a:extLst>
              <a:ext uri="{FF2B5EF4-FFF2-40B4-BE49-F238E27FC236}">
                <a16:creationId xmlns:a16="http://schemas.microsoft.com/office/drawing/2014/main" id="{511C4C6C-E96D-168E-5598-8FD720623437}"/>
              </a:ext>
            </a:extLst>
          </p:cNvPr>
          <p:cNvPicPr>
            <a:picLocks noChangeAspect="1"/>
          </p:cNvPicPr>
          <p:nvPr/>
        </p:nvPicPr>
        <p:blipFill rotWithShape="1">
          <a:blip r:embed="rId3">
            <a:extLst>
              <a:ext uri="{28A0092B-C50C-407E-A947-70E740481C1C}">
                <a14:useLocalDpi xmlns:a14="http://schemas.microsoft.com/office/drawing/2010/main" val="0"/>
              </a:ext>
            </a:extLst>
          </a:blip>
          <a:srcRect t="14912" b="11163"/>
          <a:stretch/>
        </p:blipFill>
        <p:spPr>
          <a:xfrm>
            <a:off x="4591415" y="2177304"/>
            <a:ext cx="4126275" cy="4067085"/>
          </a:xfrm>
          <a:prstGeom prst="rect">
            <a:avLst/>
          </a:prstGeom>
        </p:spPr>
      </p:pic>
      <p:pic>
        <p:nvPicPr>
          <p:cNvPr id="10" name="Picture 9" descr="A group of people shoveling snow&#10;&#10;Description automatically generated with medium confidence">
            <a:extLst>
              <a:ext uri="{FF2B5EF4-FFF2-40B4-BE49-F238E27FC236}">
                <a16:creationId xmlns:a16="http://schemas.microsoft.com/office/drawing/2014/main" id="{322375CD-47A9-5730-D954-304F5526874A}"/>
              </a:ext>
            </a:extLst>
          </p:cNvPr>
          <p:cNvPicPr>
            <a:picLocks noChangeAspect="1"/>
          </p:cNvPicPr>
          <p:nvPr/>
        </p:nvPicPr>
        <p:blipFill rotWithShape="1">
          <a:blip r:embed="rId4">
            <a:extLst>
              <a:ext uri="{28A0092B-C50C-407E-A947-70E740481C1C}">
                <a14:useLocalDpi xmlns:a14="http://schemas.microsoft.com/office/drawing/2010/main" val="0"/>
              </a:ext>
            </a:extLst>
          </a:blip>
          <a:srcRect l="2047" t="4912" r="5321" b="29298"/>
          <a:stretch/>
        </p:blipFill>
        <p:spPr>
          <a:xfrm>
            <a:off x="257744" y="2177304"/>
            <a:ext cx="4294843" cy="4067085"/>
          </a:xfrm>
          <a:prstGeom prst="rect">
            <a:avLst/>
          </a:prstGeom>
        </p:spPr>
      </p:pic>
    </p:spTree>
    <p:extLst>
      <p:ext uri="{BB962C8B-B14F-4D97-AF65-F5344CB8AC3E}">
        <p14:creationId xmlns:p14="http://schemas.microsoft.com/office/powerpoint/2010/main" val="5493712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07505" y="476672"/>
            <a:ext cx="7345363" cy="719138"/>
          </a:xfrm>
        </p:spPr>
        <p:txBody>
          <a:bodyPr/>
          <a:lstStyle/>
          <a:p>
            <a:r>
              <a:rPr lang="de-CH">
                <a:latin typeface="Avenir Next LT Pro" panose="020B0504020202020204" pitchFamily="34" charset="77"/>
              </a:rPr>
              <a:t>Ablauf</a:t>
            </a:r>
          </a:p>
        </p:txBody>
      </p:sp>
      <p:sp>
        <p:nvSpPr>
          <p:cNvPr id="3" name="Inhaltsplatzhalter 2"/>
          <p:cNvSpPr>
            <a:spLocks noGrp="1"/>
          </p:cNvSpPr>
          <p:nvPr>
            <p:ph idx="1"/>
          </p:nvPr>
        </p:nvSpPr>
        <p:spPr>
          <a:xfrm>
            <a:off x="555624" y="1651890"/>
            <a:ext cx="7361239" cy="4585422"/>
          </a:xfrm>
          <a:ln>
            <a:solidFill>
              <a:schemeClr val="bg1"/>
            </a:solidFill>
          </a:ln>
        </p:spPr>
        <p:txBody>
          <a:bodyPr/>
          <a:lstStyle/>
          <a:p>
            <a:pPr marL="452120" lvl="1" indent="-452120">
              <a:lnSpc>
                <a:spcPct val="150000"/>
              </a:lnSpc>
              <a:spcAft>
                <a:spcPts val="600"/>
              </a:spcAft>
              <a:buFont typeface="Arial" pitchFamily="-72" charset="0"/>
              <a:buAutoNum type="arabicPeriod"/>
            </a:pPr>
            <a:r>
              <a:rPr lang="de-CH" sz="1200" b="1">
                <a:latin typeface="Avenir Next LT Pro" panose="020B0504020202020204" pitchFamily="34" charset="77"/>
              </a:rPr>
              <a:t>Begrüssung				</a:t>
            </a:r>
            <a:r>
              <a:rPr lang="de-CH" sz="1200">
                <a:latin typeface="Avenir Next LT Pro" panose="020B0504020202020204" pitchFamily="34" charset="77"/>
              </a:rPr>
              <a:t>Caroline </a:t>
            </a:r>
            <a:r>
              <a:rPr lang="de-CH" sz="1100">
                <a:latin typeface="Avenir Next LT Pro" panose="020B0504020202020204" pitchFamily="34" charset="77"/>
              </a:rPr>
              <a:t>Čada</a:t>
            </a:r>
            <a:r>
              <a:rPr lang="de-CH" sz="1200" i="1">
                <a:latin typeface="Avenir Next LT Pro" panose="020B0504020202020204" pitchFamily="34" charset="77"/>
              </a:rPr>
              <a:t>/ Deborah Lo Russo</a:t>
            </a:r>
            <a:endParaRPr lang="de-DE" sz="1200">
              <a:latin typeface="Avenir Next LT Pro" panose="020B0504020202020204" pitchFamily="34" charset="77"/>
            </a:endParaRPr>
          </a:p>
          <a:p>
            <a:pPr marL="452120" lvl="1" indent="-452120">
              <a:lnSpc>
                <a:spcPct val="150000"/>
              </a:lnSpc>
              <a:spcAft>
                <a:spcPts val="600"/>
              </a:spcAft>
              <a:buFont typeface="Arial" pitchFamily="-72" charset="0"/>
              <a:buAutoNum type="arabicPeriod"/>
            </a:pPr>
            <a:r>
              <a:rPr lang="de-CH" sz="1200" b="1">
                <a:latin typeface="Avenir Next LT Pro" panose="020B0504020202020204" pitchFamily="34" charset="77"/>
              </a:rPr>
              <a:t>Vorstellung Kindergartenlehrpersonen		</a:t>
            </a:r>
            <a:r>
              <a:rPr lang="de-CH" sz="1200" i="1">
                <a:latin typeface="Avenir Next LT Pro" panose="020B0504020202020204" pitchFamily="34" charset="77"/>
              </a:rPr>
              <a:t>Deborah Lo Russo</a:t>
            </a:r>
            <a:endParaRPr lang="de-CH" sz="1200" b="1">
              <a:latin typeface="Avenir Next LT Pro" panose="020B0504020202020204" pitchFamily="34" charset="77"/>
            </a:endParaRPr>
          </a:p>
          <a:p>
            <a:pPr marL="452120" lvl="1" indent="-452120">
              <a:lnSpc>
                <a:spcPct val="150000"/>
              </a:lnSpc>
              <a:spcAft>
                <a:spcPts val="600"/>
              </a:spcAft>
              <a:buFont typeface="Arial" pitchFamily="-72" charset="0"/>
              <a:buAutoNum type="arabicPeriod"/>
            </a:pPr>
            <a:r>
              <a:rPr lang="de-CH" sz="1200" b="1">
                <a:latin typeface="Avenir Next LT Pro" panose="020B0504020202020204" pitchFamily="34" charset="77"/>
              </a:rPr>
              <a:t>Allgemeine Informationen zum Kindergarten	</a:t>
            </a:r>
            <a:r>
              <a:rPr lang="de-CH" sz="1200" i="1">
                <a:latin typeface="Avenir Next LT Pro" panose="020B0504020202020204" pitchFamily="34" charset="77"/>
              </a:rPr>
              <a:t>Deborah Lo Russo</a:t>
            </a:r>
            <a:endParaRPr lang="de-CH" sz="1200" i="1">
              <a:latin typeface="Avenir Next LT Pro" panose="020B0504020202020204" pitchFamily="34" charset="77"/>
              <a:cs typeface="Arial"/>
            </a:endParaRPr>
          </a:p>
          <a:p>
            <a:pPr marL="452120" lvl="1" indent="-452120">
              <a:lnSpc>
                <a:spcPct val="150000"/>
              </a:lnSpc>
              <a:spcAft>
                <a:spcPts val="600"/>
              </a:spcAft>
              <a:buFont typeface="Arial" pitchFamily="-72" charset="0"/>
              <a:buAutoNum type="arabicPeriod"/>
            </a:pPr>
            <a:r>
              <a:rPr lang="de-CH" sz="1200" b="1">
                <a:latin typeface="Avenir Next LT Pro" panose="020B0504020202020204" pitchFamily="34" charset="77"/>
              </a:rPr>
              <a:t>Lehrplan 21- Bildungsbereiche im Kindergarten	</a:t>
            </a:r>
            <a:r>
              <a:rPr lang="de-CH" sz="1200" i="1">
                <a:latin typeface="Avenir Next LT Pro" panose="020B0504020202020204" pitchFamily="34" charset="77"/>
              </a:rPr>
              <a:t>Giovanna Gilli</a:t>
            </a:r>
            <a:endParaRPr lang="de-CH" sz="1200" i="1">
              <a:latin typeface="Avenir Next LT Pro" panose="020B0504020202020204" pitchFamily="34" charset="77"/>
              <a:cs typeface="Arial"/>
            </a:endParaRPr>
          </a:p>
          <a:p>
            <a:pPr marL="452120" lvl="1" indent="-452120">
              <a:lnSpc>
                <a:spcPct val="150000"/>
              </a:lnSpc>
              <a:spcAft>
                <a:spcPts val="600"/>
              </a:spcAft>
              <a:buNone/>
            </a:pPr>
            <a:r>
              <a:rPr lang="de-CH" sz="1200" b="1">
                <a:latin typeface="Avenir Next LT Pro" panose="020B0504020202020204" pitchFamily="34" charset="77"/>
              </a:rPr>
              <a:t>5.	Der Kindergartenalltag			</a:t>
            </a:r>
            <a:r>
              <a:rPr lang="de-CH" sz="1200" i="1">
                <a:latin typeface="Avenir Next LT Pro" panose="020B0504020202020204" pitchFamily="34" charset="77"/>
              </a:rPr>
              <a:t>Giovanna Gilli</a:t>
            </a:r>
            <a:endParaRPr lang="de-CH" sz="1200" i="1">
              <a:latin typeface="Avenir Next LT Pro" panose="020B0504020202020204" pitchFamily="34" charset="77"/>
              <a:cs typeface="Arial"/>
            </a:endParaRPr>
          </a:p>
          <a:p>
            <a:pPr marL="452120" lvl="1" indent="-452120">
              <a:lnSpc>
                <a:spcPct val="150000"/>
              </a:lnSpc>
              <a:spcAft>
                <a:spcPts val="600"/>
              </a:spcAft>
              <a:buAutoNum type="arabicPeriod" startAt="5"/>
              <a:tabLst>
                <a:tab pos="714375" algn="l"/>
              </a:tabLst>
            </a:pPr>
            <a:r>
              <a:rPr lang="de-CH" sz="1200" b="1">
                <a:latin typeface="Avenir Next LT Pro" panose="020B0504020202020204" pitchFamily="34" charset="77"/>
              </a:rPr>
              <a:t>Umfrage 				</a:t>
            </a:r>
            <a:r>
              <a:rPr lang="de-CH" sz="1200" i="1">
                <a:latin typeface="Avenir Next LT Pro" panose="020B0504020202020204" pitchFamily="34" charset="77"/>
              </a:rPr>
              <a:t>Evelyn Baumann</a:t>
            </a:r>
            <a:endParaRPr lang="de-CH" sz="1200" b="1">
              <a:latin typeface="Avenir Next LT Pro" panose="020B0504020202020204" pitchFamily="34" charset="77"/>
            </a:endParaRPr>
          </a:p>
          <a:p>
            <a:pPr marL="452120" lvl="1" indent="-452120">
              <a:lnSpc>
                <a:spcPct val="150000"/>
              </a:lnSpc>
              <a:spcAft>
                <a:spcPts val="600"/>
              </a:spcAft>
              <a:buAutoNum type="arabicPeriod" startAt="5"/>
              <a:tabLst>
                <a:tab pos="714375" algn="l"/>
              </a:tabLst>
            </a:pPr>
            <a:r>
              <a:rPr lang="de-CH" sz="1200" b="1">
                <a:latin typeface="Avenir Next LT Pro" panose="020B0504020202020204" pitchFamily="34" charset="77"/>
              </a:rPr>
              <a:t>Bedeutung des Spiels			</a:t>
            </a:r>
            <a:r>
              <a:rPr lang="de-CH" sz="1200" i="1">
                <a:latin typeface="Avenir Next LT Pro" panose="020B0504020202020204" pitchFamily="34" charset="77"/>
              </a:rPr>
              <a:t>Deborah Lo Russo</a:t>
            </a:r>
            <a:endParaRPr lang="de-CH" sz="1200" b="1">
              <a:latin typeface="Avenir Next LT Pro" panose="020B0504020202020204" pitchFamily="34" charset="77"/>
            </a:endParaRPr>
          </a:p>
          <a:p>
            <a:pPr marL="452120" lvl="1" indent="-452120">
              <a:lnSpc>
                <a:spcPct val="150000"/>
              </a:lnSpc>
              <a:spcAft>
                <a:spcPts val="600"/>
              </a:spcAft>
              <a:buFont typeface="Arial" charset="0"/>
              <a:buAutoNum type="arabicPeriod" startAt="5"/>
              <a:tabLst>
                <a:tab pos="714375" algn="l"/>
              </a:tabLst>
            </a:pPr>
            <a:r>
              <a:rPr lang="de-CH" sz="1200" b="1">
                <a:latin typeface="Avenir Next LT Pro" panose="020B0504020202020204" pitchFamily="34" charset="77"/>
              </a:rPr>
              <a:t>Zuteilung Kindergarten			</a:t>
            </a:r>
            <a:r>
              <a:rPr lang="de-CH" sz="1200" i="1">
                <a:latin typeface="Avenir Next LT Pro" panose="020B0504020202020204" pitchFamily="34" charset="77"/>
              </a:rPr>
              <a:t>Deborah Lo Russo</a:t>
            </a:r>
            <a:endParaRPr lang="de-CH" sz="1200">
              <a:latin typeface="Avenir Next LT Pro" panose="020B0504020202020204" pitchFamily="34" charset="77"/>
              <a:cs typeface="Arial"/>
            </a:endParaRPr>
          </a:p>
          <a:p>
            <a:pPr marL="452120" lvl="1" indent="-452120">
              <a:lnSpc>
                <a:spcPct val="150000"/>
              </a:lnSpc>
              <a:spcAft>
                <a:spcPts val="600"/>
              </a:spcAft>
              <a:buAutoNum type="arabicPeriod" startAt="5"/>
              <a:tabLst>
                <a:tab pos="714375" algn="l"/>
              </a:tabLst>
            </a:pPr>
            <a:r>
              <a:rPr lang="de-CH" sz="1200" b="1">
                <a:latin typeface="Avenir Next LT Pro" panose="020B0504020202020204" pitchFamily="34" charset="77"/>
              </a:rPr>
              <a:t>Referat Verkehrssicherheit			</a:t>
            </a:r>
            <a:r>
              <a:rPr lang="de-CH" sz="1200" i="1">
                <a:latin typeface="Avenir Next LT Pro" panose="020B0504020202020204" pitchFamily="34" charset="77"/>
              </a:rPr>
              <a:t>Thomas Zehnder</a:t>
            </a:r>
          </a:p>
          <a:p>
            <a:pPr marL="452120" lvl="1" indent="-452120">
              <a:lnSpc>
                <a:spcPct val="150000"/>
              </a:lnSpc>
              <a:spcAft>
                <a:spcPts val="600"/>
              </a:spcAft>
              <a:buAutoNum type="arabicPeriod" startAt="5"/>
              <a:tabLst>
                <a:tab pos="714375" algn="l"/>
              </a:tabLst>
            </a:pPr>
            <a:r>
              <a:rPr lang="de-CH" sz="1200" b="1">
                <a:latin typeface="Avenir Next LT Pro" panose="020B0504020202020204" pitchFamily="34" charset="77"/>
              </a:rPr>
              <a:t>Schülerclub				</a:t>
            </a:r>
            <a:r>
              <a:rPr lang="de-CH" sz="1200" i="1">
                <a:latin typeface="Avenir Next LT Pro" panose="020B0504020202020204" pitchFamily="34" charset="77"/>
              </a:rPr>
              <a:t>Irina Göldi</a:t>
            </a:r>
          </a:p>
          <a:p>
            <a:pPr marL="452120" lvl="1" indent="-452120">
              <a:lnSpc>
                <a:spcPct val="150000"/>
              </a:lnSpc>
              <a:spcAft>
                <a:spcPts val="600"/>
              </a:spcAft>
              <a:buAutoNum type="arabicPeriod" startAt="5"/>
              <a:tabLst>
                <a:tab pos="714375" algn="l"/>
              </a:tabLst>
            </a:pPr>
            <a:r>
              <a:rPr lang="de-CH" sz="1200" b="1">
                <a:latin typeface="Avenir Next LT Pro" panose="020B0504020202020204" pitchFamily="34" charset="77"/>
              </a:rPr>
              <a:t>Infostände für individuelle Fragen/ Austausch	</a:t>
            </a:r>
            <a:r>
              <a:rPr lang="de-CH" sz="1200" i="1">
                <a:latin typeface="Avenir Next LT Pro" panose="020B0504020202020204" pitchFamily="34" charset="77"/>
              </a:rPr>
              <a:t>Alle</a:t>
            </a:r>
            <a:br>
              <a:rPr lang="de-CH" sz="1400" b="1"/>
            </a:br>
            <a:endParaRPr lang="de-CH" sz="1400" i="1"/>
          </a:p>
          <a:p>
            <a:endParaRPr lang="de-CH"/>
          </a:p>
        </p:txBody>
      </p:sp>
    </p:spTree>
    <p:extLst>
      <p:ext uri="{BB962C8B-B14F-4D97-AF65-F5344CB8AC3E}">
        <p14:creationId xmlns:p14="http://schemas.microsoft.com/office/powerpoint/2010/main" val="925177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atin typeface="Avenir Next LT Pro" panose="020B0504020202020204" pitchFamily="34" charset="77"/>
              </a:rPr>
              <a:t>Rhythmisierter Tagesablauf</a:t>
            </a:r>
          </a:p>
        </p:txBody>
      </p:sp>
      <p:sp>
        <p:nvSpPr>
          <p:cNvPr id="3" name="Inhaltsplatzhalter 2"/>
          <p:cNvSpPr>
            <a:spLocks noGrp="1"/>
          </p:cNvSpPr>
          <p:nvPr>
            <p:ph idx="1"/>
          </p:nvPr>
        </p:nvSpPr>
        <p:spPr/>
        <p:txBody>
          <a:bodyPr/>
          <a:lstStyle/>
          <a:p>
            <a:r>
              <a:rPr lang="de-DE" altLang="de-DE" b="1">
                <a:latin typeface="Avenir Next LT Pro" panose="020B0504020202020204" pitchFamily="34" charset="77"/>
              </a:rPr>
              <a:t>Freispiel / angeleitete Sequenz</a:t>
            </a:r>
            <a:endParaRPr lang="de-CH" b="1">
              <a:latin typeface="Avenir Next LT Pro" panose="020B0504020202020204" pitchFamily="34" charset="77"/>
            </a:endParaRPr>
          </a:p>
        </p:txBody>
      </p:sp>
      <p:pic>
        <p:nvPicPr>
          <p:cNvPr id="5" name="Picture 4" descr="A group of children in a classroom&#10;&#10;Description automatically generated with medium confidence">
            <a:extLst>
              <a:ext uri="{FF2B5EF4-FFF2-40B4-BE49-F238E27FC236}">
                <a16:creationId xmlns:a16="http://schemas.microsoft.com/office/drawing/2014/main" id="{48ED0D09-8ABB-B06E-C8D6-D8A15B8353EE}"/>
              </a:ext>
            </a:extLst>
          </p:cNvPr>
          <p:cNvPicPr>
            <a:picLocks noChangeAspect="1"/>
          </p:cNvPicPr>
          <p:nvPr/>
        </p:nvPicPr>
        <p:blipFill rotWithShape="1">
          <a:blip r:embed="rId3">
            <a:extLst>
              <a:ext uri="{28A0092B-C50C-407E-A947-70E740481C1C}">
                <a14:useLocalDpi xmlns:a14="http://schemas.microsoft.com/office/drawing/2010/main" val="0"/>
              </a:ext>
            </a:extLst>
          </a:blip>
          <a:srcRect l="4413" t="33125" r="5494"/>
          <a:stretch/>
        </p:blipFill>
        <p:spPr>
          <a:xfrm>
            <a:off x="3897220" y="2743200"/>
            <a:ext cx="5025246" cy="2801302"/>
          </a:xfrm>
          <a:prstGeom prst="rect">
            <a:avLst/>
          </a:prstGeom>
        </p:spPr>
      </p:pic>
      <p:pic>
        <p:nvPicPr>
          <p:cNvPr id="9" name="Picture 8" descr="A group of toys on the floor&#10;&#10;Description automatically generated with medium confidence">
            <a:extLst>
              <a:ext uri="{FF2B5EF4-FFF2-40B4-BE49-F238E27FC236}">
                <a16:creationId xmlns:a16="http://schemas.microsoft.com/office/drawing/2014/main" id="{7BC6704F-3733-2A23-EB4C-3C118B1028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831" y="2743200"/>
            <a:ext cx="3682148" cy="2765207"/>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809B38B7-0A1F-3B19-DE59-8C7E6E9471D9}"/>
                  </a:ext>
                </a:extLst>
              </p14:cNvPr>
              <p14:cNvContentPartPr/>
              <p14:nvPr/>
            </p14:nvContentPartPr>
            <p14:xfrm>
              <a:off x="7303230" y="3557430"/>
              <a:ext cx="69120" cy="2880"/>
            </p14:xfrm>
          </p:contentPart>
        </mc:Choice>
        <mc:Fallback xmlns="">
          <p:pic>
            <p:nvPicPr>
              <p:cNvPr id="4" name="Ink 3">
                <a:extLst>
                  <a:ext uri="{FF2B5EF4-FFF2-40B4-BE49-F238E27FC236}">
                    <a16:creationId xmlns:a16="http://schemas.microsoft.com/office/drawing/2014/main" id="{809B38B7-0A1F-3B19-DE59-8C7E6E9471D9}"/>
                  </a:ext>
                </a:extLst>
              </p:cNvPr>
              <p:cNvPicPr/>
              <p:nvPr/>
            </p:nvPicPr>
            <p:blipFill>
              <a:blip r:embed="rId6"/>
              <a:stretch>
                <a:fillRect/>
              </a:stretch>
            </p:blipFill>
            <p:spPr>
              <a:xfrm>
                <a:off x="7240230" y="3501430"/>
                <a:ext cx="194760" cy="114560"/>
              </a:xfrm>
              <a:prstGeom prst="rect">
                <a:avLst/>
              </a:prstGeom>
            </p:spPr>
          </p:pic>
        </mc:Fallback>
      </mc:AlternateContent>
    </p:spTree>
    <p:extLst>
      <p:ext uri="{BB962C8B-B14F-4D97-AF65-F5344CB8AC3E}">
        <p14:creationId xmlns:p14="http://schemas.microsoft.com/office/powerpoint/2010/main" val="330610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8">
            <a:extLst>
              <a:ext uri="{FF2B5EF4-FFF2-40B4-BE49-F238E27FC236}">
                <a16:creationId xmlns:a16="http://schemas.microsoft.com/office/drawing/2014/main" id="{752D1313-B798-3214-1FC7-12D91DA8ED89}"/>
              </a:ext>
            </a:extLst>
          </p:cNvPr>
          <p:cNvPicPr>
            <a:picLocks noChangeAspect="1"/>
          </p:cNvPicPr>
          <p:nvPr/>
        </p:nvPicPr>
        <p:blipFill>
          <a:blip r:embed="rId3"/>
          <a:stretch>
            <a:fillRect/>
          </a:stretch>
        </p:blipFill>
        <p:spPr>
          <a:xfrm>
            <a:off x="1093788" y="1773238"/>
            <a:ext cx="3095625" cy="2143125"/>
          </a:xfrm>
          <a:prstGeom prst="rect">
            <a:avLst/>
          </a:prstGeom>
        </p:spPr>
      </p:pic>
      <p:pic>
        <p:nvPicPr>
          <p:cNvPr id="9" name="Grafik 9">
            <a:extLst>
              <a:ext uri="{FF2B5EF4-FFF2-40B4-BE49-F238E27FC236}">
                <a16:creationId xmlns:a16="http://schemas.microsoft.com/office/drawing/2014/main" id="{3332394D-C31B-7415-7F65-A73610F9FEBB}"/>
              </a:ext>
            </a:extLst>
          </p:cNvPr>
          <p:cNvPicPr>
            <a:picLocks noChangeAspect="1"/>
          </p:cNvPicPr>
          <p:nvPr/>
        </p:nvPicPr>
        <p:blipFill>
          <a:blip r:embed="rId4"/>
          <a:stretch>
            <a:fillRect/>
          </a:stretch>
        </p:blipFill>
        <p:spPr>
          <a:xfrm>
            <a:off x="1093788" y="3971925"/>
            <a:ext cx="3095625" cy="2119313"/>
          </a:xfrm>
          <a:prstGeom prst="rect">
            <a:avLst/>
          </a:prstGeom>
        </p:spPr>
      </p:pic>
      <p:pic>
        <p:nvPicPr>
          <p:cNvPr id="4" name="Grafik 4" descr="Ein Bild, das Text, Gewebe enthält.&#10;&#10;Beschreibung automatisch generiert.">
            <a:extLst>
              <a:ext uri="{FF2B5EF4-FFF2-40B4-BE49-F238E27FC236}">
                <a16:creationId xmlns:a16="http://schemas.microsoft.com/office/drawing/2014/main" id="{C87A59E4-59CC-F8EA-F860-C5EBD78FFC83}"/>
              </a:ext>
            </a:extLst>
          </p:cNvPr>
          <p:cNvPicPr>
            <a:picLocks noChangeAspect="1"/>
          </p:cNvPicPr>
          <p:nvPr/>
        </p:nvPicPr>
        <p:blipFill>
          <a:blip r:embed="rId5"/>
          <a:stretch>
            <a:fillRect/>
          </a:stretch>
        </p:blipFill>
        <p:spPr>
          <a:xfrm>
            <a:off x="4246563" y="1773238"/>
            <a:ext cx="3084513" cy="2125663"/>
          </a:xfrm>
          <a:prstGeom prst="rect">
            <a:avLst/>
          </a:prstGeom>
        </p:spPr>
      </p:pic>
      <p:pic>
        <p:nvPicPr>
          <p:cNvPr id="7" name="Grafik 7">
            <a:extLst>
              <a:ext uri="{FF2B5EF4-FFF2-40B4-BE49-F238E27FC236}">
                <a16:creationId xmlns:a16="http://schemas.microsoft.com/office/drawing/2014/main" id="{30030688-1512-934D-EBF4-CDA4BFB3B0F4}"/>
              </a:ext>
            </a:extLst>
          </p:cNvPr>
          <p:cNvPicPr>
            <a:picLocks noGrp="1" noChangeAspect="1"/>
          </p:cNvPicPr>
          <p:nvPr>
            <p:ph idx="1"/>
          </p:nvPr>
        </p:nvPicPr>
        <p:blipFill>
          <a:blip r:embed="rId6"/>
          <a:stretch>
            <a:fillRect/>
          </a:stretch>
        </p:blipFill>
        <p:spPr>
          <a:xfrm>
            <a:off x="4246563" y="3956050"/>
            <a:ext cx="3084513" cy="2135188"/>
          </a:xfrm>
        </p:spPr>
      </p:pic>
      <p:sp>
        <p:nvSpPr>
          <p:cNvPr id="2" name="Title 1">
            <a:extLst>
              <a:ext uri="{FF2B5EF4-FFF2-40B4-BE49-F238E27FC236}">
                <a16:creationId xmlns:a16="http://schemas.microsoft.com/office/drawing/2014/main" id="{9CEC9082-60A2-08B0-F8A4-8EDD80A46316}"/>
              </a:ext>
            </a:extLst>
          </p:cNvPr>
          <p:cNvSpPr>
            <a:spLocks noGrp="1"/>
          </p:cNvSpPr>
          <p:nvPr>
            <p:ph type="title"/>
          </p:nvPr>
        </p:nvSpPr>
        <p:spPr>
          <a:xfrm>
            <a:off x="539750" y="765175"/>
            <a:ext cx="7345363" cy="719138"/>
          </a:xfrm>
        </p:spPr>
        <p:txBody>
          <a:bodyPr wrap="square" anchor="b">
            <a:normAutofit/>
          </a:bodyPr>
          <a:lstStyle/>
          <a:p>
            <a:r>
              <a:rPr lang="en-CH">
                <a:latin typeface="Avenir Next LT Pro" panose="020B0504020202020204" pitchFamily="34" charset="77"/>
              </a:rPr>
              <a:t>Freispiel</a:t>
            </a:r>
          </a:p>
        </p:txBody>
      </p:sp>
    </p:spTree>
    <p:extLst>
      <p:ext uri="{BB962C8B-B14F-4D97-AF65-F5344CB8AC3E}">
        <p14:creationId xmlns:p14="http://schemas.microsoft.com/office/powerpoint/2010/main" val="21073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atin typeface="Avenir Next LT Pro" panose="020B0504020202020204" pitchFamily="34" charset="77"/>
              </a:rPr>
              <a:t>Rhythmisierter Tagesablauf</a:t>
            </a:r>
          </a:p>
        </p:txBody>
      </p:sp>
      <p:sp>
        <p:nvSpPr>
          <p:cNvPr id="3" name="Inhaltsplatzhalter 2"/>
          <p:cNvSpPr>
            <a:spLocks noGrp="1"/>
          </p:cNvSpPr>
          <p:nvPr>
            <p:ph idx="1"/>
          </p:nvPr>
        </p:nvSpPr>
        <p:spPr/>
        <p:txBody>
          <a:bodyPr/>
          <a:lstStyle/>
          <a:p>
            <a:r>
              <a:rPr lang="de-CH" b="1">
                <a:latin typeface="Avenir Next LT Pro" panose="020B0504020202020204" pitchFamily="34" charset="77"/>
              </a:rPr>
              <a:t>Schlusskreis</a:t>
            </a:r>
          </a:p>
        </p:txBody>
      </p:sp>
      <p:pic>
        <p:nvPicPr>
          <p:cNvPr id="5" name="Picture 4" descr="A group of children sitting on the floor&#10;&#10;Description automatically generated">
            <a:extLst>
              <a:ext uri="{FF2B5EF4-FFF2-40B4-BE49-F238E27FC236}">
                <a16:creationId xmlns:a16="http://schemas.microsoft.com/office/drawing/2014/main" id="{E6EB132E-5E6E-F69F-7360-D696E87EFE5B}"/>
              </a:ext>
            </a:extLst>
          </p:cNvPr>
          <p:cNvPicPr>
            <a:picLocks noChangeAspect="1"/>
          </p:cNvPicPr>
          <p:nvPr/>
        </p:nvPicPr>
        <p:blipFill rotWithShape="1">
          <a:blip r:embed="rId3">
            <a:extLst>
              <a:ext uri="{28A0092B-C50C-407E-A947-70E740481C1C}">
                <a14:useLocalDpi xmlns:a14="http://schemas.microsoft.com/office/drawing/2010/main" val="0"/>
              </a:ext>
            </a:extLst>
          </a:blip>
          <a:srcRect t="25857" b="6316"/>
          <a:stretch/>
        </p:blipFill>
        <p:spPr>
          <a:xfrm>
            <a:off x="317166" y="2399047"/>
            <a:ext cx="4403844" cy="3982703"/>
          </a:xfrm>
          <a:prstGeom prst="rect">
            <a:avLst/>
          </a:prstGeom>
        </p:spPr>
      </p:pic>
      <p:pic>
        <p:nvPicPr>
          <p:cNvPr id="6" name="Picture 5" descr="A classroom with desks and benches&#10;&#10;Description automatically generated with low confidence">
            <a:extLst>
              <a:ext uri="{FF2B5EF4-FFF2-40B4-BE49-F238E27FC236}">
                <a16:creationId xmlns:a16="http://schemas.microsoft.com/office/drawing/2014/main" id="{61907A82-0E60-12C3-7F0B-C08BBD4B2B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2632" y="2399047"/>
            <a:ext cx="4224950" cy="3111397"/>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730D47C9-FFE4-8E22-B369-CE3EAA6B4801}"/>
                  </a:ext>
                </a:extLst>
              </p14:cNvPr>
              <p14:cNvContentPartPr/>
              <p14:nvPr/>
            </p14:nvContentPartPr>
            <p14:xfrm>
              <a:off x="961830" y="3033990"/>
              <a:ext cx="360" cy="360"/>
            </p14:xfrm>
          </p:contentPart>
        </mc:Choice>
        <mc:Fallback xmlns="">
          <p:pic>
            <p:nvPicPr>
              <p:cNvPr id="4" name="Ink 3">
                <a:extLst>
                  <a:ext uri="{FF2B5EF4-FFF2-40B4-BE49-F238E27FC236}">
                    <a16:creationId xmlns:a16="http://schemas.microsoft.com/office/drawing/2014/main" id="{730D47C9-FFE4-8E22-B369-CE3EAA6B4801}"/>
                  </a:ext>
                </a:extLst>
              </p:cNvPr>
              <p:cNvPicPr/>
              <p:nvPr/>
            </p:nvPicPr>
            <p:blipFill>
              <a:blip r:embed="rId6"/>
              <a:stretch>
                <a:fillRect/>
              </a:stretch>
            </p:blipFill>
            <p:spPr>
              <a:xfrm>
                <a:off x="898830" y="2970990"/>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44105EF9-E8B7-195A-87F9-D922B2545ADF}"/>
                  </a:ext>
                </a:extLst>
              </p14:cNvPr>
              <p14:cNvContentPartPr/>
              <p14:nvPr/>
            </p14:nvContentPartPr>
            <p14:xfrm>
              <a:off x="3994110" y="3284550"/>
              <a:ext cx="360" cy="360"/>
            </p14:xfrm>
          </p:contentPart>
        </mc:Choice>
        <mc:Fallback xmlns="">
          <p:pic>
            <p:nvPicPr>
              <p:cNvPr id="7" name="Ink 6">
                <a:extLst>
                  <a:ext uri="{FF2B5EF4-FFF2-40B4-BE49-F238E27FC236}">
                    <a16:creationId xmlns:a16="http://schemas.microsoft.com/office/drawing/2014/main" id="{44105EF9-E8B7-195A-87F9-D922B2545ADF}"/>
                  </a:ext>
                </a:extLst>
              </p:cNvPr>
              <p:cNvPicPr/>
              <p:nvPr/>
            </p:nvPicPr>
            <p:blipFill>
              <a:blip r:embed="rId6"/>
              <a:stretch>
                <a:fillRect/>
              </a:stretch>
            </p:blipFill>
            <p:spPr>
              <a:xfrm>
                <a:off x="3931110" y="3221550"/>
                <a:ext cx="126000" cy="126000"/>
              </a:xfrm>
              <a:prstGeom prst="rect">
                <a:avLst/>
              </a:prstGeom>
            </p:spPr>
          </p:pic>
        </mc:Fallback>
      </mc:AlternateContent>
    </p:spTree>
    <p:extLst>
      <p:ext uri="{BB962C8B-B14F-4D97-AF65-F5344CB8AC3E}">
        <p14:creationId xmlns:p14="http://schemas.microsoft.com/office/powerpoint/2010/main" val="1784293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atin typeface="Avenir Next LT Pro" panose="020B0504020202020204" pitchFamily="34" charset="77"/>
              </a:rPr>
              <a:t>Der Kindergartenalltag</a:t>
            </a:r>
          </a:p>
        </p:txBody>
      </p:sp>
      <p:pic>
        <p:nvPicPr>
          <p:cNvPr id="3" name="Grafik 2" descr="Ein Bild, das Text, Screenshot, Diagramm enthält.&#10;&#10;KI-generierte Inhalte können fehlerhaft sein.">
            <a:extLst>
              <a:ext uri="{FF2B5EF4-FFF2-40B4-BE49-F238E27FC236}">
                <a16:creationId xmlns:a16="http://schemas.microsoft.com/office/drawing/2014/main" id="{B547EFE1-E918-C555-2D97-09A65AE8C6AB}"/>
              </a:ext>
            </a:extLst>
          </p:cNvPr>
          <p:cNvPicPr>
            <a:picLocks noChangeAspect="1"/>
          </p:cNvPicPr>
          <p:nvPr/>
        </p:nvPicPr>
        <p:blipFill>
          <a:blip r:embed="rId3"/>
          <a:srcRect t="8" b="148"/>
          <a:stretch>
            <a:fillRect/>
          </a:stretch>
        </p:blipFill>
        <p:spPr>
          <a:xfrm>
            <a:off x="541420" y="1713061"/>
            <a:ext cx="7685179" cy="4808002"/>
          </a:xfrm>
          <a:prstGeom prst="rect">
            <a:avLst/>
          </a:prstGeom>
        </p:spPr>
      </p:pic>
    </p:spTree>
    <p:extLst>
      <p:ext uri="{BB962C8B-B14F-4D97-AF65-F5344CB8AC3E}">
        <p14:creationId xmlns:p14="http://schemas.microsoft.com/office/powerpoint/2010/main" val="11740245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atin typeface="Avenir Next LT Pro" panose="020B0504020202020204" pitchFamily="34" charset="77"/>
              </a:rPr>
              <a:t>Der Kindergartenalltag</a:t>
            </a:r>
          </a:p>
        </p:txBody>
      </p:sp>
      <p:sp>
        <p:nvSpPr>
          <p:cNvPr id="3" name="Inhaltsplatzhalter 2"/>
          <p:cNvSpPr>
            <a:spLocks noGrp="1"/>
          </p:cNvSpPr>
          <p:nvPr>
            <p:ph idx="1"/>
          </p:nvPr>
        </p:nvSpPr>
        <p:spPr>
          <a:xfrm>
            <a:off x="539750" y="1773238"/>
            <a:ext cx="7345363" cy="4589462"/>
          </a:xfrm>
        </p:spPr>
        <p:txBody>
          <a:bodyPr/>
          <a:lstStyle/>
          <a:p>
            <a:pPr>
              <a:spcBef>
                <a:spcPts val="600"/>
              </a:spcBef>
            </a:pPr>
            <a:r>
              <a:rPr lang="de-DE" altLang="de-DE" b="1"/>
              <a:t>Voraussetzungen / Vorbereitung</a:t>
            </a:r>
            <a:br>
              <a:rPr lang="de-DE" altLang="de-DE" b="1"/>
            </a:br>
            <a:endParaRPr lang="de-DE" altLang="de-DE" b="1"/>
          </a:p>
          <a:p>
            <a:pPr marL="342900" indent="-342900">
              <a:spcBef>
                <a:spcPts val="600"/>
              </a:spcBef>
              <a:buFont typeface="+mj-lt"/>
              <a:buAutoNum type="arabicPeriod"/>
            </a:pPr>
            <a:r>
              <a:rPr lang="de-DE" altLang="de-DE">
                <a:latin typeface="Avenir Next LT Pro" panose="020B0504020202020204" pitchFamily="34" charset="77"/>
              </a:rPr>
              <a:t>Ablösung vom Elternhaus</a:t>
            </a:r>
          </a:p>
          <a:p>
            <a:pPr marL="342900" indent="-342900">
              <a:spcBef>
                <a:spcPts val="600"/>
              </a:spcBef>
              <a:buFont typeface="+mj-lt"/>
              <a:buAutoNum type="arabicPeriod"/>
            </a:pPr>
            <a:r>
              <a:rPr lang="de-DE" altLang="de-DE">
                <a:latin typeface="Avenir Next LT Pro" panose="020B0504020202020204" pitchFamily="34" charset="77"/>
              </a:rPr>
              <a:t>vier Stunden von den Eltern getrennt sein			</a:t>
            </a:r>
          </a:p>
          <a:p>
            <a:pPr marL="342900" indent="-342900">
              <a:spcBef>
                <a:spcPts val="600"/>
              </a:spcBef>
              <a:buFont typeface="+mj-lt"/>
              <a:buAutoNum type="arabicPeriod"/>
            </a:pPr>
            <a:r>
              <a:rPr lang="de-DE" altLang="de-DE">
                <a:latin typeface="Avenir Next LT Pro" panose="020B0504020202020204" pitchFamily="34" charset="77"/>
              </a:rPr>
              <a:t>selbstständig aus- und anziehen</a:t>
            </a:r>
          </a:p>
          <a:p>
            <a:pPr marL="342900" indent="-342900">
              <a:spcBef>
                <a:spcPts val="600"/>
              </a:spcBef>
              <a:buFont typeface="+mj-lt"/>
              <a:buAutoNum type="arabicPeriod"/>
            </a:pPr>
            <a:r>
              <a:rPr lang="de-DE" altLang="de-DE">
                <a:latin typeface="Avenir Next LT Pro" panose="020B0504020202020204" pitchFamily="34" charset="77"/>
              </a:rPr>
              <a:t>selbstständig aufs WC gehen</a:t>
            </a:r>
          </a:p>
          <a:p>
            <a:pPr marL="342900" indent="-342900">
              <a:spcBef>
                <a:spcPts val="600"/>
              </a:spcBef>
              <a:buFont typeface="+mj-lt"/>
              <a:buAutoNum type="arabicPeriod"/>
            </a:pPr>
            <a:r>
              <a:rPr lang="de-DE" altLang="de-DE">
                <a:latin typeface="Avenir Next LT Pro" panose="020B0504020202020204" pitchFamily="34" charset="77"/>
              </a:rPr>
              <a:t>selbstständig Nase putzen</a:t>
            </a:r>
          </a:p>
          <a:p>
            <a:pPr marL="342900" indent="-342900">
              <a:spcBef>
                <a:spcPts val="600"/>
              </a:spcBef>
              <a:buFont typeface="+mj-lt"/>
              <a:buAutoNum type="arabicPeriod"/>
            </a:pPr>
            <a:r>
              <a:rPr lang="de-DE" altLang="de-DE">
                <a:latin typeface="Avenir Next LT Pro" panose="020B0504020202020204" pitchFamily="34" charset="77"/>
              </a:rPr>
              <a:t>sich in der Gruppe zurecht finden			</a:t>
            </a:r>
          </a:p>
          <a:p>
            <a:pPr marL="342900" indent="-342900">
              <a:spcBef>
                <a:spcPts val="600"/>
              </a:spcBef>
              <a:buFont typeface="+mj-lt"/>
              <a:buAutoNum type="arabicPeriod"/>
            </a:pPr>
            <a:r>
              <a:rPr lang="de-DE" altLang="de-DE">
                <a:latin typeface="Avenir Next LT Pro" panose="020B0504020202020204" pitchFamily="34" charset="77"/>
              </a:rPr>
              <a:t>über eine gewisse Zeit still sitzen und zuhören</a:t>
            </a:r>
          </a:p>
          <a:p>
            <a:pPr marL="342900" indent="-342900">
              <a:spcBef>
                <a:spcPts val="600"/>
              </a:spcBef>
              <a:buFont typeface="+mj-lt"/>
              <a:buAutoNum type="arabicPeriod"/>
            </a:pPr>
            <a:r>
              <a:rPr lang="de-DE" altLang="de-DE">
                <a:latin typeface="Avenir Next LT Pro" panose="020B0504020202020204" pitchFamily="34" charset="77"/>
              </a:rPr>
              <a:t>Aufträge verstehen und ausführen</a:t>
            </a:r>
          </a:p>
          <a:p>
            <a:pPr marL="342900" indent="-342900">
              <a:spcBef>
                <a:spcPts val="600"/>
              </a:spcBef>
              <a:buFont typeface="+mj-lt"/>
              <a:buAutoNum type="arabicPeriod"/>
            </a:pPr>
            <a:r>
              <a:rPr lang="de-DE" altLang="de-DE">
                <a:latin typeface="Avenir Next LT Pro" panose="020B0504020202020204" pitchFamily="34" charset="77"/>
              </a:rPr>
              <a:t>einfache Regeln annehmen und einhalten</a:t>
            </a:r>
          </a:p>
          <a:p>
            <a:pPr marL="342900" indent="-342900">
              <a:spcBef>
                <a:spcPts val="600"/>
              </a:spcBef>
              <a:buFont typeface="+mj-lt"/>
              <a:buAutoNum type="arabicPeriod"/>
            </a:pPr>
            <a:r>
              <a:rPr lang="de-DE" altLang="de-DE">
                <a:latin typeface="Avenir Next LT Pro" panose="020B0504020202020204" pitchFamily="34" charset="77"/>
              </a:rPr>
              <a:t> motorische Grundfertigkeiten</a:t>
            </a:r>
          </a:p>
          <a:p>
            <a:endParaRPr lang="de-CH"/>
          </a:p>
        </p:txBody>
      </p:sp>
      <p:pic>
        <p:nvPicPr>
          <p:cNvPr id="6" name="Grafik 6" descr="Ein Bild, das Text, Person, Boden, Wand enthält.&#10;&#10;Beschreibung automatisch generiert.">
            <a:extLst>
              <a:ext uri="{FF2B5EF4-FFF2-40B4-BE49-F238E27FC236}">
                <a16:creationId xmlns:a16="http://schemas.microsoft.com/office/drawing/2014/main" id="{055E6204-00BA-8D01-E44E-E33A49798493}"/>
              </a:ext>
            </a:extLst>
          </p:cNvPr>
          <p:cNvPicPr>
            <a:picLocks noChangeAspect="1"/>
          </p:cNvPicPr>
          <p:nvPr/>
        </p:nvPicPr>
        <p:blipFill>
          <a:blip r:embed="rId3"/>
          <a:stretch>
            <a:fillRect/>
          </a:stretch>
        </p:blipFill>
        <p:spPr>
          <a:xfrm>
            <a:off x="6239205" y="2404918"/>
            <a:ext cx="2743200" cy="3654436"/>
          </a:xfrm>
          <a:prstGeom prst="rect">
            <a:avLst/>
          </a:prstGeom>
        </p:spPr>
      </p:pic>
    </p:spTree>
    <p:extLst>
      <p:ext uri="{BB962C8B-B14F-4D97-AF65-F5344CB8AC3E}">
        <p14:creationId xmlns:p14="http://schemas.microsoft.com/office/powerpoint/2010/main" val="4260528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539750" y="1052736"/>
            <a:ext cx="7345363" cy="4319587"/>
          </a:xfrm>
        </p:spPr>
        <p:txBody>
          <a:bodyPr/>
          <a:lstStyle/>
          <a:p>
            <a:pPr>
              <a:spcBef>
                <a:spcPts val="600"/>
              </a:spcBef>
            </a:pPr>
            <a:r>
              <a:rPr lang="de-DE" altLang="de-DE" b="1">
                <a:latin typeface="Avenir Next LT Pro" panose="020B0504020202020204" pitchFamily="34" charset="77"/>
              </a:rPr>
              <a:t>Voraussetzungen / Vorbereitung II (Übungsfeld)</a:t>
            </a:r>
          </a:p>
          <a:p>
            <a:pPr>
              <a:spcBef>
                <a:spcPts val="600"/>
              </a:spcBef>
            </a:pPr>
            <a:endParaRPr lang="de-DE" altLang="de-DE"/>
          </a:p>
          <a:p>
            <a:pPr>
              <a:spcBef>
                <a:spcPts val="600"/>
              </a:spcBef>
            </a:pPr>
            <a:r>
              <a:rPr lang="de-DE" altLang="de-DE">
                <a:latin typeface="Avenir Next LT Pro" panose="020B0504020202020204" pitchFamily="34" charset="77"/>
              </a:rPr>
              <a:t>Motorische Grundfertigkeiten</a:t>
            </a:r>
          </a:p>
          <a:p>
            <a:pPr marL="342900" indent="-342900">
              <a:spcBef>
                <a:spcPts val="600"/>
              </a:spcBef>
              <a:buFont typeface="Arial" panose="020B0604020202020204" pitchFamily="34" charset="0"/>
              <a:buChar char="•"/>
            </a:pPr>
            <a:r>
              <a:rPr lang="de-DE" altLang="de-DE">
                <a:latin typeface="Avenir Next LT Pro" panose="020B0504020202020204" pitchFamily="34" charset="77"/>
              </a:rPr>
              <a:t>Hände waschen, abtrocknen und eincremen</a:t>
            </a:r>
          </a:p>
          <a:p>
            <a:pPr marL="342900" indent="-342900">
              <a:spcBef>
                <a:spcPts val="600"/>
              </a:spcBef>
              <a:buFont typeface="Arial" panose="020B0604020202020204" pitchFamily="34" charset="0"/>
              <a:buChar char="•"/>
            </a:pPr>
            <a:r>
              <a:rPr lang="de-DE" altLang="de-DE">
                <a:latin typeface="Avenir Next LT Pro" panose="020B0504020202020204" pitchFamily="34" charset="77"/>
              </a:rPr>
              <a:t>beim Kochen helfen: Gemüse schälen und schneiden, Teig kneten, Obst raffeln, Butterbrot selber streichen</a:t>
            </a:r>
          </a:p>
          <a:p>
            <a:pPr marL="342900" indent="-342900">
              <a:spcBef>
                <a:spcPts val="600"/>
              </a:spcBef>
              <a:buFont typeface="Arial" panose="020B0604020202020204" pitchFamily="34" charset="0"/>
              <a:buChar char="•"/>
            </a:pPr>
            <a:r>
              <a:rPr lang="de-DE" altLang="de-DE">
                <a:latin typeface="Avenir Next LT Pro" panose="020B0504020202020204" pitchFamily="34" charset="77"/>
              </a:rPr>
              <a:t>Nüsse, Rosinen, Trauben picken</a:t>
            </a:r>
          </a:p>
          <a:p>
            <a:pPr marL="342900" indent="-342900">
              <a:spcBef>
                <a:spcPts val="600"/>
              </a:spcBef>
              <a:buFont typeface="Arial" panose="020B0604020202020204" pitchFamily="34" charset="0"/>
              <a:buChar char="•"/>
            </a:pPr>
            <a:r>
              <a:rPr lang="de-DE" altLang="de-DE">
                <a:latin typeface="Avenir Next LT Pro" panose="020B0504020202020204" pitchFamily="34" charset="77"/>
              </a:rPr>
              <a:t>Schwamm, Lappen ausdrücken, auswringen</a:t>
            </a:r>
          </a:p>
          <a:p>
            <a:pPr marL="342900" indent="-342900">
              <a:spcBef>
                <a:spcPts val="600"/>
              </a:spcBef>
              <a:buFont typeface="Arial" panose="020B0604020202020204" pitchFamily="34" charset="0"/>
              <a:buChar char="•"/>
            </a:pPr>
            <a:r>
              <a:rPr lang="de-DE" altLang="de-DE">
                <a:latin typeface="Avenir Next LT Pro" panose="020B0504020202020204" pitchFamily="34" charset="77"/>
              </a:rPr>
              <a:t>Geschenke einpacken</a:t>
            </a:r>
          </a:p>
          <a:p>
            <a:pPr marL="342900" indent="-342900">
              <a:spcBef>
                <a:spcPts val="600"/>
              </a:spcBef>
              <a:buFont typeface="Arial" panose="020B0604020202020204" pitchFamily="34" charset="0"/>
              <a:buChar char="•"/>
            </a:pPr>
            <a:r>
              <a:rPr lang="de-DE" altLang="de-DE">
                <a:latin typeface="Avenir Next LT Pro" panose="020B0504020202020204" pitchFamily="34" charset="77"/>
              </a:rPr>
              <a:t>Papier falten</a:t>
            </a:r>
          </a:p>
          <a:p>
            <a:pPr marL="342900" indent="-342900">
              <a:spcBef>
                <a:spcPts val="600"/>
              </a:spcBef>
              <a:buFont typeface="Arial" panose="020B0604020202020204" pitchFamily="34" charset="0"/>
              <a:buChar char="•"/>
            </a:pPr>
            <a:r>
              <a:rPr lang="de-DE" altLang="de-DE">
                <a:latin typeface="Avenir Next LT Pro" panose="020B0504020202020204" pitchFamily="34" charset="77"/>
              </a:rPr>
              <a:t>schneiden mit der Schere</a:t>
            </a:r>
          </a:p>
          <a:p>
            <a:pPr marL="342900" indent="-342900">
              <a:spcBef>
                <a:spcPts val="600"/>
              </a:spcBef>
              <a:buFont typeface="Arial" panose="020B0604020202020204" pitchFamily="34" charset="0"/>
              <a:buChar char="•"/>
            </a:pPr>
            <a:r>
              <a:rPr lang="de-DE" altLang="de-DE">
                <a:latin typeface="Avenir Next LT Pro" panose="020B0504020202020204" pitchFamily="34" charset="77"/>
              </a:rPr>
              <a:t>leimen, kleben, kleistern</a:t>
            </a:r>
          </a:p>
          <a:p>
            <a:pPr marL="342900" indent="-342900">
              <a:spcBef>
                <a:spcPts val="600"/>
              </a:spcBef>
              <a:buFont typeface="Arial" panose="020B0604020202020204" pitchFamily="34" charset="0"/>
              <a:buChar char="•"/>
            </a:pPr>
            <a:r>
              <a:rPr lang="de-DE" altLang="de-DE">
                <a:latin typeface="Avenir Next LT Pro" panose="020B0504020202020204" pitchFamily="34" charset="77"/>
              </a:rPr>
              <a:t>mit </a:t>
            </a:r>
            <a:r>
              <a:rPr lang="de-DE" altLang="de-DE" err="1">
                <a:latin typeface="Avenir Next LT Pro" panose="020B0504020202020204" pitchFamily="34" charset="77"/>
              </a:rPr>
              <a:t>Strassenkreide</a:t>
            </a:r>
            <a:r>
              <a:rPr lang="de-DE" altLang="de-DE">
                <a:latin typeface="Avenir Next LT Pro" panose="020B0504020202020204" pitchFamily="34" charset="77"/>
              </a:rPr>
              <a:t> malen</a:t>
            </a:r>
          </a:p>
          <a:p>
            <a:pPr marL="342900" indent="-342900">
              <a:spcBef>
                <a:spcPts val="600"/>
              </a:spcBef>
              <a:buFont typeface="Arial" panose="020B0604020202020204" pitchFamily="34" charset="0"/>
              <a:buChar char="•"/>
            </a:pPr>
            <a:r>
              <a:rPr lang="de-DE" altLang="de-DE">
                <a:latin typeface="Avenir Next LT Pro" panose="020B0504020202020204" pitchFamily="34" charset="77"/>
              </a:rPr>
              <a:t>mit Sand und Wasser spielen</a:t>
            </a:r>
          </a:p>
          <a:p>
            <a:pPr marL="342900" indent="-342900">
              <a:spcBef>
                <a:spcPts val="600"/>
              </a:spcBef>
              <a:buFont typeface="Arial" panose="020B0604020202020204" pitchFamily="34" charset="0"/>
              <a:buChar char="•"/>
            </a:pPr>
            <a:endParaRPr lang="de-DE" altLang="de-DE"/>
          </a:p>
          <a:p>
            <a:endParaRPr lang="de-CH"/>
          </a:p>
        </p:txBody>
      </p:sp>
    </p:spTree>
    <p:extLst>
      <p:ext uri="{BB962C8B-B14F-4D97-AF65-F5344CB8AC3E}">
        <p14:creationId xmlns:p14="http://schemas.microsoft.com/office/powerpoint/2010/main" val="25823337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D9DA9B-D0E9-FB7B-28FB-15397CE4372E}"/>
              </a:ext>
            </a:extLst>
          </p:cNvPr>
          <p:cNvSpPr>
            <a:spLocks noGrp="1"/>
          </p:cNvSpPr>
          <p:nvPr>
            <p:ph type="title"/>
          </p:nvPr>
        </p:nvSpPr>
        <p:spPr>
          <a:xfrm>
            <a:off x="457200" y="273050"/>
            <a:ext cx="3008313" cy="1162050"/>
          </a:xfrm>
        </p:spPr>
        <p:txBody>
          <a:bodyPr/>
          <a:lstStyle/>
          <a:p>
            <a:r>
              <a:rPr lang="de-DE">
                <a:latin typeface="Avenir Next LT Pro" panose="020B0504020202020204" pitchFamily="34" charset="77"/>
              </a:rPr>
              <a:t>Umfrage </a:t>
            </a:r>
          </a:p>
        </p:txBody>
      </p:sp>
      <p:pic>
        <p:nvPicPr>
          <p:cNvPr id="5" name="Content Placeholder 4">
            <a:extLst>
              <a:ext uri="{FF2B5EF4-FFF2-40B4-BE49-F238E27FC236}">
                <a16:creationId xmlns:a16="http://schemas.microsoft.com/office/drawing/2014/main" id="{35A6EF96-692D-37C2-EB2D-96B2663E2382}"/>
              </a:ext>
            </a:extLst>
          </p:cNvPr>
          <p:cNvPicPr>
            <a:picLocks noGrp="1" noChangeAspect="1"/>
          </p:cNvPicPr>
          <p:nvPr>
            <p:ph idx="1"/>
          </p:nvPr>
        </p:nvPicPr>
        <p:blipFill>
          <a:blip r:embed="rId3"/>
          <a:stretch>
            <a:fillRect/>
          </a:stretch>
        </p:blipFill>
        <p:spPr>
          <a:xfrm>
            <a:off x="4086747" y="273050"/>
            <a:ext cx="4088355" cy="5853113"/>
          </a:xfrm>
        </p:spPr>
      </p:pic>
      <p:sp>
        <p:nvSpPr>
          <p:cNvPr id="4" name="Text Placeholder 3">
            <a:extLst>
              <a:ext uri="{FF2B5EF4-FFF2-40B4-BE49-F238E27FC236}">
                <a16:creationId xmlns:a16="http://schemas.microsoft.com/office/drawing/2014/main" id="{829C0521-2F05-9095-1186-33307BB5B43F}"/>
              </a:ext>
            </a:extLst>
          </p:cNvPr>
          <p:cNvSpPr>
            <a:spLocks noGrp="1"/>
          </p:cNvSpPr>
          <p:nvPr>
            <p:ph type="body" sz="half" idx="2"/>
          </p:nvPr>
        </p:nvSpPr>
        <p:spPr>
          <a:xfrm>
            <a:off x="457200" y="1435100"/>
            <a:ext cx="3629547" cy="4691063"/>
          </a:xfrm>
        </p:spPr>
        <p:txBody>
          <a:bodyPr/>
          <a:lstStyle/>
          <a:p>
            <a:endParaRPr lang="en-US"/>
          </a:p>
          <a:p>
            <a:r>
              <a:rPr lang="en-US" sz="1600" err="1">
                <a:latin typeface="Avenir Next LT Pro"/>
              </a:rPr>
              <a:t>Ziele</a:t>
            </a:r>
            <a:r>
              <a:rPr lang="en-US" sz="1600">
                <a:latin typeface="Avenir Next LT Pro"/>
              </a:rPr>
              <a:t> der </a:t>
            </a:r>
            <a:r>
              <a:rPr lang="en-US" sz="1600" err="1">
                <a:latin typeface="Avenir Next LT Pro"/>
              </a:rPr>
              <a:t>Umfrage</a:t>
            </a:r>
            <a:r>
              <a:rPr lang="en-US" sz="1600">
                <a:latin typeface="Avenir Next LT Pro"/>
              </a:rPr>
              <a:t>:</a:t>
            </a:r>
          </a:p>
          <a:p>
            <a:pPr algn="l" rtl="0" fontAlgn="base">
              <a:lnSpc>
                <a:spcPts val="1770"/>
              </a:lnSpc>
            </a:pPr>
            <a:r>
              <a:rPr lang="en-US" sz="1800" b="0" i="0" u="none" strike="noStrike">
                <a:solidFill>
                  <a:srgbClr val="000000"/>
                </a:solidFill>
                <a:effectLst/>
                <a:latin typeface="Arial"/>
                <a:cs typeface="Arial"/>
              </a:rPr>
              <a:t>​</a:t>
            </a:r>
          </a:p>
          <a:p>
            <a:pPr algn="l" rtl="0" fontAlgn="base">
              <a:lnSpc>
                <a:spcPts val="1770"/>
              </a:lnSpc>
            </a:pPr>
            <a:r>
              <a:rPr lang="en-US" sz="1600" b="0" i="0" u="none" strike="noStrike">
                <a:solidFill>
                  <a:srgbClr val="000000"/>
                </a:solidFill>
                <a:effectLst/>
                <a:latin typeface="Avenir Next LT Pro"/>
              </a:rPr>
              <a:t>Einen </a:t>
            </a:r>
            <a:r>
              <a:rPr lang="en-US" sz="1600" b="0" i="0" u="none" strike="noStrike" err="1">
                <a:solidFill>
                  <a:srgbClr val="000000"/>
                </a:solidFill>
                <a:effectLst/>
                <a:latin typeface="Avenir Next LT Pro"/>
              </a:rPr>
              <a:t>positiven</a:t>
            </a:r>
            <a:r>
              <a:rPr lang="en-US" sz="1600" b="0" i="0" u="none" strike="noStrike">
                <a:solidFill>
                  <a:srgbClr val="000000"/>
                </a:solidFill>
                <a:effectLst/>
                <a:latin typeface="Avenir Next LT Pro"/>
              </a:rPr>
              <a:t> Start in den Kindergarten </a:t>
            </a:r>
            <a:r>
              <a:rPr lang="en-US" sz="1600" b="0" i="0" u="none" strike="noStrike" err="1">
                <a:solidFill>
                  <a:srgbClr val="000000"/>
                </a:solidFill>
                <a:effectLst/>
                <a:latin typeface="Avenir Next LT Pro"/>
              </a:rPr>
              <a:t>ermöglichen</a:t>
            </a:r>
            <a:r>
              <a:rPr lang="en-US" sz="1600" b="0" i="0" u="none" strike="noStrike">
                <a:solidFill>
                  <a:srgbClr val="000000"/>
                </a:solidFill>
                <a:effectLst/>
                <a:latin typeface="Avenir Next LT Pro"/>
              </a:rPr>
              <a:t> und </a:t>
            </a:r>
            <a:r>
              <a:rPr lang="en-US" sz="1600" b="0" i="0" u="none" strike="noStrike" err="1">
                <a:solidFill>
                  <a:srgbClr val="000000"/>
                </a:solidFill>
                <a:effectLst/>
                <a:latin typeface="Avenir Next LT Pro"/>
              </a:rPr>
              <a:t>Stärken</a:t>
            </a:r>
            <a:r>
              <a:rPr lang="en-US" sz="1600" b="0" i="0" u="none" strike="noStrike">
                <a:solidFill>
                  <a:srgbClr val="000000"/>
                </a:solidFill>
                <a:effectLst/>
                <a:latin typeface="Avenir Next LT Pro"/>
              </a:rPr>
              <a:t> des </a:t>
            </a:r>
            <a:r>
              <a:rPr lang="en-US" sz="1600" b="0" i="0" u="none" strike="noStrike" err="1">
                <a:solidFill>
                  <a:srgbClr val="000000"/>
                </a:solidFill>
                <a:effectLst/>
                <a:latin typeface="Avenir Next LT Pro"/>
              </a:rPr>
              <a:t>Kindes</a:t>
            </a:r>
            <a:r>
              <a:rPr lang="en-US" sz="1600" b="0" i="0" u="none" strike="noStrike">
                <a:solidFill>
                  <a:srgbClr val="000000"/>
                </a:solidFill>
                <a:effectLst/>
                <a:latin typeface="Avenir Next LT Pro"/>
              </a:rPr>
              <a:t> </a:t>
            </a:r>
            <a:r>
              <a:rPr lang="en-US" sz="1600" b="0" i="0" u="none" strike="noStrike" err="1">
                <a:solidFill>
                  <a:srgbClr val="000000"/>
                </a:solidFill>
                <a:effectLst/>
                <a:latin typeface="Avenir Next LT Pro"/>
              </a:rPr>
              <a:t>kennenlernen</a:t>
            </a:r>
            <a:r>
              <a:rPr lang="en-US" sz="1600" b="0" i="0">
                <a:effectLst/>
                <a:latin typeface="Avenir Next LT Pro"/>
              </a:rPr>
              <a:t>​</a:t>
            </a:r>
          </a:p>
          <a:p>
            <a:pPr algn="l" rtl="0" fontAlgn="base">
              <a:lnSpc>
                <a:spcPts val="1770"/>
              </a:lnSpc>
            </a:pPr>
            <a:r>
              <a:rPr lang="en-US" sz="1600" b="0" i="0">
                <a:effectLst/>
                <a:latin typeface="Avenir Next LT Pro"/>
              </a:rPr>
              <a:t>​</a:t>
            </a:r>
          </a:p>
          <a:p>
            <a:pPr>
              <a:lnSpc>
                <a:spcPts val="1770"/>
              </a:lnSpc>
            </a:pPr>
            <a:r>
              <a:rPr lang="en-US" sz="1600" b="0" i="0" u="none" strike="noStrike">
                <a:solidFill>
                  <a:srgbClr val="000000"/>
                </a:solidFill>
                <a:effectLst/>
                <a:latin typeface="Avenir Next LT Pro"/>
              </a:rPr>
              <a:t>Brücke </a:t>
            </a:r>
            <a:r>
              <a:rPr lang="en-US" sz="1600" b="0" i="0" u="none" strike="noStrike" err="1">
                <a:solidFill>
                  <a:srgbClr val="000000"/>
                </a:solidFill>
                <a:effectLst/>
                <a:latin typeface="Avenir Next LT Pro"/>
              </a:rPr>
              <a:t>schlagen</a:t>
            </a:r>
            <a:r>
              <a:rPr lang="en-US" sz="1600" b="0" i="0" u="none" strike="noStrike">
                <a:solidFill>
                  <a:srgbClr val="000000"/>
                </a:solidFill>
                <a:effectLst/>
                <a:latin typeface="Avenir Next LT Pro"/>
              </a:rPr>
              <a:t> </a:t>
            </a:r>
            <a:r>
              <a:rPr lang="en-US" sz="1600" b="0" i="0" u="none" strike="noStrike" err="1">
                <a:solidFill>
                  <a:srgbClr val="000000"/>
                </a:solidFill>
                <a:effectLst/>
                <a:latin typeface="Avenir Next LT Pro"/>
              </a:rPr>
              <a:t>zwischen</a:t>
            </a:r>
            <a:r>
              <a:rPr lang="en-US" sz="1600" b="0" i="0" u="none" strike="noStrike">
                <a:solidFill>
                  <a:srgbClr val="000000"/>
                </a:solidFill>
                <a:effectLst/>
                <a:latin typeface="Avenir Next LT Pro"/>
              </a:rPr>
              <a:t> </a:t>
            </a:r>
            <a:r>
              <a:rPr lang="en-US" sz="1600" b="0" i="0" u="none" strike="noStrike" err="1">
                <a:solidFill>
                  <a:srgbClr val="000000"/>
                </a:solidFill>
                <a:effectLst/>
                <a:latin typeface="Avenir Next LT Pro"/>
              </a:rPr>
              <a:t>Elternhaus</a:t>
            </a:r>
            <a:r>
              <a:rPr lang="en-US" sz="1600" b="0" i="0" u="none" strike="noStrike">
                <a:solidFill>
                  <a:srgbClr val="000000"/>
                </a:solidFill>
                <a:effectLst/>
                <a:latin typeface="Avenir Next LT Pro"/>
              </a:rPr>
              <a:t>/Kita/</a:t>
            </a:r>
            <a:r>
              <a:rPr lang="en-US" sz="1600" b="0" i="0" u="none" strike="noStrike" err="1">
                <a:solidFill>
                  <a:srgbClr val="000000"/>
                </a:solidFill>
                <a:effectLst/>
                <a:latin typeface="Avenir Next LT Pro"/>
              </a:rPr>
              <a:t>Spielgruppe</a:t>
            </a:r>
            <a:r>
              <a:rPr lang="en-US" sz="1600" b="0" i="0" u="none" strike="noStrike">
                <a:solidFill>
                  <a:srgbClr val="000000"/>
                </a:solidFill>
                <a:effectLst/>
                <a:latin typeface="Avenir Next LT Pro"/>
              </a:rPr>
              <a:t> und Schule</a:t>
            </a:r>
            <a:r>
              <a:rPr lang="en-US" sz="1600" b="0" i="0">
                <a:effectLst/>
                <a:latin typeface="Avenir Next LT Pro"/>
              </a:rPr>
              <a:t>​</a:t>
            </a:r>
            <a:r>
              <a:rPr lang="en-US" sz="1600">
                <a:latin typeface="Avenir Next LT Pro"/>
              </a:rPr>
              <a:t> - </a:t>
            </a:r>
            <a:r>
              <a:rPr lang="en-US" sz="1600" err="1">
                <a:latin typeface="Avenir Next LT Pro"/>
              </a:rPr>
              <a:t>ExpertInnenwissen</a:t>
            </a:r>
            <a:r>
              <a:rPr lang="en-US" sz="1600">
                <a:latin typeface="Avenir Next LT Pro"/>
              </a:rPr>
              <a:t> </a:t>
            </a:r>
            <a:r>
              <a:rPr lang="en-US" sz="1600" err="1">
                <a:latin typeface="Avenir Next LT Pro"/>
              </a:rPr>
              <a:t>abholen</a:t>
            </a:r>
            <a:r>
              <a:rPr lang="en-US" sz="1600">
                <a:latin typeface="Avenir Next LT Pro"/>
              </a:rPr>
              <a:t> und </a:t>
            </a:r>
            <a:r>
              <a:rPr lang="en-US" sz="1600" err="1">
                <a:latin typeface="Avenir Next LT Pro"/>
              </a:rPr>
              <a:t>nutzen</a:t>
            </a:r>
            <a:endParaRPr lang="en-US" sz="1600" b="0" i="0" err="1">
              <a:effectLst/>
              <a:latin typeface="Avenir Next LT Pro" panose="020B0504020202020204" pitchFamily="34" charset="77"/>
            </a:endParaRPr>
          </a:p>
          <a:p>
            <a:pPr algn="l" rtl="0" fontAlgn="base">
              <a:lnSpc>
                <a:spcPts val="1770"/>
              </a:lnSpc>
            </a:pPr>
            <a:r>
              <a:rPr lang="en-US" sz="1600" b="0" i="0">
                <a:effectLst/>
                <a:latin typeface="Avenir Next LT Pro"/>
              </a:rPr>
              <a:t>​</a:t>
            </a:r>
          </a:p>
          <a:p>
            <a:pPr algn="l" rtl="0" fontAlgn="base">
              <a:lnSpc>
                <a:spcPts val="1770"/>
              </a:lnSpc>
            </a:pPr>
            <a:r>
              <a:rPr lang="en-US" sz="1600" b="0" i="0" u="none" strike="noStrike" err="1">
                <a:solidFill>
                  <a:srgbClr val="000000"/>
                </a:solidFill>
                <a:effectLst/>
                <a:latin typeface="Avenir Next LT Pro"/>
              </a:rPr>
              <a:t>Informationen</a:t>
            </a:r>
            <a:r>
              <a:rPr lang="en-US" sz="1600" b="0" i="0" u="none" strike="noStrike">
                <a:solidFill>
                  <a:srgbClr val="000000"/>
                </a:solidFill>
                <a:effectLst/>
                <a:latin typeface="Avenir Next LT Pro"/>
              </a:rPr>
              <a:t> und </a:t>
            </a:r>
            <a:r>
              <a:rPr lang="en-US" sz="1600" b="0" i="0" u="none" strike="noStrike" err="1">
                <a:solidFill>
                  <a:srgbClr val="000000"/>
                </a:solidFill>
                <a:effectLst/>
                <a:latin typeface="Avenir Next LT Pro"/>
              </a:rPr>
              <a:t>Erkenntnisse</a:t>
            </a:r>
            <a:r>
              <a:rPr lang="en-US" sz="1600" b="0" i="0" u="none" strike="noStrike">
                <a:solidFill>
                  <a:srgbClr val="000000"/>
                </a:solidFill>
                <a:effectLst/>
                <a:latin typeface="Avenir Next LT Pro"/>
              </a:rPr>
              <a:t> </a:t>
            </a:r>
            <a:r>
              <a:rPr lang="en-US" sz="1600" b="0" i="0" u="none" strike="noStrike" err="1">
                <a:solidFill>
                  <a:srgbClr val="000000"/>
                </a:solidFill>
                <a:effectLst/>
                <a:latin typeface="Avenir Next LT Pro"/>
              </a:rPr>
              <a:t>aus</a:t>
            </a:r>
            <a:r>
              <a:rPr lang="en-US" sz="1600" b="0" i="0" u="none" strike="noStrike">
                <a:solidFill>
                  <a:srgbClr val="000000"/>
                </a:solidFill>
                <a:effectLst/>
                <a:latin typeface="Avenir Next LT Pro"/>
              </a:rPr>
              <a:t> der </a:t>
            </a:r>
            <a:r>
              <a:rPr lang="en-US" sz="1600" b="0" i="0" u="none" strike="noStrike" err="1">
                <a:solidFill>
                  <a:srgbClr val="000000"/>
                </a:solidFill>
                <a:effectLst/>
                <a:latin typeface="Avenir Next LT Pro"/>
              </a:rPr>
              <a:t>Umfrage</a:t>
            </a:r>
            <a:r>
              <a:rPr lang="en-US" sz="1600" b="0" i="0" u="none" strike="noStrike">
                <a:solidFill>
                  <a:srgbClr val="000000"/>
                </a:solidFill>
                <a:effectLst/>
                <a:latin typeface="Avenir Next LT Pro"/>
              </a:rPr>
              <a:t> in die </a:t>
            </a:r>
            <a:r>
              <a:rPr lang="en-US" sz="1600" b="0" i="0" u="none" strike="noStrike" err="1">
                <a:solidFill>
                  <a:srgbClr val="000000"/>
                </a:solidFill>
                <a:effectLst/>
                <a:latin typeface="Avenir Next LT Pro"/>
              </a:rPr>
              <a:t>Unterrichtsplanung</a:t>
            </a:r>
            <a:r>
              <a:rPr lang="en-US" sz="1600" b="0" i="0" u="none" strike="noStrike">
                <a:solidFill>
                  <a:srgbClr val="000000"/>
                </a:solidFill>
                <a:effectLst/>
                <a:latin typeface="Avenir Next LT Pro"/>
              </a:rPr>
              <a:t> </a:t>
            </a:r>
            <a:r>
              <a:rPr lang="en-US" sz="1600" b="0" i="0" u="none" strike="noStrike" err="1">
                <a:solidFill>
                  <a:srgbClr val="000000"/>
                </a:solidFill>
                <a:effectLst/>
                <a:latin typeface="Avenir Next LT Pro"/>
              </a:rPr>
              <a:t>einfliessen</a:t>
            </a:r>
            <a:r>
              <a:rPr lang="en-US" sz="1600" b="0" i="0" u="none" strike="noStrike">
                <a:solidFill>
                  <a:srgbClr val="000000"/>
                </a:solidFill>
                <a:effectLst/>
                <a:latin typeface="Avenir Next LT Pro"/>
              </a:rPr>
              <a:t> </a:t>
            </a:r>
            <a:r>
              <a:rPr lang="en-US" sz="1600" b="0" i="0" u="none" strike="noStrike" err="1">
                <a:solidFill>
                  <a:srgbClr val="000000"/>
                </a:solidFill>
                <a:effectLst/>
                <a:latin typeface="Avenir Next LT Pro"/>
              </a:rPr>
              <a:t>lassen</a:t>
            </a:r>
            <a:endParaRPr lang="en-US" sz="1600" b="0" i="0">
              <a:effectLst/>
              <a:latin typeface="Avenir Next LT Pro"/>
            </a:endParaRPr>
          </a:p>
          <a:p>
            <a:endParaRPr lang="en-US">
              <a:latin typeface="Avenir Next LT Pro" panose="020B0504020202020204" pitchFamily="34" charset="77"/>
            </a:endParaRPr>
          </a:p>
          <a:p>
            <a:endParaRPr lang="en-US">
              <a:latin typeface="Avenir Next LT Pro" panose="020B0504020202020204" pitchFamily="34" charset="77"/>
            </a:endParaRPr>
          </a:p>
        </p:txBody>
      </p:sp>
    </p:spTree>
    <p:extLst>
      <p:ext uri="{BB962C8B-B14F-4D97-AF65-F5344CB8AC3E}">
        <p14:creationId xmlns:p14="http://schemas.microsoft.com/office/powerpoint/2010/main" val="665827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Handschrift, Schrift, Grafiken, Design enthält.&#10;&#10;Automatisch generierte Beschreibung">
            <a:extLst>
              <a:ext uri="{FF2B5EF4-FFF2-40B4-BE49-F238E27FC236}">
                <a16:creationId xmlns:a16="http://schemas.microsoft.com/office/drawing/2014/main" id="{CC75676E-8AB6-1FE5-5452-65B2D2DEA2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968652"/>
            <a:ext cx="6273800" cy="4263748"/>
          </a:xfrm>
          <a:prstGeom prst="rect">
            <a:avLst/>
          </a:prstGeom>
        </p:spPr>
      </p:pic>
    </p:spTree>
    <p:extLst>
      <p:ext uri="{BB962C8B-B14F-4D97-AF65-F5344CB8AC3E}">
        <p14:creationId xmlns:p14="http://schemas.microsoft.com/office/powerpoint/2010/main" val="3862395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2B4EA-C38F-870F-99FE-72DA1F35D9E2}"/>
              </a:ext>
            </a:extLst>
          </p:cNvPr>
          <p:cNvSpPr>
            <a:spLocks noGrp="1"/>
          </p:cNvSpPr>
          <p:nvPr>
            <p:ph type="title"/>
          </p:nvPr>
        </p:nvSpPr>
        <p:spPr>
          <a:xfrm>
            <a:off x="539750" y="765175"/>
            <a:ext cx="7345363" cy="719138"/>
          </a:xfrm>
        </p:spPr>
        <p:txBody>
          <a:bodyPr wrap="square" anchor="b">
            <a:normAutofit/>
          </a:bodyPr>
          <a:lstStyle/>
          <a:p>
            <a:r>
              <a:rPr lang="de-DE">
                <a:latin typeface="Avenir Next LT Pro" panose="020B0504020202020204" pitchFamily="34" charset="77"/>
              </a:rPr>
              <a:t>Die Wichtigkeit des Spiels</a:t>
            </a:r>
          </a:p>
        </p:txBody>
      </p:sp>
      <p:graphicFrame>
        <p:nvGraphicFramePr>
          <p:cNvPr id="24" name="Inhaltsplatzhalter 4">
            <a:extLst>
              <a:ext uri="{FF2B5EF4-FFF2-40B4-BE49-F238E27FC236}">
                <a16:creationId xmlns:a16="http://schemas.microsoft.com/office/drawing/2014/main" id="{5FEF60DF-811D-3F19-9E59-371B2F2C52AF}"/>
              </a:ext>
            </a:extLst>
          </p:cNvPr>
          <p:cNvGraphicFramePr>
            <a:graphicFrameLocks noGrp="1"/>
          </p:cNvGraphicFramePr>
          <p:nvPr>
            <p:ph idx="1"/>
            <p:extLst>
              <p:ext uri="{D42A27DB-BD31-4B8C-83A1-F6EECF244321}">
                <p14:modId xmlns:p14="http://schemas.microsoft.com/office/powerpoint/2010/main" val="1604226452"/>
              </p:ext>
            </p:extLst>
          </p:nvPr>
        </p:nvGraphicFramePr>
        <p:xfrm>
          <a:off x="899318" y="1773238"/>
          <a:ext cx="7345363" cy="4319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27544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014FA2-3AE0-3EB8-D6B1-C5DC32E063E8}"/>
              </a:ext>
            </a:extLst>
          </p:cNvPr>
          <p:cNvSpPr>
            <a:spLocks noGrp="1"/>
          </p:cNvSpPr>
          <p:nvPr>
            <p:ph type="title"/>
          </p:nvPr>
        </p:nvSpPr>
        <p:spPr/>
        <p:txBody>
          <a:bodyPr/>
          <a:lstStyle/>
          <a:p>
            <a:r>
              <a:rPr lang="de-DE">
                <a:latin typeface="Avenir Next LT Pro" panose="020B0504020202020204" pitchFamily="34" charset="77"/>
              </a:rPr>
              <a:t>Die Wichtigkeit des Spiels- empirische Forschung</a:t>
            </a:r>
          </a:p>
        </p:txBody>
      </p:sp>
      <p:pic>
        <p:nvPicPr>
          <p:cNvPr id="5" name="Inhaltsplatzhalter 4" descr="Ein Bild, das Text, Diagramm, Screenshot, Schrift enthält.&#10;&#10;Automatisch generierte Beschreibung">
            <a:extLst>
              <a:ext uri="{FF2B5EF4-FFF2-40B4-BE49-F238E27FC236}">
                <a16:creationId xmlns:a16="http://schemas.microsoft.com/office/drawing/2014/main" id="{5C8E8A0C-9ACE-7840-EA45-80C3FD104387}"/>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04808" y="1484313"/>
            <a:ext cx="6580305" cy="4319587"/>
          </a:xfrm>
        </p:spPr>
      </p:pic>
      <p:sp>
        <p:nvSpPr>
          <p:cNvPr id="3" name="Textfeld 2">
            <a:extLst>
              <a:ext uri="{FF2B5EF4-FFF2-40B4-BE49-F238E27FC236}">
                <a16:creationId xmlns:a16="http://schemas.microsoft.com/office/drawing/2014/main" id="{76062A92-7F77-E1B3-06E2-685FA019FEA2}"/>
              </a:ext>
            </a:extLst>
          </p:cNvPr>
          <p:cNvSpPr txBox="1"/>
          <p:nvPr/>
        </p:nvSpPr>
        <p:spPr>
          <a:xfrm flipH="1">
            <a:off x="666205" y="5803900"/>
            <a:ext cx="6897188" cy="369332"/>
          </a:xfrm>
          <a:prstGeom prst="rect">
            <a:avLst/>
          </a:prstGeom>
          <a:noFill/>
        </p:spPr>
        <p:txBody>
          <a:bodyPr wrap="square" rtlCol="0">
            <a:spAutoFit/>
          </a:bodyPr>
          <a:lstStyle/>
          <a:p>
            <a:r>
              <a:rPr lang="de-CH" b="0" i="0" u="sng">
                <a:solidFill>
                  <a:srgbClr val="0078D7"/>
                </a:solidFill>
                <a:effectLst/>
                <a:latin typeface="Aptos" panose="020B0004020202020204" pitchFamily="34" charset="0"/>
                <a:hlinkClick r:id="rId4" tooltip="https://margrit-stamm-education.podigee.io/"/>
              </a:rPr>
              <a:t>Margrit Stamm Education to go – Podcast</a:t>
            </a:r>
            <a:r>
              <a:rPr lang="de-CH" b="0" i="0" u="sng">
                <a:solidFill>
                  <a:srgbClr val="0078D7"/>
                </a:solidFill>
                <a:effectLst/>
                <a:latin typeface="Aptos" panose="020B0004020202020204" pitchFamily="34" charset="0"/>
              </a:rPr>
              <a:t> </a:t>
            </a:r>
            <a:endParaRPr lang="de-DE"/>
          </a:p>
        </p:txBody>
      </p:sp>
    </p:spTree>
    <p:extLst>
      <p:ext uri="{BB962C8B-B14F-4D97-AF65-F5344CB8AC3E}">
        <p14:creationId xmlns:p14="http://schemas.microsoft.com/office/powerpoint/2010/main" val="209733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3569E-8BA1-EFE3-6991-13B0B4353A8E}"/>
              </a:ext>
            </a:extLst>
          </p:cNvPr>
          <p:cNvSpPr>
            <a:spLocks noGrp="1"/>
          </p:cNvSpPr>
          <p:nvPr>
            <p:ph type="title"/>
          </p:nvPr>
        </p:nvSpPr>
        <p:spPr/>
        <p:txBody>
          <a:bodyPr/>
          <a:lstStyle/>
          <a:p>
            <a:r>
              <a:rPr lang="en-CH">
                <a:latin typeface="Avenir Next LT Pro" panose="020B0504020202020204" pitchFamily="34" charset="77"/>
              </a:rPr>
              <a:t>Schulpflege</a:t>
            </a:r>
          </a:p>
        </p:txBody>
      </p:sp>
      <p:graphicFrame>
        <p:nvGraphicFramePr>
          <p:cNvPr id="4" name="Content Placeholder 3">
            <a:extLst>
              <a:ext uri="{FF2B5EF4-FFF2-40B4-BE49-F238E27FC236}">
                <a16:creationId xmlns:a16="http://schemas.microsoft.com/office/drawing/2014/main" id="{D5861225-68B5-2BE8-1659-95BA2D564593}"/>
              </a:ext>
            </a:extLst>
          </p:cNvPr>
          <p:cNvGraphicFramePr>
            <a:graphicFrameLocks noGrp="1"/>
          </p:cNvGraphicFramePr>
          <p:nvPr>
            <p:ph idx="1"/>
            <p:extLst>
              <p:ext uri="{D42A27DB-BD31-4B8C-83A1-F6EECF244321}">
                <p14:modId xmlns:p14="http://schemas.microsoft.com/office/powerpoint/2010/main" val="2971821605"/>
              </p:ext>
            </p:extLst>
          </p:nvPr>
        </p:nvGraphicFramePr>
        <p:xfrm>
          <a:off x="761817" y="2123788"/>
          <a:ext cx="7345363" cy="34205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2968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4B842-93AB-FB37-3D9F-EE89AE28A615}"/>
              </a:ext>
            </a:extLst>
          </p:cNvPr>
          <p:cNvSpPr>
            <a:spLocks noGrp="1"/>
          </p:cNvSpPr>
          <p:nvPr>
            <p:ph type="title"/>
          </p:nvPr>
        </p:nvSpPr>
        <p:spPr/>
        <p:txBody>
          <a:bodyPr/>
          <a:lstStyle/>
          <a:p>
            <a:r>
              <a:rPr lang="en-CH">
                <a:latin typeface="Avenir Next LT Pro" panose="020B0504020202020204" pitchFamily="34" charset="77"/>
              </a:rPr>
              <a:t>Weitere Informationen</a:t>
            </a:r>
          </a:p>
        </p:txBody>
      </p:sp>
      <p:sp>
        <p:nvSpPr>
          <p:cNvPr id="5" name="Content Placeholder 4">
            <a:extLst>
              <a:ext uri="{FF2B5EF4-FFF2-40B4-BE49-F238E27FC236}">
                <a16:creationId xmlns:a16="http://schemas.microsoft.com/office/drawing/2014/main" id="{3C36C114-DD36-7E73-667F-37416A6AACE4}"/>
              </a:ext>
            </a:extLst>
          </p:cNvPr>
          <p:cNvSpPr>
            <a:spLocks noGrp="1"/>
          </p:cNvSpPr>
          <p:nvPr>
            <p:ph idx="1"/>
          </p:nvPr>
        </p:nvSpPr>
        <p:spPr/>
        <p:txBody>
          <a:bodyPr/>
          <a:lstStyle/>
          <a:p>
            <a:r>
              <a:rPr lang="en-CH">
                <a:latin typeface="Avenir Next LT Pro" panose="020B0504020202020204" pitchFamily="34" charset="77"/>
              </a:rPr>
              <a:t>Das </a:t>
            </a:r>
            <a:r>
              <a:rPr lang="en-CH" err="1">
                <a:latin typeface="Avenir Next LT Pro" panose="020B0504020202020204" pitchFamily="34" charset="77"/>
              </a:rPr>
              <a:t>Volksschulamt</a:t>
            </a:r>
            <a:r>
              <a:rPr lang="en-CH">
                <a:latin typeface="Avenir Next LT Pro" panose="020B0504020202020204" pitchFamily="34" charset="77"/>
              </a:rPr>
              <a:t> (VSA) </a:t>
            </a:r>
            <a:r>
              <a:rPr lang="en-CH" err="1">
                <a:latin typeface="Avenir Next LT Pro" panose="020B0504020202020204" pitchFamily="34" charset="77"/>
              </a:rPr>
              <a:t>bietet</a:t>
            </a:r>
            <a:r>
              <a:rPr lang="en-CH">
                <a:latin typeface="Avenir Next LT Pro" panose="020B0504020202020204" pitchFamily="34" charset="77"/>
              </a:rPr>
              <a:t> </a:t>
            </a:r>
            <a:r>
              <a:rPr lang="en-CH" err="1">
                <a:latin typeface="Avenir Next LT Pro" panose="020B0504020202020204" pitchFamily="34" charset="77"/>
              </a:rPr>
              <a:t>zwei</a:t>
            </a:r>
            <a:r>
              <a:rPr lang="en-CH">
                <a:latin typeface="Avenir Next LT Pro" panose="020B0504020202020204" pitchFamily="34" charset="77"/>
              </a:rPr>
              <a:t> </a:t>
            </a:r>
            <a:r>
              <a:rPr lang="en-CH" err="1">
                <a:latin typeface="Avenir Next LT Pro" panose="020B0504020202020204" pitchFamily="34" charset="77"/>
              </a:rPr>
              <a:t>Broschüren</a:t>
            </a:r>
            <a:r>
              <a:rPr lang="en-CH">
                <a:latin typeface="Avenir Next LT Pro" panose="020B0504020202020204" pitchFamily="34" charset="77"/>
              </a:rPr>
              <a:t> (in </a:t>
            </a:r>
            <a:r>
              <a:rPr lang="en-CH" err="1">
                <a:latin typeface="Avenir Next LT Pro" panose="020B0504020202020204" pitchFamily="34" charset="77"/>
              </a:rPr>
              <a:t>verschiedenen</a:t>
            </a:r>
            <a:r>
              <a:rPr lang="en-CH">
                <a:latin typeface="Avenir Next LT Pro" panose="020B0504020202020204" pitchFamily="34" charset="77"/>
              </a:rPr>
              <a:t> </a:t>
            </a:r>
            <a:r>
              <a:rPr lang="en-CH" err="1">
                <a:latin typeface="Avenir Next LT Pro" panose="020B0504020202020204" pitchFamily="34" charset="77"/>
              </a:rPr>
              <a:t>Sprachen</a:t>
            </a:r>
            <a:r>
              <a:rPr lang="en-CH">
                <a:latin typeface="Avenir Next LT Pro" panose="020B0504020202020204" pitchFamily="34" charset="77"/>
              </a:rPr>
              <a:t>) an, </a:t>
            </a:r>
            <a:r>
              <a:rPr lang="en-CH" err="1">
                <a:latin typeface="Avenir Next LT Pro" panose="020B0504020202020204" pitchFamily="34" charset="77"/>
              </a:rPr>
              <a:t>denen</a:t>
            </a:r>
            <a:r>
              <a:rPr lang="en-CH">
                <a:latin typeface="Avenir Next LT Pro" panose="020B0504020202020204" pitchFamily="34" charset="77"/>
              </a:rPr>
              <a:t> Sie </a:t>
            </a:r>
            <a:r>
              <a:rPr lang="en-CH" err="1">
                <a:latin typeface="Avenir Next LT Pro" panose="020B0504020202020204" pitchFamily="34" charset="77"/>
              </a:rPr>
              <a:t>noch</a:t>
            </a:r>
            <a:r>
              <a:rPr lang="en-CH">
                <a:latin typeface="Avenir Next LT Pro" panose="020B0504020202020204" pitchFamily="34" charset="77"/>
              </a:rPr>
              <a:t> </a:t>
            </a:r>
            <a:r>
              <a:rPr lang="en-CH" err="1">
                <a:latin typeface="Avenir Next LT Pro" panose="020B0504020202020204" pitchFamily="34" charset="77"/>
              </a:rPr>
              <a:t>weitere</a:t>
            </a:r>
            <a:r>
              <a:rPr lang="en-CH">
                <a:latin typeface="Avenir Next LT Pro" panose="020B0504020202020204" pitchFamily="34" charset="77"/>
              </a:rPr>
              <a:t> </a:t>
            </a:r>
            <a:r>
              <a:rPr lang="en-CH" err="1">
                <a:latin typeface="Avenir Next LT Pro" panose="020B0504020202020204" pitchFamily="34" charset="77"/>
              </a:rPr>
              <a:t>Informationen</a:t>
            </a:r>
            <a:r>
              <a:rPr lang="en-CH">
                <a:latin typeface="Avenir Next LT Pro" panose="020B0504020202020204" pitchFamily="34" charset="77"/>
              </a:rPr>
              <a:t> </a:t>
            </a:r>
            <a:r>
              <a:rPr lang="en-CH" err="1">
                <a:latin typeface="Avenir Next LT Pro" panose="020B0504020202020204" pitchFamily="34" charset="77"/>
              </a:rPr>
              <a:t>entnehmen</a:t>
            </a:r>
            <a:r>
              <a:rPr lang="en-CH">
                <a:latin typeface="Avenir Next LT Pro" panose="020B0504020202020204" pitchFamily="34" charset="77"/>
              </a:rPr>
              <a:t> </a:t>
            </a:r>
            <a:r>
              <a:rPr lang="en-CH" err="1">
                <a:latin typeface="Avenir Next LT Pro" panose="020B0504020202020204" pitchFamily="34" charset="77"/>
              </a:rPr>
              <a:t>können</a:t>
            </a:r>
            <a:r>
              <a:rPr lang="en-CH">
                <a:latin typeface="Avenir Next LT Pro" panose="020B0504020202020204" pitchFamily="34" charset="77"/>
              </a:rPr>
              <a:t>.</a:t>
            </a:r>
          </a:p>
          <a:p>
            <a:endParaRPr lang="en-CH">
              <a:latin typeface="Avenir Next LT Pro" panose="020B0504020202020204" pitchFamily="34" charset="77"/>
            </a:endParaRPr>
          </a:p>
          <a:p>
            <a:pPr marL="342900" indent="-342900">
              <a:buFont typeface="Wingdings" pitchFamily="2" charset="2"/>
              <a:buChar char="à"/>
            </a:pPr>
            <a:r>
              <a:rPr lang="de-CH">
                <a:latin typeface="Avenir Next LT Pro" panose="020B0504020202020204" pitchFamily="34" charset="77"/>
                <a:sym typeface="Wingdings" pitchFamily="2" charset="2"/>
              </a:rPr>
              <a:t>«</a:t>
            </a:r>
            <a:r>
              <a:rPr lang="en-CH" err="1">
                <a:latin typeface="Avenir Next LT Pro" panose="020B0504020202020204" pitchFamily="34" charset="77"/>
                <a:sym typeface="Wingdings" pitchFamily="2" charset="2"/>
              </a:rPr>
              <a:t>Elterninformation</a:t>
            </a:r>
            <a:r>
              <a:rPr lang="en-CH">
                <a:latin typeface="Avenir Next LT Pro" panose="020B0504020202020204" pitchFamily="34" charset="77"/>
                <a:sym typeface="Wingdings" pitchFamily="2" charset="2"/>
              </a:rPr>
              <a:t> </a:t>
            </a:r>
            <a:r>
              <a:rPr lang="en-CH" err="1">
                <a:latin typeface="Avenir Next LT Pro" panose="020B0504020202020204" pitchFamily="34" charset="77"/>
                <a:sym typeface="Wingdings" pitchFamily="2" charset="2"/>
              </a:rPr>
              <a:t>zum</a:t>
            </a:r>
            <a:r>
              <a:rPr lang="en-CH">
                <a:latin typeface="Avenir Next LT Pro" panose="020B0504020202020204" pitchFamily="34" charset="77"/>
                <a:sym typeface="Wingdings" pitchFamily="2" charset="2"/>
              </a:rPr>
              <a:t> Kindergarten</a:t>
            </a:r>
            <a:r>
              <a:rPr lang="de-CH">
                <a:latin typeface="Avenir Next LT Pro" panose="020B0504020202020204" pitchFamily="34" charset="77"/>
                <a:sym typeface="Wingdings" pitchFamily="2" charset="2"/>
              </a:rPr>
              <a:t>»</a:t>
            </a:r>
            <a:endParaRPr lang="en-CH">
              <a:latin typeface="Avenir Next LT Pro" panose="020B0504020202020204" pitchFamily="34" charset="77"/>
              <a:sym typeface="Wingdings" pitchFamily="2" charset="2"/>
            </a:endParaRPr>
          </a:p>
          <a:p>
            <a:pPr marL="342900" indent="-342900">
              <a:buFont typeface="Wingdings" pitchFamily="2" charset="2"/>
              <a:buChar char="à"/>
            </a:pPr>
            <a:r>
              <a:rPr lang="de-CH">
                <a:latin typeface="Avenir Next LT Pro" panose="020B0504020202020204" pitchFamily="34" charset="77"/>
                <a:sym typeface="Wingdings" pitchFamily="2" charset="2"/>
              </a:rPr>
              <a:t>«</a:t>
            </a:r>
            <a:r>
              <a:rPr lang="en-CH" err="1">
                <a:latin typeface="Avenir Next LT Pro" panose="020B0504020202020204" pitchFamily="34" charset="77"/>
                <a:sym typeface="Wingdings" pitchFamily="2" charset="2"/>
              </a:rPr>
              <a:t>Lernen</a:t>
            </a:r>
            <a:r>
              <a:rPr lang="en-CH">
                <a:latin typeface="Avenir Next LT Pro" panose="020B0504020202020204" pitchFamily="34" charset="77"/>
                <a:sym typeface="Wingdings" pitchFamily="2" charset="2"/>
              </a:rPr>
              <a:t> </a:t>
            </a:r>
            <a:r>
              <a:rPr lang="en-CH" err="1">
                <a:latin typeface="Avenir Next LT Pro" panose="020B0504020202020204" pitchFamily="34" charset="77"/>
                <a:sym typeface="Wingdings" pitchFamily="2" charset="2"/>
              </a:rPr>
              <a:t>beginnt</a:t>
            </a:r>
            <a:r>
              <a:rPr lang="en-CH">
                <a:latin typeface="Avenir Next LT Pro" panose="020B0504020202020204" pitchFamily="34" charset="77"/>
                <a:sym typeface="Wingdings" pitchFamily="2" charset="2"/>
              </a:rPr>
              <a:t> </a:t>
            </a:r>
            <a:r>
              <a:rPr lang="en-CH" err="1">
                <a:latin typeface="Avenir Next LT Pro" panose="020B0504020202020204" pitchFamily="34" charset="77"/>
                <a:sym typeface="Wingdings" pitchFamily="2" charset="2"/>
              </a:rPr>
              <a:t>lange</a:t>
            </a:r>
            <a:r>
              <a:rPr lang="en-CH">
                <a:latin typeface="Avenir Next LT Pro" panose="020B0504020202020204" pitchFamily="34" charset="77"/>
                <a:sym typeface="Wingdings" pitchFamily="2" charset="2"/>
              </a:rPr>
              <a:t> </a:t>
            </a:r>
            <a:r>
              <a:rPr lang="en-CH" err="1">
                <a:latin typeface="Avenir Next LT Pro" panose="020B0504020202020204" pitchFamily="34" charset="77"/>
                <a:sym typeface="Wingdings" pitchFamily="2" charset="2"/>
              </a:rPr>
              <a:t>vor</a:t>
            </a:r>
            <a:r>
              <a:rPr lang="en-CH">
                <a:latin typeface="Avenir Next LT Pro" panose="020B0504020202020204" pitchFamily="34" charset="77"/>
                <a:sym typeface="Wingdings" pitchFamily="2" charset="2"/>
              </a:rPr>
              <a:t> dem Kindergarten</a:t>
            </a:r>
            <a:r>
              <a:rPr lang="de-CH">
                <a:latin typeface="Avenir Next LT Pro" panose="020B0504020202020204" pitchFamily="34" charset="77"/>
                <a:sym typeface="Wingdings" pitchFamily="2" charset="2"/>
              </a:rPr>
              <a:t>»</a:t>
            </a:r>
            <a:endParaRPr lang="en-CH">
              <a:latin typeface="Avenir Next LT Pro" panose="020B0504020202020204" pitchFamily="34" charset="77"/>
              <a:sym typeface="Wingdings" pitchFamily="2" charset="2"/>
            </a:endParaRPr>
          </a:p>
          <a:p>
            <a:r>
              <a:rPr lang="en-GB" b="0" i="0">
                <a:effectLst/>
                <a:latin typeface="Avenir Next LT Pro" panose="020B0504020202020204" pitchFamily="34" charset="77"/>
                <a:hlinkClick r:id="rId3"/>
              </a:rPr>
              <a:t>www.zh.ch/de/bildung/schulen/volksschule/kindergarten</a:t>
            </a:r>
            <a:endParaRPr lang="en-GB" b="0" i="0">
              <a:effectLst/>
              <a:latin typeface="Avenir Next LT Pro" panose="020B0504020202020204" pitchFamily="34" charset="77"/>
            </a:endParaRPr>
          </a:p>
          <a:p>
            <a:endParaRPr lang="en-CH">
              <a:latin typeface="Avenir Next LT Pro" panose="020B0504020202020204" pitchFamily="34" charset="77"/>
              <a:sym typeface="Wingdings" pitchFamily="2" charset="2"/>
            </a:endParaRPr>
          </a:p>
          <a:p>
            <a:r>
              <a:rPr lang="en-CH">
                <a:latin typeface="Avenir Next LT Pro" panose="020B0504020202020204" pitchFamily="34" charset="77"/>
                <a:sym typeface="Wingdings" pitchFamily="2" charset="2"/>
              </a:rPr>
              <a:t>Wir </a:t>
            </a:r>
            <a:r>
              <a:rPr lang="en-CH" err="1">
                <a:latin typeface="Avenir Next LT Pro" panose="020B0504020202020204" pitchFamily="34" charset="77"/>
                <a:sym typeface="Wingdings" pitchFamily="2" charset="2"/>
              </a:rPr>
              <a:t>empfehlen</a:t>
            </a:r>
            <a:r>
              <a:rPr lang="en-CH">
                <a:latin typeface="Avenir Next LT Pro" panose="020B0504020202020204" pitchFamily="34" charset="77"/>
                <a:sym typeface="Wingdings" pitchFamily="2" charset="2"/>
              </a:rPr>
              <a:t> Ihnen </a:t>
            </a:r>
            <a:r>
              <a:rPr lang="en-CH" err="1">
                <a:latin typeface="Avenir Next LT Pro" panose="020B0504020202020204" pitchFamily="34" charset="77"/>
                <a:sym typeface="Wingdings" pitchFamily="2" charset="2"/>
              </a:rPr>
              <a:t>auch</a:t>
            </a:r>
            <a:r>
              <a:rPr lang="en-CH">
                <a:latin typeface="Avenir Next LT Pro" panose="020B0504020202020204" pitchFamily="34" charset="77"/>
                <a:sym typeface="Wingdings" pitchFamily="2" charset="2"/>
              </a:rPr>
              <a:t> </a:t>
            </a:r>
            <a:r>
              <a:rPr lang="en-CH" err="1">
                <a:latin typeface="Avenir Next LT Pro" panose="020B0504020202020204" pitchFamily="34" charset="77"/>
                <a:sym typeface="Wingdings" pitchFamily="2" charset="2"/>
              </a:rPr>
              <a:t>einen</a:t>
            </a:r>
            <a:r>
              <a:rPr lang="en-CH">
                <a:latin typeface="Avenir Next LT Pro" panose="020B0504020202020204" pitchFamily="34" charset="77"/>
                <a:sym typeface="Wingdings" pitchFamily="2" charset="2"/>
              </a:rPr>
              <a:t> Blick in die Seiten von:</a:t>
            </a:r>
            <a:endParaRPr lang="en-CH">
              <a:latin typeface="Avenir Next LT Pro" panose="020B0504020202020204" pitchFamily="34" charset="77"/>
              <a:cs typeface="Arial"/>
            </a:endParaRPr>
          </a:p>
          <a:p>
            <a:r>
              <a:rPr lang="en-GB" b="0" i="0">
                <a:effectLst/>
                <a:latin typeface="Avenir Next LT Pro" panose="020B0504020202020204" pitchFamily="34" charset="77"/>
                <a:hlinkClick r:id="rId4"/>
              </a:rPr>
              <a:t>www.kinder-4.ch</a:t>
            </a:r>
            <a:endParaRPr lang="en-GB" b="0" i="0">
              <a:effectLst/>
              <a:latin typeface="Avenir Next LT Pro" panose="020B0504020202020204" pitchFamily="34" charset="77"/>
            </a:endParaRPr>
          </a:p>
          <a:p>
            <a:endParaRPr lang="en-CH">
              <a:latin typeface="Avenir Next LT Pro" panose="020B0504020202020204" pitchFamily="34" charset="77"/>
              <a:sym typeface="Wingdings" pitchFamily="2" charset="2"/>
            </a:endParaRPr>
          </a:p>
          <a:p>
            <a:r>
              <a:rPr lang="en-CH">
                <a:latin typeface="Avenir Next LT Pro" panose="020B0504020202020204" pitchFamily="34" charset="77"/>
                <a:sym typeface="Wingdings" pitchFamily="2" charset="2"/>
              </a:rPr>
              <a:t>Die </a:t>
            </a:r>
            <a:r>
              <a:rPr lang="en-CH" err="1">
                <a:latin typeface="Avenir Next LT Pro" panose="020B0504020202020204" pitchFamily="34" charset="77"/>
                <a:sym typeface="Wingdings" pitchFamily="2" charset="2"/>
              </a:rPr>
              <a:t>Broschüren</a:t>
            </a:r>
            <a:r>
              <a:rPr lang="en-CH">
                <a:latin typeface="Avenir Next LT Pro" panose="020B0504020202020204" pitchFamily="34" charset="77"/>
                <a:sym typeface="Wingdings" pitchFamily="2" charset="2"/>
              </a:rPr>
              <a:t> der </a:t>
            </a:r>
            <a:r>
              <a:rPr lang="en-CH" err="1">
                <a:latin typeface="Avenir Next LT Pro" panose="020B0504020202020204" pitchFamily="34" charset="77"/>
                <a:sym typeface="Wingdings" pitchFamily="2" charset="2"/>
              </a:rPr>
              <a:t>Psychomotorik-Therapiestelle</a:t>
            </a:r>
            <a:r>
              <a:rPr lang="en-CH">
                <a:latin typeface="Avenir Next LT Pro" panose="020B0504020202020204" pitchFamily="34" charset="77"/>
                <a:sym typeface="Wingdings" pitchFamily="2" charset="2"/>
              </a:rPr>
              <a:t>:</a:t>
            </a:r>
            <a:endParaRPr lang="en-CH">
              <a:latin typeface="Avenir Next LT Pro" panose="020B0504020202020204" pitchFamily="34" charset="77"/>
              <a:cs typeface="Arial"/>
            </a:endParaRPr>
          </a:p>
          <a:p>
            <a:r>
              <a:rPr lang="en-GB">
                <a:effectLst/>
                <a:latin typeface="Avenir Next LT Pro" panose="020B0504020202020204" pitchFamily="34" charset="77"/>
                <a:hlinkClick r:id="rId5"/>
              </a:rPr>
              <a:t>https://www.schulzweckverband.ch/pmt/tipps-und-unterstutzung/</a:t>
            </a:r>
            <a:endParaRPr lang="en-GB">
              <a:effectLst/>
              <a:latin typeface="Avenir Next LT Pro" panose="020B0504020202020204" pitchFamily="34" charset="77"/>
            </a:endParaRPr>
          </a:p>
          <a:p>
            <a:endParaRPr lang="en-GB">
              <a:effectLst/>
            </a:endParaRPr>
          </a:p>
          <a:p>
            <a:br>
              <a:rPr lang="en-GB"/>
            </a:br>
            <a:endParaRPr lang="en-GB"/>
          </a:p>
          <a:p>
            <a:endParaRPr lang="en-CH"/>
          </a:p>
        </p:txBody>
      </p:sp>
    </p:spTree>
    <p:extLst>
      <p:ext uri="{BB962C8B-B14F-4D97-AF65-F5344CB8AC3E}">
        <p14:creationId xmlns:p14="http://schemas.microsoft.com/office/powerpoint/2010/main" val="1439400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8C5CF8-02DC-1F2D-24F8-0A8D559FB011}"/>
              </a:ext>
            </a:extLst>
          </p:cNvPr>
          <p:cNvSpPr>
            <a:spLocks noGrp="1"/>
          </p:cNvSpPr>
          <p:nvPr>
            <p:ph type="title"/>
          </p:nvPr>
        </p:nvSpPr>
        <p:spPr/>
        <p:txBody>
          <a:bodyPr/>
          <a:lstStyle/>
          <a:p>
            <a:r>
              <a:rPr lang="de-DE">
                <a:latin typeface="Avenir Next LT Pro" panose="020B0504020202020204" pitchFamily="34" charset="77"/>
              </a:rPr>
              <a:t>Wichtige Daten</a:t>
            </a:r>
          </a:p>
        </p:txBody>
      </p:sp>
      <p:sp>
        <p:nvSpPr>
          <p:cNvPr id="3" name="Inhaltsplatzhalter 2">
            <a:extLst>
              <a:ext uri="{FF2B5EF4-FFF2-40B4-BE49-F238E27FC236}">
                <a16:creationId xmlns:a16="http://schemas.microsoft.com/office/drawing/2014/main" id="{F2CD31A0-0391-5D0A-4AE8-7FC72F214103}"/>
              </a:ext>
            </a:extLst>
          </p:cNvPr>
          <p:cNvSpPr>
            <a:spLocks noGrp="1"/>
          </p:cNvSpPr>
          <p:nvPr>
            <p:ph idx="1"/>
          </p:nvPr>
        </p:nvSpPr>
        <p:spPr>
          <a:xfrm>
            <a:off x="539750" y="1650380"/>
            <a:ext cx="8247411" cy="4442445"/>
          </a:xfrm>
        </p:spPr>
        <p:txBody>
          <a:bodyPr/>
          <a:lstStyle/>
          <a:p>
            <a:r>
              <a:rPr lang="de-DE">
                <a:latin typeface="Avenir Next LT Pro" panose="020B0504020202020204" pitchFamily="34" charset="77"/>
              </a:rPr>
              <a:t>Ende Mai / Anfang Juni 2026	Zuteilungsinformation </a:t>
            </a:r>
          </a:p>
          <a:p>
            <a:r>
              <a:rPr lang="de-DE">
                <a:latin typeface="Avenir Next LT Pro" panose="020B0504020202020204" pitchFamily="34" charset="77"/>
              </a:rPr>
              <a:t>				Zugangsdaten zu Escola </a:t>
            </a:r>
          </a:p>
          <a:p>
            <a:endParaRPr lang="de-DE">
              <a:latin typeface="Avenir Next LT Pro" panose="020B0504020202020204" pitchFamily="34" charset="77"/>
            </a:endParaRPr>
          </a:p>
          <a:p>
            <a:r>
              <a:rPr lang="de-DE">
                <a:latin typeface="Avenir Next LT Pro" panose="020B0504020202020204" pitchFamily="34" charset="77"/>
              </a:rPr>
              <a:t>15. Juni 26 um 08:45 Uhr	Besuch im Kindergarten </a:t>
            </a:r>
          </a:p>
          <a:p>
            <a:r>
              <a:rPr lang="de-DE">
                <a:latin typeface="Avenir Next LT Pro" panose="020B0504020202020204" pitchFamily="34" charset="77"/>
              </a:rPr>
              <a:t>15. Juni 26 ab  10:00 Uhr 	Besuch im Schülerclub</a:t>
            </a:r>
          </a:p>
          <a:p>
            <a:endParaRPr lang="de-DE">
              <a:latin typeface="Avenir Next LT Pro" panose="020B0504020202020204" pitchFamily="34" charset="77"/>
            </a:endParaRPr>
          </a:p>
          <a:p>
            <a:r>
              <a:rPr lang="de-DE">
                <a:latin typeface="Avenir Next LT Pro" panose="020B0504020202020204" pitchFamily="34" charset="77"/>
              </a:rPr>
              <a:t>Dienstag, 18. August 2026	Schulbeginn 1.Kindergartenkinder</a:t>
            </a:r>
          </a:p>
          <a:p>
            <a:endParaRPr lang="de-DE">
              <a:latin typeface="Avenir Next LT Pro" panose="020B0504020202020204" pitchFamily="34" charset="77"/>
            </a:endParaRPr>
          </a:p>
          <a:p>
            <a:r>
              <a:rPr lang="de-DE">
                <a:latin typeface="Avenir Next LT Pro" panose="020B0504020202020204" pitchFamily="34" charset="77"/>
              </a:rPr>
              <a:t>August/ September 2026	Elternabend in der Kindergartenklasse</a:t>
            </a:r>
          </a:p>
          <a:p>
            <a:endParaRPr lang="de-DE">
              <a:latin typeface="Avenir Next LT Pro" panose="020B0504020202020204" pitchFamily="34" charset="77"/>
            </a:endParaRPr>
          </a:p>
          <a:p>
            <a:endParaRPr lang="de-DE">
              <a:latin typeface="Avenir Next LT Pro" panose="020B0504020202020204" pitchFamily="34" charset="77"/>
            </a:endParaRPr>
          </a:p>
          <a:p>
            <a:r>
              <a:rPr lang="de-DE">
                <a:latin typeface="Avenir Next LT Pro" panose="020B0504020202020204" pitchFamily="34" charset="77"/>
              </a:rPr>
              <a:t>Alle wichtigen Termine finden Sie auf der Schulwebseite:</a:t>
            </a:r>
          </a:p>
          <a:p>
            <a:r>
              <a:rPr lang="de-DE">
                <a:solidFill>
                  <a:schemeClr val="accent1"/>
                </a:solidFill>
                <a:latin typeface="Avenir Next LT Pro" panose="020B0504020202020204" pitchFamily="34" charset="77"/>
                <a:hlinkClick r:id="rId3">
                  <a:extLst>
                    <a:ext uri="{A12FA001-AC4F-418D-AE19-62706E023703}">
                      <ahyp:hlinkClr xmlns:ahyp="http://schemas.microsoft.com/office/drawing/2018/hyperlinkcolor" val="tx"/>
                    </a:ext>
                  </a:extLst>
                </a:hlinkClick>
              </a:rPr>
              <a:t>www.schule-uitikon.ch</a:t>
            </a:r>
            <a:r>
              <a:rPr lang="de-DE">
                <a:solidFill>
                  <a:schemeClr val="accent1"/>
                </a:solidFill>
                <a:latin typeface="Avenir Next LT Pro" panose="020B0504020202020204" pitchFamily="34" charset="77"/>
              </a:rPr>
              <a:t> / Escola</a:t>
            </a:r>
          </a:p>
          <a:p>
            <a:endParaRPr lang="de-DE"/>
          </a:p>
          <a:p>
            <a:endParaRPr lang="de-DE"/>
          </a:p>
          <a:p>
            <a:endParaRPr lang="de-DE"/>
          </a:p>
          <a:p>
            <a:pPr marL="457200" indent="-457200">
              <a:buAutoNum type="arabicPeriod"/>
            </a:pPr>
            <a:endParaRPr lang="de-DE"/>
          </a:p>
        </p:txBody>
      </p:sp>
    </p:spTree>
    <p:extLst>
      <p:ext uri="{BB962C8B-B14F-4D97-AF65-F5344CB8AC3E}">
        <p14:creationId xmlns:p14="http://schemas.microsoft.com/office/powerpoint/2010/main" val="4032289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6FA474-240C-3F32-2DD5-D780F4258E7E}"/>
              </a:ext>
            </a:extLst>
          </p:cNvPr>
          <p:cNvSpPr>
            <a:spLocks noGrp="1"/>
          </p:cNvSpPr>
          <p:nvPr>
            <p:ph type="title"/>
          </p:nvPr>
        </p:nvSpPr>
        <p:spPr/>
        <p:txBody>
          <a:bodyPr/>
          <a:lstStyle/>
          <a:p>
            <a:r>
              <a:rPr lang="de-DE">
                <a:latin typeface="Avenir Next LT Pro" panose="020B0504020202020204" pitchFamily="34" charset="77"/>
              </a:rPr>
              <a:t>Pilotprojekt „Übergänge neu gestalten“</a:t>
            </a:r>
          </a:p>
        </p:txBody>
      </p:sp>
      <p:sp>
        <p:nvSpPr>
          <p:cNvPr id="3" name="Inhaltsplatzhalter 2">
            <a:extLst>
              <a:ext uri="{FF2B5EF4-FFF2-40B4-BE49-F238E27FC236}">
                <a16:creationId xmlns:a16="http://schemas.microsoft.com/office/drawing/2014/main" id="{38303A08-51C1-36B6-9FA3-33636C325862}"/>
              </a:ext>
            </a:extLst>
          </p:cNvPr>
          <p:cNvSpPr>
            <a:spLocks noGrp="1"/>
          </p:cNvSpPr>
          <p:nvPr>
            <p:ph idx="1"/>
          </p:nvPr>
        </p:nvSpPr>
        <p:spPr/>
        <p:txBody>
          <a:bodyPr/>
          <a:lstStyle/>
          <a:p>
            <a:r>
              <a:rPr lang="de-DE">
                <a:latin typeface="Avenir Next LT Pro" panose="020B0504020202020204" pitchFamily="34" charset="77"/>
              </a:rPr>
              <a:t>Neues Pilotprojekt für das Schuljahr 2026/27</a:t>
            </a:r>
          </a:p>
          <a:p>
            <a:endParaRPr lang="de-DE">
              <a:latin typeface="Avenir Next LT Pro" panose="020B0504020202020204" pitchFamily="34" charset="77"/>
            </a:endParaRPr>
          </a:p>
          <a:p>
            <a:r>
              <a:rPr lang="de-DE">
                <a:latin typeface="Avenir Next LT Pro" panose="020B0504020202020204" pitchFamily="34" charset="77"/>
              </a:rPr>
              <a:t>Ablauf: </a:t>
            </a:r>
          </a:p>
          <a:p>
            <a:pPr marL="342900" indent="-342900">
              <a:buFont typeface="Arial" panose="020B0604020202020204" pitchFamily="34" charset="0"/>
              <a:buChar char="•"/>
            </a:pPr>
            <a:r>
              <a:rPr lang="de-DE">
                <a:latin typeface="Avenir Next LT Pro" panose="020B0504020202020204" pitchFamily="34" charset="77"/>
              </a:rPr>
              <a:t>Daten angeben, an denen ein Besuchsmorgen möglich ist</a:t>
            </a:r>
          </a:p>
          <a:p>
            <a:pPr marL="342900" indent="-342900">
              <a:buFont typeface="Arial" panose="020B0604020202020204" pitchFamily="34" charset="0"/>
              <a:buChar char="•"/>
            </a:pPr>
            <a:r>
              <a:rPr lang="de-DE">
                <a:latin typeface="Avenir Next LT Pro" panose="020B0504020202020204" pitchFamily="34" charset="77"/>
              </a:rPr>
              <a:t>Ihr Kind wird von Ihnen begleitet (1. Elternteil)</a:t>
            </a:r>
          </a:p>
          <a:p>
            <a:pPr marL="342900" indent="-342900">
              <a:buFont typeface="Arial" panose="020B0604020202020204" pitchFamily="34" charset="0"/>
              <a:buChar char="•"/>
            </a:pPr>
            <a:r>
              <a:rPr lang="de-DE">
                <a:latin typeface="Avenir Next LT Pro" panose="020B0504020202020204" pitchFamily="34" charset="77"/>
              </a:rPr>
              <a:t>Kurzer Abschnitt während des Besuchsmorgens wird Ihr Kind alleine im Kindergarten sein </a:t>
            </a:r>
          </a:p>
          <a:p>
            <a:pPr marL="342900" indent="-342900">
              <a:buFont typeface="Arial" panose="020B0604020202020204" pitchFamily="34" charset="0"/>
              <a:buChar char="•"/>
            </a:pPr>
            <a:endParaRPr lang="de-DE">
              <a:latin typeface="Avenir Next LT Pro" panose="020B0504020202020204" pitchFamily="34" charset="77"/>
            </a:endParaRPr>
          </a:p>
          <a:p>
            <a:r>
              <a:rPr lang="de-DE">
                <a:latin typeface="Avenir Next LT Pro" panose="020B0504020202020204" pitchFamily="34" charset="77"/>
              </a:rPr>
              <a:t>Ziel:</a:t>
            </a:r>
          </a:p>
          <a:p>
            <a:pPr marL="342900" indent="-342900">
              <a:buFont typeface="Arial" panose="020B0604020202020204" pitchFamily="34" charset="0"/>
              <a:buChar char="•"/>
            </a:pPr>
            <a:r>
              <a:rPr lang="de-DE">
                <a:latin typeface="Avenir Next LT Pro" panose="020B0504020202020204" pitchFamily="34" charset="77"/>
              </a:rPr>
              <a:t>Das Kind und Sie lernen den Kindergartenalltag kennen</a:t>
            </a:r>
          </a:p>
          <a:p>
            <a:pPr marL="342900" indent="-342900">
              <a:buFont typeface="Arial" panose="020B0604020202020204" pitchFamily="34" charset="0"/>
              <a:buChar char="•"/>
            </a:pPr>
            <a:r>
              <a:rPr lang="de-DE">
                <a:latin typeface="Avenir Next LT Pro" panose="020B0504020202020204" pitchFamily="34" charset="77"/>
              </a:rPr>
              <a:t>Vertrauen zwischen Kind/Eltern und Lehrperson aufbauen</a:t>
            </a:r>
          </a:p>
          <a:p>
            <a:pPr marL="342900" indent="-342900">
              <a:buFont typeface="Arial" panose="020B0604020202020204" pitchFamily="34" charset="0"/>
              <a:buChar char="•"/>
            </a:pPr>
            <a:r>
              <a:rPr lang="de-DE">
                <a:latin typeface="Avenir Next LT Pro" panose="020B0504020202020204" pitchFamily="34" charset="77"/>
              </a:rPr>
              <a:t>Lehrpersonen erhalten einen ersten Eindruck von Ihrem Kind und dessen Stärken/Ressourcen</a:t>
            </a:r>
          </a:p>
          <a:p>
            <a:endParaRPr lang="de-DE">
              <a:latin typeface="Avenir Book" panose="02000503020000020003" pitchFamily="2" charset="0"/>
            </a:endParaRPr>
          </a:p>
          <a:p>
            <a:endParaRPr lang="de-DE">
              <a:latin typeface="Avenir Book" panose="02000503020000020003" pitchFamily="2" charset="0"/>
            </a:endParaRPr>
          </a:p>
        </p:txBody>
      </p:sp>
    </p:spTree>
    <p:extLst>
      <p:ext uri="{BB962C8B-B14F-4D97-AF65-F5344CB8AC3E}">
        <p14:creationId xmlns:p14="http://schemas.microsoft.com/office/powerpoint/2010/main" val="2046192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atin typeface="Avenir Next LT Pro" panose="020B0504020202020204" pitchFamily="34" charset="77"/>
              </a:rPr>
              <a:t>Zuteilung Kindergarten (Zuteilungskriterien)</a:t>
            </a:r>
          </a:p>
        </p:txBody>
      </p:sp>
      <p:sp>
        <p:nvSpPr>
          <p:cNvPr id="3" name="Inhaltsplatzhalter 2"/>
          <p:cNvSpPr>
            <a:spLocks noGrp="1"/>
          </p:cNvSpPr>
          <p:nvPr>
            <p:ph idx="1"/>
          </p:nvPr>
        </p:nvSpPr>
        <p:spPr>
          <a:xfrm>
            <a:off x="539750" y="1773238"/>
            <a:ext cx="7632650" cy="4680098"/>
          </a:xfrm>
        </p:spPr>
        <p:txBody>
          <a:bodyPr/>
          <a:lstStyle/>
          <a:p>
            <a:r>
              <a:rPr lang="de-CH" b="1">
                <a:latin typeface="Avenir Next LT Pro" panose="020B0504020202020204" pitchFamily="34" charset="77"/>
                <a:cs typeface="Arial" panose="020B0604020202020204" pitchFamily="34" charset="0"/>
              </a:rPr>
              <a:t>Grundlage und gesetzlicher Auftrag </a:t>
            </a:r>
          </a:p>
          <a:p>
            <a:r>
              <a:rPr lang="de-CH">
                <a:latin typeface="Avenir Next LT Pro" panose="020B0504020202020204" pitchFamily="34" charset="77"/>
                <a:cs typeface="Arial" panose="020B0604020202020204" pitchFamily="34" charset="0"/>
              </a:rPr>
              <a:t>(Volksschulverordnung §25):</a:t>
            </a:r>
          </a:p>
          <a:p>
            <a:pPr marL="285750" indent="-285750">
              <a:spcBef>
                <a:spcPct val="20000"/>
              </a:spcBef>
              <a:buFont typeface="Arial" panose="020B0604020202020204" pitchFamily="34" charset="0"/>
              <a:buChar char="•"/>
            </a:pPr>
            <a:r>
              <a:rPr lang="de-CH">
                <a:latin typeface="Avenir Next LT Pro" panose="020B0504020202020204" pitchFamily="34" charset="77"/>
              </a:rPr>
              <a:t>zumutbare Schulwege</a:t>
            </a:r>
          </a:p>
          <a:p>
            <a:pPr marL="285750" indent="-285750">
              <a:spcBef>
                <a:spcPct val="20000"/>
              </a:spcBef>
              <a:buFont typeface="Arial" panose="020B0604020202020204" pitchFamily="34" charset="0"/>
              <a:buChar char="•"/>
            </a:pPr>
            <a:r>
              <a:rPr lang="de-CH">
                <a:latin typeface="Avenir Next LT Pro" panose="020B0504020202020204" pitchFamily="34" charset="77"/>
              </a:rPr>
              <a:t>ausgewogene Zusammensetzung</a:t>
            </a:r>
          </a:p>
          <a:p>
            <a:pPr marL="285750" indent="-285750">
              <a:spcBef>
                <a:spcPct val="20000"/>
              </a:spcBef>
              <a:buFont typeface="Arial" panose="020B0604020202020204" pitchFamily="34" charset="0"/>
              <a:buChar char="•"/>
            </a:pPr>
            <a:r>
              <a:rPr lang="de-CH">
                <a:latin typeface="Avenir Next LT Pro" panose="020B0504020202020204" pitchFamily="34" charset="77"/>
              </a:rPr>
              <a:t>soziale und sprachliche Herkunft</a:t>
            </a:r>
          </a:p>
          <a:p>
            <a:pPr marL="285750" indent="-285750">
              <a:spcBef>
                <a:spcPct val="20000"/>
              </a:spcBef>
              <a:buFont typeface="Arial" panose="020B0604020202020204" pitchFamily="34" charset="0"/>
              <a:buChar char="•"/>
            </a:pPr>
            <a:r>
              <a:rPr lang="de-CH">
                <a:latin typeface="Avenir Next LT Pro" panose="020B0504020202020204" pitchFamily="34" charset="77"/>
              </a:rPr>
              <a:t>Verteilung der Geschlechter</a:t>
            </a:r>
          </a:p>
          <a:p>
            <a:br>
              <a:rPr lang="de-CH">
                <a:latin typeface="Avenir Next LT Pro" panose="020B0504020202020204" pitchFamily="34" charset="77"/>
                <a:cs typeface="Arial" panose="020B0604020202020204" pitchFamily="34" charset="0"/>
              </a:rPr>
            </a:br>
            <a:r>
              <a:rPr lang="de-CH" b="1">
                <a:latin typeface="Avenir Next LT Pro" panose="020B0504020202020204" pitchFamily="34" charset="77"/>
                <a:cs typeface="Arial" panose="020B0604020202020204" pitchFamily="34" charset="0"/>
              </a:rPr>
              <a:t>Kein Anspruch besteht: </a:t>
            </a:r>
          </a:p>
          <a:p>
            <a:pPr marL="285750" indent="-285750">
              <a:spcBef>
                <a:spcPct val="20000"/>
              </a:spcBef>
              <a:buFont typeface="Arial" panose="020B0604020202020204" pitchFamily="34" charset="0"/>
              <a:buChar char="•"/>
            </a:pPr>
            <a:r>
              <a:rPr lang="de-CH">
                <a:latin typeface="Avenir Next LT Pro" panose="020B0504020202020204" pitchFamily="34" charset="77"/>
              </a:rPr>
              <a:t>mit bestimmten Freunden den gleichen Kindergarten zu besuchen</a:t>
            </a:r>
          </a:p>
          <a:p>
            <a:pPr marL="285750" indent="-285750">
              <a:spcBef>
                <a:spcPct val="20000"/>
              </a:spcBef>
              <a:buFont typeface="Arial" panose="020B0604020202020204" pitchFamily="34" charset="0"/>
              <a:buChar char="•"/>
            </a:pPr>
            <a:r>
              <a:rPr lang="de-CH">
                <a:latin typeface="Avenir Next LT Pro" panose="020B0504020202020204" pitchFamily="34" charset="77"/>
              </a:rPr>
              <a:t>auf eine bestimmte Lehrperson oder ein bestimmtes Schulhaus</a:t>
            </a:r>
          </a:p>
          <a:p>
            <a:pPr marL="285750" indent="-285750">
              <a:spcBef>
                <a:spcPct val="20000"/>
              </a:spcBef>
              <a:buFont typeface="Arial" panose="020B0604020202020204" pitchFamily="34" charset="0"/>
              <a:buChar char="•"/>
            </a:pPr>
            <a:r>
              <a:rPr lang="de-CH">
                <a:latin typeface="Avenir Next LT Pro" panose="020B0504020202020204" pitchFamily="34" charset="77"/>
              </a:rPr>
              <a:t>gleiches Schulhaus wie ältere Geschwister </a:t>
            </a:r>
          </a:p>
          <a:p>
            <a:endParaRPr lang="de-CH">
              <a:cs typeface="Arial" panose="020B0604020202020204" pitchFamily="34" charset="0"/>
            </a:endParaRPr>
          </a:p>
          <a:p>
            <a:br>
              <a:rPr lang="de-CH">
                <a:cs typeface="Arial" panose="020B0604020202020204" pitchFamily="34" charset="0"/>
              </a:rPr>
            </a:br>
            <a:endParaRPr lang="de-DE" altLang="de-DE">
              <a:cs typeface="Arial" panose="020B0604020202020204" pitchFamily="34" charset="0"/>
            </a:endParaRPr>
          </a:p>
          <a:p>
            <a:endParaRPr lang="de-CH"/>
          </a:p>
        </p:txBody>
      </p:sp>
    </p:spTree>
    <p:extLst>
      <p:ext uri="{BB962C8B-B14F-4D97-AF65-F5344CB8AC3E}">
        <p14:creationId xmlns:p14="http://schemas.microsoft.com/office/powerpoint/2010/main" val="4252802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latin typeface="Avenir Next LT Pro" panose="020B0504020202020204" pitchFamily="34" charset="77"/>
              </a:rPr>
              <a:t>Standorte Kindergärten, Schulhäuser und Horte</a:t>
            </a:r>
          </a:p>
        </p:txBody>
      </p:sp>
      <p:sp>
        <p:nvSpPr>
          <p:cNvPr id="3" name="Inhaltsplatzhalter 2"/>
          <p:cNvSpPr>
            <a:spLocks noGrp="1"/>
          </p:cNvSpPr>
          <p:nvPr>
            <p:ph idx="1"/>
          </p:nvPr>
        </p:nvSpPr>
        <p:spPr>
          <a:xfrm>
            <a:off x="539750" y="1773238"/>
            <a:ext cx="7632650" cy="4680098"/>
          </a:xfrm>
        </p:spPr>
        <p:txBody>
          <a:bodyPr/>
          <a:lstStyle/>
          <a:p>
            <a:br>
              <a:rPr lang="de-CH">
                <a:cs typeface="Arial" panose="020B0604020202020204" pitchFamily="34" charset="0"/>
              </a:rPr>
            </a:br>
            <a:endParaRPr lang="de-DE" altLang="de-DE">
              <a:cs typeface="Arial" panose="020B0604020202020204" pitchFamily="34" charset="0"/>
            </a:endParaRPr>
          </a:p>
          <a:p>
            <a:endParaRPr lang="de-CH"/>
          </a:p>
        </p:txBody>
      </p:sp>
      <p:pic>
        <p:nvPicPr>
          <p:cNvPr id="5" name="Grafik 4"/>
          <p:cNvPicPr>
            <a:picLocks noChangeAspect="1"/>
          </p:cNvPicPr>
          <p:nvPr/>
        </p:nvPicPr>
        <p:blipFill>
          <a:blip r:embed="rId3"/>
          <a:stretch>
            <a:fillRect/>
          </a:stretch>
        </p:blipFill>
        <p:spPr>
          <a:xfrm>
            <a:off x="527814" y="1773774"/>
            <a:ext cx="5372100" cy="4448175"/>
          </a:xfrm>
          <a:prstGeom prst="rect">
            <a:avLst/>
          </a:prstGeom>
        </p:spPr>
      </p:pic>
      <p:sp>
        <p:nvSpPr>
          <p:cNvPr id="6" name="Textfeld 5"/>
          <p:cNvSpPr txBox="1"/>
          <p:nvPr/>
        </p:nvSpPr>
        <p:spPr>
          <a:xfrm>
            <a:off x="5911850" y="1773238"/>
            <a:ext cx="2448272"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500" b="1" i="0" u="none" strike="noStrike" kern="1200" cap="none" spc="0" normalizeH="0" baseline="0" noProof="0" err="1">
                <a:ln>
                  <a:noFill/>
                </a:ln>
                <a:solidFill>
                  <a:srgbClr val="000000"/>
                </a:solidFill>
                <a:effectLst/>
                <a:uLnTx/>
                <a:uFillTx/>
                <a:latin typeface="Avenir Next LT Pro" panose="020B0504020202020204" pitchFamily="34" charset="77"/>
              </a:rPr>
              <a:t>Rietwis</a:t>
            </a:r>
            <a:endParaRPr kumimoji="0" lang="de-CH" sz="1500" b="1" i="0" u="none" strike="noStrike" kern="1200" cap="none" spc="0" normalizeH="0" baseline="0" noProof="0">
              <a:ln>
                <a:noFill/>
              </a:ln>
              <a:solidFill>
                <a:srgbClr val="000000"/>
              </a:solidFill>
              <a:effectLst/>
              <a:uLnTx/>
              <a:uFillTx/>
              <a:latin typeface="Avenir Next LT Pro" panose="020B0504020202020204" pitchFamily="34" charset="77"/>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500" b="0" i="0" u="none" strike="noStrike" kern="1200" cap="none" spc="0" normalizeH="0" baseline="0" noProof="0">
                <a:ln>
                  <a:noFill/>
                </a:ln>
                <a:solidFill>
                  <a:srgbClr val="000000"/>
                </a:solidFill>
                <a:effectLst/>
                <a:uLnTx/>
                <a:uFillTx/>
                <a:latin typeface="Avenir Next LT Pro" panose="020B0504020202020204" pitchFamily="34" charset="77"/>
              </a:rPr>
              <a:t>3 Kindergärten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500" b="0" i="0" u="none" strike="noStrike" kern="1200" cap="none" spc="0" normalizeH="0" baseline="0" noProof="0">
                <a:ln>
                  <a:noFill/>
                </a:ln>
                <a:solidFill>
                  <a:srgbClr val="000000"/>
                </a:solidFill>
                <a:effectLst/>
                <a:uLnTx/>
                <a:uFillTx/>
                <a:latin typeface="Avenir Next LT Pro" panose="020B0504020202020204" pitchFamily="34" charset="77"/>
              </a:rPr>
              <a:t>Schülerclub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CH" sz="1500" b="0" i="0" u="none" strike="noStrike" kern="1200" cap="none" spc="0" normalizeH="0" baseline="0" noProof="0">
              <a:ln>
                <a:noFill/>
              </a:ln>
              <a:solidFill>
                <a:srgbClr val="000000"/>
              </a:solidFill>
              <a:effectLst/>
              <a:uLnTx/>
              <a:uFillTx/>
              <a:latin typeface="Avenir Next LT Pro" panose="020B0504020202020204" pitchFamily="34" charset="77"/>
            </a:endParaRPr>
          </a:p>
        </p:txBody>
      </p:sp>
      <p:sp>
        <p:nvSpPr>
          <p:cNvPr id="8" name="Textfeld 7"/>
          <p:cNvSpPr txBox="1"/>
          <p:nvPr/>
        </p:nvSpPr>
        <p:spPr>
          <a:xfrm>
            <a:off x="5921330" y="3043754"/>
            <a:ext cx="2448272"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500" b="1" i="0" u="none" strike="noStrike" kern="1200" cap="none" spc="0" normalizeH="0" baseline="0" noProof="0" err="1">
                <a:ln>
                  <a:noFill/>
                </a:ln>
                <a:solidFill>
                  <a:srgbClr val="000000"/>
                </a:solidFill>
                <a:effectLst/>
                <a:uLnTx/>
                <a:uFillTx/>
                <a:latin typeface="Avenir Next LT Pro" panose="020B0504020202020204" pitchFamily="34" charset="77"/>
              </a:rPr>
              <a:t>Schwerzgrueb</a:t>
            </a:r>
            <a:endParaRPr kumimoji="0" lang="de-CH" sz="1500" b="1" i="0" u="none" strike="noStrike" kern="1200" cap="none" spc="0" normalizeH="0" baseline="0" noProof="0">
              <a:ln>
                <a:noFill/>
              </a:ln>
              <a:solidFill>
                <a:srgbClr val="000000"/>
              </a:solidFill>
              <a:effectLst/>
              <a:uLnTx/>
              <a:uFillTx/>
              <a:latin typeface="Avenir Next LT Pro" panose="020B0504020202020204" pitchFamily="34" charset="77"/>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de-CH" sz="1500">
                <a:solidFill>
                  <a:srgbClr val="000000"/>
                </a:solidFill>
                <a:latin typeface="Avenir Next LT Pro" panose="020B0504020202020204" pitchFamily="34" charset="77"/>
              </a:rPr>
              <a:t>2</a:t>
            </a:r>
            <a:r>
              <a:rPr kumimoji="0" lang="de-CH" sz="1500" b="0" i="0" u="none" strike="noStrike" kern="1200" cap="none" spc="0" normalizeH="0" baseline="0" noProof="0">
                <a:ln>
                  <a:noFill/>
                </a:ln>
                <a:solidFill>
                  <a:srgbClr val="000000"/>
                </a:solidFill>
                <a:effectLst/>
                <a:uLnTx/>
                <a:uFillTx/>
                <a:latin typeface="Avenir Next LT Pro" panose="020B0504020202020204" pitchFamily="34" charset="77"/>
              </a:rPr>
              <a:t> Kindergärten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500" b="0" i="0" u="none" strike="noStrike" kern="1200" cap="none" spc="0" normalizeH="0" baseline="0" noProof="0">
                <a:ln>
                  <a:noFill/>
                </a:ln>
                <a:solidFill>
                  <a:srgbClr val="000000"/>
                </a:solidFill>
                <a:effectLst/>
                <a:uLnTx/>
                <a:uFillTx/>
                <a:latin typeface="Avenir Next LT Pro" panose="020B0504020202020204" pitchFamily="34" charset="77"/>
              </a:rPr>
              <a:t>Schülerclub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CH" sz="1500" b="0" i="0" u="none" strike="noStrike" kern="1200" cap="none" spc="0" normalizeH="0" baseline="0" noProof="0">
              <a:ln>
                <a:noFill/>
              </a:ln>
              <a:solidFill>
                <a:srgbClr val="000000"/>
              </a:solidFill>
              <a:effectLst/>
              <a:uLnTx/>
              <a:uFillTx/>
              <a:latin typeface="Avenir Next LT Pro" panose="020B0504020202020204" pitchFamily="34" charset="77"/>
            </a:endParaRPr>
          </a:p>
        </p:txBody>
      </p:sp>
      <p:sp>
        <p:nvSpPr>
          <p:cNvPr id="9" name="Textfeld 8"/>
          <p:cNvSpPr txBox="1"/>
          <p:nvPr/>
        </p:nvSpPr>
        <p:spPr>
          <a:xfrm>
            <a:off x="5932735" y="4221008"/>
            <a:ext cx="2448272" cy="10156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500" b="1" i="0" u="none" strike="noStrike" kern="1200" cap="none" spc="0" normalizeH="0" baseline="0" noProof="0">
                <a:ln>
                  <a:noFill/>
                </a:ln>
                <a:solidFill>
                  <a:srgbClr val="000000"/>
                </a:solidFill>
                <a:effectLst/>
                <a:uLnTx/>
                <a:uFillTx/>
                <a:latin typeface="Avenir Next LT Pro" panose="020B0504020202020204" pitchFamily="34" charset="77"/>
              </a:rPr>
              <a:t>Mettlen</a:t>
            </a:r>
          </a:p>
          <a:p>
            <a:pPr marL="0" marR="0" lvl="0" indent="0" algn="l" defTabSz="914400" rtl="0" eaLnBrk="1" fontAlgn="base" latinLnBrk="0" hangingPunct="1">
              <a:lnSpc>
                <a:spcPct val="100000"/>
              </a:lnSpc>
              <a:spcBef>
                <a:spcPct val="0"/>
              </a:spcBef>
              <a:spcAft>
                <a:spcPct val="0"/>
              </a:spcAft>
              <a:buClrTx/>
              <a:buSzTx/>
              <a:buFontTx/>
              <a:buNone/>
              <a:tabLst/>
              <a:defRPr/>
            </a:pPr>
            <a:r>
              <a:rPr lang="de-CH" sz="1500">
                <a:solidFill>
                  <a:srgbClr val="000000"/>
                </a:solidFill>
                <a:latin typeface="Avenir Next LT Pro" panose="020B0504020202020204" pitchFamily="34" charset="77"/>
              </a:rPr>
              <a:t>2</a:t>
            </a:r>
            <a:r>
              <a:rPr kumimoji="0" lang="de-CH" sz="1500" b="0" i="0" u="none" strike="noStrike" kern="1200" cap="none" spc="0" normalizeH="0" baseline="0" noProof="0">
                <a:ln>
                  <a:noFill/>
                </a:ln>
                <a:solidFill>
                  <a:srgbClr val="000000"/>
                </a:solidFill>
                <a:effectLst/>
                <a:uLnTx/>
                <a:uFillTx/>
                <a:latin typeface="Avenir Next LT Pro" panose="020B0504020202020204" pitchFamily="34" charset="77"/>
              </a:rPr>
              <a:t> Kindergärten</a:t>
            </a:r>
            <a:endParaRPr lang="de-CH" sz="1500">
              <a:solidFill>
                <a:srgbClr val="000000"/>
              </a:solidFill>
              <a:latin typeface="Avenir Next LT Pro" panose="020B0504020202020204" pitchFamily="34" charset="77"/>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500" b="0" i="0" u="none" strike="noStrike" kern="1200" cap="none" spc="0" normalizeH="0" baseline="0" noProof="0">
                <a:ln>
                  <a:noFill/>
                </a:ln>
                <a:solidFill>
                  <a:srgbClr val="000000"/>
                </a:solidFill>
                <a:effectLst/>
                <a:uLnTx/>
                <a:uFillTx/>
                <a:latin typeface="Avenir Next LT Pro" panose="020B0504020202020204" pitchFamily="34" charset="77"/>
              </a:rPr>
              <a:t>S</a:t>
            </a:r>
            <a:r>
              <a:rPr lang="de-CH" sz="1500" err="1">
                <a:solidFill>
                  <a:srgbClr val="000000"/>
                </a:solidFill>
                <a:latin typeface="Avenir Next LT Pro" panose="020B0504020202020204" pitchFamily="34" charset="77"/>
              </a:rPr>
              <a:t>chülerclub</a:t>
            </a:r>
            <a:endParaRPr lang="de-CH" sz="1500">
              <a:solidFill>
                <a:srgbClr val="000000"/>
              </a:solidFill>
              <a:latin typeface="Avenir Next LT Pro" panose="020B0504020202020204" pitchFamily="34" charset="77"/>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500" b="0" i="0" u="none" strike="noStrike" kern="1200" cap="none" spc="0" normalizeH="0" baseline="0" noProof="0">
                <a:ln>
                  <a:noFill/>
                </a:ln>
                <a:solidFill>
                  <a:srgbClr val="000000"/>
                </a:solidFill>
                <a:effectLst/>
                <a:uLnTx/>
                <a:uFillTx/>
                <a:latin typeface="Avenir Next LT Pro" panose="020B0504020202020204" pitchFamily="34" charset="77"/>
              </a:rPr>
              <a:t>Turnhalle</a:t>
            </a:r>
          </a:p>
        </p:txBody>
      </p:sp>
      <p:sp>
        <p:nvSpPr>
          <p:cNvPr id="10" name="Textfeld 9"/>
          <p:cNvSpPr txBox="1"/>
          <p:nvPr/>
        </p:nvSpPr>
        <p:spPr>
          <a:xfrm>
            <a:off x="5932735" y="5678761"/>
            <a:ext cx="2448272" cy="52322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CH" sz="1400" b="1" i="0" u="none" strike="noStrike" kern="1200" cap="none" spc="0" normalizeH="0" baseline="0" noProof="0">
                <a:ln>
                  <a:noFill/>
                </a:ln>
                <a:solidFill>
                  <a:srgbClr val="000000"/>
                </a:solidFill>
                <a:effectLst/>
                <a:uLnTx/>
                <a:uFillTx/>
                <a:latin typeface="Avenir Next LT Pro" panose="020B0504020202020204" pitchFamily="34" charset="77"/>
              </a:rPr>
              <a:t>Allmend</a:t>
            </a:r>
            <a:endParaRPr kumimoji="0" lang="de-CH" sz="1400" b="0" i="0" u="none" strike="noStrike" kern="1200" cap="none" spc="0" normalizeH="0" baseline="0" noProof="0">
              <a:ln>
                <a:noFill/>
              </a:ln>
              <a:solidFill>
                <a:srgbClr val="000000"/>
              </a:solidFill>
              <a:effectLst/>
              <a:uLnTx/>
              <a:uFillTx/>
              <a:latin typeface="Avenir Next LT Pro" panose="020B0504020202020204" pitchFamily="34" charset="77"/>
            </a:endParaRPr>
          </a:p>
          <a:p>
            <a:pPr lvl="0">
              <a:defRPr/>
            </a:pPr>
            <a:r>
              <a:rPr lang="de-CH" sz="1400">
                <a:solidFill>
                  <a:srgbClr val="000000"/>
                </a:solidFill>
                <a:latin typeface="Avenir Next LT Pro" panose="020B0504020202020204" pitchFamily="34" charset="77"/>
              </a:rPr>
              <a:t>Turnhalle</a:t>
            </a:r>
            <a:endParaRPr kumimoji="0" lang="de-CH" sz="1400" b="0" i="0" u="none" strike="noStrike" kern="1200" cap="none" spc="0" normalizeH="0" baseline="0" noProof="0">
              <a:ln>
                <a:noFill/>
              </a:ln>
              <a:solidFill>
                <a:srgbClr val="000000"/>
              </a:solidFill>
              <a:effectLst/>
              <a:uLnTx/>
              <a:uFillTx/>
              <a:latin typeface="Avenir Next LT Pro" panose="020B0504020202020204" pitchFamily="34" charset="77"/>
            </a:endParaRPr>
          </a:p>
        </p:txBody>
      </p:sp>
    </p:spTree>
    <p:extLst>
      <p:ext uri="{BB962C8B-B14F-4D97-AF65-F5344CB8AC3E}">
        <p14:creationId xmlns:p14="http://schemas.microsoft.com/office/powerpoint/2010/main" val="17266274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de-DE" altLang="de-DE">
                <a:latin typeface="Avenir Next LT Pro" panose="020B0504020202020204" pitchFamily="34" charset="77"/>
              </a:rPr>
              <a:t>Sicherheit auf dem Kindergartenweg</a:t>
            </a:r>
          </a:p>
        </p:txBody>
      </p:sp>
      <p:sp>
        <p:nvSpPr>
          <p:cNvPr id="14339" name="Rectangle 3"/>
          <p:cNvSpPr>
            <a:spLocks noGrp="1" noChangeArrowheads="1"/>
          </p:cNvSpPr>
          <p:nvPr>
            <p:ph type="body" idx="1"/>
          </p:nvPr>
        </p:nvSpPr>
        <p:spPr>
          <a:xfrm>
            <a:off x="539552" y="1772816"/>
            <a:ext cx="7992690" cy="4319587"/>
          </a:xfrm>
        </p:spPr>
        <p:txBody>
          <a:bodyPr/>
          <a:lstStyle/>
          <a:p>
            <a:pPr marL="0" lvl="1" indent="0">
              <a:lnSpc>
                <a:spcPts val="2800"/>
              </a:lnSpc>
              <a:buNone/>
            </a:pPr>
            <a:r>
              <a:rPr lang="de-CH" b="1">
                <a:latin typeface="Avenir Next LT Pro" panose="020B0504020202020204" pitchFamily="34" charset="77"/>
              </a:rPr>
              <a:t>Referat Verkehrssicherheit</a:t>
            </a:r>
          </a:p>
          <a:p>
            <a:endParaRPr lang="de-CH">
              <a:latin typeface="Avenir Next LT Pro" panose="020B0504020202020204" pitchFamily="34" charset="77"/>
            </a:endParaRPr>
          </a:p>
          <a:p>
            <a:r>
              <a:rPr lang="de-CH">
                <a:latin typeface="Avenir Next LT Pro" panose="020B0504020202020204" pitchFamily="34" charset="77"/>
              </a:rPr>
              <a:t>Thomas Zehnder</a:t>
            </a:r>
          </a:p>
          <a:p>
            <a:r>
              <a:rPr lang="de-CH" altLang="de-DE">
                <a:latin typeface="Avenir Next LT Pro" panose="020B0504020202020204" pitchFamily="34" charset="77"/>
              </a:rPr>
              <a:t>Kantonspolizei</a:t>
            </a:r>
            <a:r>
              <a:rPr lang="de-CH" altLang="de-DE" b="1">
                <a:latin typeface="Avenir Next LT Pro" panose="020B0504020202020204" pitchFamily="34" charset="77"/>
              </a:rPr>
              <a:t> </a:t>
            </a:r>
            <a:r>
              <a:rPr lang="de-CH" altLang="de-DE">
                <a:latin typeface="Avenir Next LT Pro" panose="020B0504020202020204" pitchFamily="34" charset="77"/>
              </a:rPr>
              <a:t>Zürich, </a:t>
            </a:r>
          </a:p>
          <a:p>
            <a:r>
              <a:rPr lang="de-CH" altLang="de-DE">
                <a:latin typeface="Avenir Next LT Pro" panose="020B0504020202020204" pitchFamily="34" charset="77"/>
              </a:rPr>
              <a:t>Präventionsabteilung</a:t>
            </a:r>
          </a:p>
          <a:p>
            <a:endParaRPr lang="de-CH" altLang="de-DE" sz="1800"/>
          </a:p>
          <a:p>
            <a:endParaRPr lang="de-CH" altLang="de-DE" sz="1800"/>
          </a:p>
          <a:p>
            <a:endParaRPr lang="de-CH" altLang="de-DE" sz="1800"/>
          </a:p>
          <a:p>
            <a:endParaRPr lang="de-CH" altLang="de-DE" sz="1800"/>
          </a:p>
          <a:p>
            <a:endParaRPr lang="de-CH" altLang="de-DE"/>
          </a:p>
          <a:p>
            <a:endParaRPr lang="de-CH" altLang="de-DE"/>
          </a:p>
          <a:p>
            <a:endParaRPr lang="de-CH" altLang="de-DE"/>
          </a:p>
          <a:p>
            <a:pPr marL="0" lvl="1" indent="0">
              <a:lnSpc>
                <a:spcPts val="2800"/>
              </a:lnSpc>
              <a:buNone/>
            </a:pPr>
            <a:endParaRPr lang="de-DE" altLang="de-DE" sz="2400">
              <a:latin typeface="+mj-lt"/>
              <a:ea typeface="+mj-ea"/>
              <a:cs typeface="+mj-cs"/>
            </a:endParaRPr>
          </a:p>
        </p:txBody>
      </p:sp>
      <p:pic>
        <p:nvPicPr>
          <p:cNvPr id="3" name="Grafik 2"/>
          <p:cNvPicPr>
            <a:picLocks noChangeAspect="1"/>
          </p:cNvPicPr>
          <p:nvPr/>
        </p:nvPicPr>
        <p:blipFill>
          <a:blip r:embed="rId3"/>
          <a:stretch>
            <a:fillRect/>
          </a:stretch>
        </p:blipFill>
        <p:spPr>
          <a:xfrm>
            <a:off x="4260517" y="1667616"/>
            <a:ext cx="4715475" cy="3830816"/>
          </a:xfrm>
          <a:prstGeom prst="rect">
            <a:avLst/>
          </a:prstGeom>
        </p:spPr>
      </p:pic>
      <p:pic>
        <p:nvPicPr>
          <p:cNvPr id="4" name="Picture 3" descr="A group of children sitting on the floor in a room&#10;&#10;Description automatically generated with medium confidence">
            <a:extLst>
              <a:ext uri="{FF2B5EF4-FFF2-40B4-BE49-F238E27FC236}">
                <a16:creationId xmlns:a16="http://schemas.microsoft.com/office/drawing/2014/main" id="{33F26F61-B3DB-F1D3-E917-329DDF27BE60}"/>
              </a:ext>
            </a:extLst>
          </p:cNvPr>
          <p:cNvPicPr>
            <a:picLocks noChangeAspect="1"/>
          </p:cNvPicPr>
          <p:nvPr/>
        </p:nvPicPr>
        <p:blipFill rotWithShape="1">
          <a:blip r:embed="rId4">
            <a:extLst>
              <a:ext uri="{28A0092B-C50C-407E-A947-70E740481C1C}">
                <a14:useLocalDpi xmlns:a14="http://schemas.microsoft.com/office/drawing/2010/main" val="0"/>
              </a:ext>
            </a:extLst>
          </a:blip>
          <a:srcRect t="35501" r="12538" b="21568"/>
          <a:stretch/>
        </p:blipFill>
        <p:spPr>
          <a:xfrm>
            <a:off x="35565" y="4114800"/>
            <a:ext cx="5953582" cy="2191761"/>
          </a:xfrm>
          <a:prstGeom prst="rect">
            <a:avLst/>
          </a:prstGeom>
        </p:spPr>
      </p:pic>
    </p:spTree>
    <p:extLst>
      <p:ext uri="{BB962C8B-B14F-4D97-AF65-F5344CB8AC3E}">
        <p14:creationId xmlns:p14="http://schemas.microsoft.com/office/powerpoint/2010/main" val="3488442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37340-4BB4-8774-CF72-0A800DC743AD}"/>
              </a:ext>
            </a:extLst>
          </p:cNvPr>
          <p:cNvSpPr>
            <a:spLocks noGrp="1"/>
          </p:cNvSpPr>
          <p:nvPr>
            <p:ph type="title"/>
          </p:nvPr>
        </p:nvSpPr>
        <p:spPr/>
        <p:txBody>
          <a:bodyPr/>
          <a:lstStyle/>
          <a:p>
            <a:r>
              <a:rPr lang="en-US">
                <a:latin typeface="Avenir Next LT Pro" panose="020B0504020202020204" pitchFamily="34" charset="77"/>
                <a:cs typeface="Arial"/>
              </a:rPr>
              <a:t>Team </a:t>
            </a:r>
            <a:r>
              <a:rPr lang="en-US" err="1">
                <a:latin typeface="Avenir Next LT Pro" panose="020B0504020202020204" pitchFamily="34" charset="77"/>
                <a:cs typeface="Arial"/>
              </a:rPr>
              <a:t>Schülerclub</a:t>
            </a:r>
            <a:endParaRPr lang="en-US">
              <a:latin typeface="Avenir Next LT Pro" panose="020B0504020202020204" pitchFamily="34" charset="77"/>
            </a:endParaRPr>
          </a:p>
        </p:txBody>
      </p:sp>
      <p:sp>
        <p:nvSpPr>
          <p:cNvPr id="3" name="Content Placeholder 2">
            <a:extLst>
              <a:ext uri="{FF2B5EF4-FFF2-40B4-BE49-F238E27FC236}">
                <a16:creationId xmlns:a16="http://schemas.microsoft.com/office/drawing/2014/main" id="{46961FA2-091B-CF43-BD00-04AE13188C59}"/>
              </a:ext>
            </a:extLst>
          </p:cNvPr>
          <p:cNvSpPr>
            <a:spLocks noGrp="1"/>
          </p:cNvSpPr>
          <p:nvPr>
            <p:ph idx="1"/>
          </p:nvPr>
        </p:nvSpPr>
        <p:spPr/>
        <p:txBody>
          <a:bodyPr/>
          <a:lstStyle/>
          <a:p>
            <a:r>
              <a:rPr lang="en-US" b="1" err="1">
                <a:latin typeface="Avenir Next LT Pro"/>
                <a:cs typeface="Arial"/>
              </a:rPr>
              <a:t>Gesamtleitung</a:t>
            </a:r>
            <a:r>
              <a:rPr lang="en-US" b="1">
                <a:latin typeface="Avenir Next LT Pro"/>
                <a:cs typeface="Arial"/>
              </a:rPr>
              <a:t> </a:t>
            </a:r>
            <a:r>
              <a:rPr lang="en-US" b="1" err="1">
                <a:latin typeface="Avenir Next LT Pro"/>
                <a:cs typeface="Arial"/>
              </a:rPr>
              <a:t>Schülerclub</a:t>
            </a:r>
            <a:endParaRPr lang="en-US" b="1">
              <a:latin typeface="Avenir Next LT Pro"/>
              <a:cs typeface="Arial"/>
            </a:endParaRPr>
          </a:p>
          <a:p>
            <a:r>
              <a:rPr lang="en-US">
                <a:latin typeface="Avenir Next LT Pro" panose="020B0504020202020204" pitchFamily="34" charset="77"/>
                <a:cs typeface="Arial"/>
              </a:rPr>
              <a:t>Irina Göldi</a:t>
            </a:r>
            <a:endParaRPr lang="en-US"/>
          </a:p>
          <a:p>
            <a:endParaRPr lang="en-US">
              <a:latin typeface="Avenir Next LT Pro" panose="020B0504020202020204" pitchFamily="34" charset="77"/>
              <a:cs typeface="Arial"/>
            </a:endParaRPr>
          </a:p>
          <a:p>
            <a:r>
              <a:rPr lang="en-US" b="1" err="1">
                <a:latin typeface="Avenir Next LT Pro"/>
                <a:cs typeface="Arial"/>
              </a:rPr>
              <a:t>Standortleitungen</a:t>
            </a:r>
            <a:r>
              <a:rPr lang="en-US">
                <a:latin typeface="Avenir Next LT Pro"/>
                <a:cs typeface="Arial"/>
              </a:rPr>
              <a:t> </a:t>
            </a:r>
            <a:endParaRPr lang="en-US">
              <a:latin typeface="Avenir Next LT Pro"/>
            </a:endParaRPr>
          </a:p>
          <a:p>
            <a:r>
              <a:rPr lang="en-US">
                <a:latin typeface="Avenir Next LT Pro"/>
                <a:cs typeface="Arial"/>
              </a:rPr>
              <a:t>Fabienne </a:t>
            </a:r>
            <a:r>
              <a:rPr lang="en-US" err="1">
                <a:latin typeface="Avenir Next LT Pro"/>
                <a:cs typeface="Arial"/>
              </a:rPr>
              <a:t>Huwyler</a:t>
            </a:r>
            <a:r>
              <a:rPr lang="en-US">
                <a:latin typeface="Avenir Next LT Pro"/>
                <a:cs typeface="Arial"/>
              </a:rPr>
              <a:t>, </a:t>
            </a:r>
            <a:r>
              <a:rPr lang="en-US" err="1">
                <a:latin typeface="Avenir Next LT Pro"/>
                <a:cs typeface="Arial"/>
              </a:rPr>
              <a:t>Schülerclub</a:t>
            </a:r>
            <a:r>
              <a:rPr lang="en-US">
                <a:latin typeface="Avenir Next LT Pro"/>
                <a:cs typeface="Arial"/>
              </a:rPr>
              <a:t> </a:t>
            </a:r>
            <a:r>
              <a:rPr lang="en-US" err="1">
                <a:latin typeface="Avenir Next LT Pro"/>
                <a:cs typeface="Arial"/>
              </a:rPr>
              <a:t>Rietwis</a:t>
            </a:r>
            <a:endParaRPr lang="en-US">
              <a:latin typeface="Avenir Next LT Pro"/>
              <a:cs typeface="Arial"/>
            </a:endParaRPr>
          </a:p>
          <a:p>
            <a:r>
              <a:rPr lang="en-US">
                <a:latin typeface="Avenir Next LT Pro"/>
                <a:cs typeface="Arial"/>
              </a:rPr>
              <a:t>Romina Fehr, </a:t>
            </a:r>
            <a:r>
              <a:rPr lang="en-US" err="1">
                <a:latin typeface="Avenir Next LT Pro"/>
                <a:cs typeface="Arial"/>
              </a:rPr>
              <a:t>Schülerclub</a:t>
            </a:r>
            <a:r>
              <a:rPr lang="en-US">
                <a:latin typeface="Avenir Next LT Pro"/>
                <a:cs typeface="Arial"/>
              </a:rPr>
              <a:t> Mettlen</a:t>
            </a:r>
            <a:endParaRPr lang="en-US">
              <a:latin typeface="Avenir Next LT Pro"/>
            </a:endParaRPr>
          </a:p>
          <a:p>
            <a:r>
              <a:rPr lang="en-US">
                <a:latin typeface="Avenir Next LT Pro"/>
                <a:cs typeface="Arial"/>
              </a:rPr>
              <a:t>Daniela Simon, </a:t>
            </a:r>
            <a:r>
              <a:rPr lang="en-US" err="1">
                <a:latin typeface="Avenir Next LT Pro"/>
                <a:cs typeface="Arial"/>
              </a:rPr>
              <a:t>Schülerclub</a:t>
            </a:r>
            <a:r>
              <a:rPr lang="en-US">
                <a:latin typeface="Avenir Next LT Pro"/>
                <a:cs typeface="Arial"/>
              </a:rPr>
              <a:t> </a:t>
            </a:r>
            <a:r>
              <a:rPr lang="en-US" err="1">
                <a:latin typeface="Avenir Next LT Pro"/>
                <a:cs typeface="Arial"/>
              </a:rPr>
              <a:t>Schwerzgrueb</a:t>
            </a:r>
            <a:endParaRPr lang="en-US">
              <a:latin typeface="Avenir Next LT Pro"/>
              <a:cs typeface="Arial"/>
            </a:endParaRPr>
          </a:p>
          <a:p>
            <a:endParaRPr lang="en-US">
              <a:latin typeface="Avenir Next LT Pro" panose="020B0504020202020204" pitchFamily="34" charset="77"/>
              <a:cs typeface="Arial"/>
            </a:endParaRPr>
          </a:p>
          <a:p>
            <a:r>
              <a:rPr lang="en-US" b="1" err="1">
                <a:latin typeface="Avenir Next LT Pro"/>
                <a:cs typeface="Arial"/>
              </a:rPr>
              <a:t>Betreuungsteam</a:t>
            </a:r>
            <a:endParaRPr lang="en-US" b="1">
              <a:latin typeface="Avenir Next LT Pro"/>
              <a:cs typeface="Arial"/>
            </a:endParaRPr>
          </a:p>
          <a:p>
            <a:r>
              <a:rPr lang="en-US">
                <a:latin typeface="Avenir Next LT Pro"/>
                <a:cs typeface="Arial"/>
              </a:rPr>
              <a:t>40 </a:t>
            </a:r>
            <a:r>
              <a:rPr lang="en-US" err="1">
                <a:latin typeface="Avenir Next LT Pro"/>
                <a:cs typeface="Arial"/>
              </a:rPr>
              <a:t>Mitarbeitende</a:t>
            </a:r>
            <a:r>
              <a:rPr lang="en-US">
                <a:latin typeface="Avenir Next LT Pro"/>
                <a:cs typeface="Arial"/>
              </a:rPr>
              <a:t> (</a:t>
            </a:r>
            <a:r>
              <a:rPr lang="en-US" err="1">
                <a:latin typeface="Avenir Next LT Pro"/>
                <a:cs typeface="Arial"/>
              </a:rPr>
              <a:t>Fachpersonen</a:t>
            </a:r>
            <a:r>
              <a:rPr lang="en-US">
                <a:latin typeface="Avenir Next LT Pro"/>
                <a:cs typeface="Arial"/>
              </a:rPr>
              <a:t> </a:t>
            </a:r>
            <a:r>
              <a:rPr lang="en-US" err="1">
                <a:latin typeface="Avenir Next LT Pro"/>
                <a:cs typeface="Arial"/>
              </a:rPr>
              <a:t>Betreuung</a:t>
            </a:r>
            <a:r>
              <a:rPr lang="en-US">
                <a:latin typeface="Avenir Next LT Pro"/>
                <a:cs typeface="Arial"/>
              </a:rPr>
              <a:t>, </a:t>
            </a:r>
            <a:r>
              <a:rPr lang="en-US" err="1">
                <a:latin typeface="Avenir Next LT Pro"/>
                <a:cs typeface="Arial"/>
              </a:rPr>
              <a:t>Assistenzen</a:t>
            </a:r>
            <a:r>
              <a:rPr lang="en-US">
                <a:latin typeface="Avenir Next LT Pro"/>
                <a:cs typeface="Arial"/>
              </a:rPr>
              <a:t>, </a:t>
            </a:r>
            <a:r>
              <a:rPr lang="en-US" err="1">
                <a:latin typeface="Avenir Next LT Pro"/>
                <a:cs typeface="Arial"/>
              </a:rPr>
              <a:t>Küchenpersonal</a:t>
            </a:r>
            <a:r>
              <a:rPr lang="en-US">
                <a:latin typeface="Avenir Next LT Pro"/>
                <a:cs typeface="Arial"/>
              </a:rPr>
              <a:t>)</a:t>
            </a:r>
            <a:endParaRPr lang="en-US">
              <a:latin typeface="Avenir Next LT Pro"/>
            </a:endParaRPr>
          </a:p>
          <a:p>
            <a:r>
              <a:rPr lang="en-US">
                <a:latin typeface="Avenir Next LT Pro"/>
                <a:cs typeface="Arial"/>
              </a:rPr>
              <a:t>1   </a:t>
            </a:r>
            <a:r>
              <a:rPr lang="en-US" err="1">
                <a:latin typeface="Avenir Next LT Pro"/>
                <a:cs typeface="Arial"/>
              </a:rPr>
              <a:t>Lernende</a:t>
            </a:r>
            <a:endParaRPr lang="en-US">
              <a:latin typeface="Avenir Next LT Pro"/>
              <a:cs typeface="Arial"/>
            </a:endParaRPr>
          </a:p>
          <a:p>
            <a:r>
              <a:rPr lang="en-US">
                <a:latin typeface="Avenir Next LT Pro"/>
                <a:cs typeface="Arial"/>
              </a:rPr>
              <a:t>4   </a:t>
            </a:r>
            <a:r>
              <a:rPr lang="en-US" err="1">
                <a:latin typeface="Avenir Next LT Pro"/>
                <a:cs typeface="Arial"/>
              </a:rPr>
              <a:t>Zivildienstleistende</a:t>
            </a:r>
            <a:endParaRPr lang="en-US">
              <a:latin typeface="Avenir Next LT Pro"/>
              <a:cs typeface="Arial"/>
            </a:endParaRPr>
          </a:p>
          <a:p>
            <a:r>
              <a:rPr lang="en-US">
                <a:latin typeface="Avenir Next LT Pro"/>
                <a:cs typeface="Arial"/>
              </a:rPr>
              <a:t>12 </a:t>
            </a:r>
            <a:r>
              <a:rPr lang="en-US" err="1">
                <a:latin typeface="Avenir Next LT Pro"/>
                <a:cs typeface="Arial"/>
              </a:rPr>
              <a:t>Mitarbeitende</a:t>
            </a:r>
            <a:r>
              <a:rPr lang="en-US">
                <a:latin typeface="Avenir Next LT Pro"/>
                <a:cs typeface="Arial"/>
              </a:rPr>
              <a:t> </a:t>
            </a:r>
            <a:r>
              <a:rPr lang="en-US" err="1">
                <a:latin typeface="Avenir Next LT Pro"/>
                <a:cs typeface="Arial"/>
              </a:rPr>
              <a:t>im</a:t>
            </a:r>
            <a:r>
              <a:rPr lang="en-US">
                <a:latin typeface="Avenir Next LT Pro"/>
                <a:cs typeface="Arial"/>
              </a:rPr>
              <a:t> </a:t>
            </a:r>
            <a:r>
              <a:rPr lang="en-US" err="1">
                <a:latin typeface="Avenir Next LT Pro"/>
                <a:cs typeface="Arial"/>
              </a:rPr>
              <a:t>Aushilfepool</a:t>
            </a:r>
            <a:endParaRPr lang="en-US" err="1">
              <a:latin typeface="Avenir Next LT Pro" panose="020B0504020202020204" pitchFamily="34" charset="77"/>
              <a:cs typeface="Arial"/>
            </a:endParaRPr>
          </a:p>
          <a:p>
            <a:endParaRPr lang="en-US">
              <a:latin typeface="Avenir Next LT Pro" panose="020B0504020202020204" pitchFamily="34" charset="77"/>
              <a:cs typeface="Arial"/>
            </a:endParaRPr>
          </a:p>
          <a:p>
            <a:endParaRPr lang="en-US">
              <a:cs typeface="Arial"/>
            </a:endParaRPr>
          </a:p>
        </p:txBody>
      </p:sp>
    </p:spTree>
    <p:extLst>
      <p:ext uri="{BB962C8B-B14F-4D97-AF65-F5344CB8AC3E}">
        <p14:creationId xmlns:p14="http://schemas.microsoft.com/office/powerpoint/2010/main" val="14696910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CADF2-B181-AF06-861A-9082EC60C89D}"/>
              </a:ext>
            </a:extLst>
          </p:cNvPr>
          <p:cNvSpPr>
            <a:spLocks noGrp="1"/>
          </p:cNvSpPr>
          <p:nvPr>
            <p:ph type="title"/>
          </p:nvPr>
        </p:nvSpPr>
        <p:spPr/>
        <p:txBody>
          <a:bodyPr/>
          <a:lstStyle/>
          <a:p>
            <a:r>
              <a:rPr lang="en-US" err="1">
                <a:latin typeface="Avenir Next LT Pro" panose="020B0504020202020204" pitchFamily="34" charset="77"/>
                <a:cs typeface="Arial"/>
              </a:rPr>
              <a:t>Schülerclub</a:t>
            </a:r>
            <a:r>
              <a:rPr lang="en-US">
                <a:latin typeface="Avenir Next LT Pro" panose="020B0504020202020204" pitchFamily="34" charset="77"/>
                <a:cs typeface="Arial"/>
              </a:rPr>
              <a:t> </a:t>
            </a:r>
            <a:r>
              <a:rPr lang="en-US" err="1">
                <a:latin typeface="Avenir Next LT Pro" panose="020B0504020202020204" pitchFamily="34" charset="77"/>
                <a:cs typeface="Arial"/>
              </a:rPr>
              <a:t>Rietwis</a:t>
            </a:r>
            <a:endParaRPr lang="en-US">
              <a:latin typeface="Avenir Next LT Pro" panose="020B0504020202020204" pitchFamily="34" charset="77"/>
              <a:cs typeface="Arial"/>
            </a:endParaRPr>
          </a:p>
        </p:txBody>
      </p:sp>
      <p:pic>
        <p:nvPicPr>
          <p:cNvPr id="4" name="Grafik 4" descr="Ein Bild, das Baum, draußen, Himmel, Stein enthält.&#10;&#10;Beschreibung automatisch generiert.">
            <a:extLst>
              <a:ext uri="{FF2B5EF4-FFF2-40B4-BE49-F238E27FC236}">
                <a16:creationId xmlns:a16="http://schemas.microsoft.com/office/drawing/2014/main" id="{178D1770-6156-122D-20C5-0F7926E16228}"/>
              </a:ext>
            </a:extLst>
          </p:cNvPr>
          <p:cNvPicPr>
            <a:picLocks noGrp="1" noChangeAspect="1"/>
          </p:cNvPicPr>
          <p:nvPr>
            <p:ph idx="1"/>
          </p:nvPr>
        </p:nvPicPr>
        <p:blipFill>
          <a:blip r:embed="rId2"/>
          <a:stretch>
            <a:fillRect/>
          </a:stretch>
        </p:blipFill>
        <p:spPr>
          <a:xfrm>
            <a:off x="645319" y="1713662"/>
            <a:ext cx="3601640" cy="2642756"/>
          </a:xfrm>
        </p:spPr>
      </p:pic>
      <p:pic>
        <p:nvPicPr>
          <p:cNvPr id="5" name="Grafik 5" descr="Ein Bild, das Text, drinnen, Decke, Tisch enthält.&#10;&#10;Beschreibung automatisch generiert.">
            <a:extLst>
              <a:ext uri="{FF2B5EF4-FFF2-40B4-BE49-F238E27FC236}">
                <a16:creationId xmlns:a16="http://schemas.microsoft.com/office/drawing/2014/main" id="{C33BF027-D0C8-169D-DFE6-C392168E5E7A}"/>
              </a:ext>
            </a:extLst>
          </p:cNvPr>
          <p:cNvPicPr>
            <a:picLocks noChangeAspect="1"/>
          </p:cNvPicPr>
          <p:nvPr/>
        </p:nvPicPr>
        <p:blipFill>
          <a:blip r:embed="rId3"/>
          <a:stretch>
            <a:fillRect/>
          </a:stretch>
        </p:blipFill>
        <p:spPr>
          <a:xfrm>
            <a:off x="4631445" y="2891223"/>
            <a:ext cx="3566160" cy="2620856"/>
          </a:xfrm>
          <a:prstGeom prst="rect">
            <a:avLst/>
          </a:prstGeom>
        </p:spPr>
      </p:pic>
    </p:spTree>
    <p:extLst>
      <p:ext uri="{BB962C8B-B14F-4D97-AF65-F5344CB8AC3E}">
        <p14:creationId xmlns:p14="http://schemas.microsoft.com/office/powerpoint/2010/main" val="2722899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CADF2-B181-AF06-861A-9082EC60C89D}"/>
              </a:ext>
            </a:extLst>
          </p:cNvPr>
          <p:cNvSpPr>
            <a:spLocks noGrp="1"/>
          </p:cNvSpPr>
          <p:nvPr>
            <p:ph type="title"/>
          </p:nvPr>
        </p:nvSpPr>
        <p:spPr/>
        <p:txBody>
          <a:bodyPr/>
          <a:lstStyle/>
          <a:p>
            <a:r>
              <a:rPr lang="en-US" err="1">
                <a:latin typeface="Avenir Next LT Pro" panose="020B0504020202020204" pitchFamily="34" charset="77"/>
                <a:cs typeface="Arial"/>
              </a:rPr>
              <a:t>Schülerclub</a:t>
            </a:r>
            <a:r>
              <a:rPr lang="en-US">
                <a:latin typeface="Avenir Next LT Pro" panose="020B0504020202020204" pitchFamily="34" charset="77"/>
                <a:cs typeface="Arial"/>
              </a:rPr>
              <a:t> </a:t>
            </a:r>
            <a:r>
              <a:rPr lang="en-US" err="1">
                <a:latin typeface="Avenir Next LT Pro" panose="020B0504020202020204" pitchFamily="34" charset="77"/>
                <a:cs typeface="Arial"/>
              </a:rPr>
              <a:t>Mettlen</a:t>
            </a:r>
            <a:endParaRPr lang="en-US">
              <a:latin typeface="Avenir Next LT Pro" panose="020B0504020202020204" pitchFamily="34" charset="77"/>
            </a:endParaRPr>
          </a:p>
        </p:txBody>
      </p:sp>
      <p:pic>
        <p:nvPicPr>
          <p:cNvPr id="4" name="Grafik 4" descr="Ein Bild, das Boden, drinnen, Wand, Decke enthält.&#10;&#10;Beschreibung automatisch generiert.">
            <a:extLst>
              <a:ext uri="{FF2B5EF4-FFF2-40B4-BE49-F238E27FC236}">
                <a16:creationId xmlns:a16="http://schemas.microsoft.com/office/drawing/2014/main" id="{964B30B8-65F2-9526-6F37-ADAFF4CFAC0C}"/>
              </a:ext>
            </a:extLst>
          </p:cNvPr>
          <p:cNvPicPr>
            <a:picLocks noGrp="1" noChangeAspect="1"/>
          </p:cNvPicPr>
          <p:nvPr>
            <p:ph idx="1"/>
          </p:nvPr>
        </p:nvPicPr>
        <p:blipFill>
          <a:blip r:embed="rId2"/>
          <a:stretch>
            <a:fillRect/>
          </a:stretch>
        </p:blipFill>
        <p:spPr>
          <a:xfrm flipV="1">
            <a:off x="6413506" y="2363052"/>
            <a:ext cx="72045" cy="49010"/>
          </a:xfrm>
        </p:spPr>
      </p:pic>
      <p:pic>
        <p:nvPicPr>
          <p:cNvPr id="5" name="Grafik 5" descr="Ein Bild, das Text, Boden, Sitz, Schild enthält.&#10;&#10;Beschreibung automatisch generiert.">
            <a:extLst>
              <a:ext uri="{FF2B5EF4-FFF2-40B4-BE49-F238E27FC236}">
                <a16:creationId xmlns:a16="http://schemas.microsoft.com/office/drawing/2014/main" id="{AD4B4510-593E-82E7-A440-5ACA04644CDD}"/>
              </a:ext>
            </a:extLst>
          </p:cNvPr>
          <p:cNvPicPr>
            <a:picLocks noChangeAspect="1"/>
          </p:cNvPicPr>
          <p:nvPr/>
        </p:nvPicPr>
        <p:blipFill>
          <a:blip r:embed="rId3"/>
          <a:stretch>
            <a:fillRect/>
          </a:stretch>
        </p:blipFill>
        <p:spPr>
          <a:xfrm flipV="1">
            <a:off x="2320744" y="3089027"/>
            <a:ext cx="83128" cy="113035"/>
          </a:xfrm>
          <a:prstGeom prst="rect">
            <a:avLst/>
          </a:prstGeom>
        </p:spPr>
      </p:pic>
      <p:pic>
        <p:nvPicPr>
          <p:cNvPr id="6" name="Grafik 6" descr="Ein Bild, das Himmel, draußen, Boden enthält.&#10;&#10;Beschreibung automatisch generiert.">
            <a:extLst>
              <a:ext uri="{FF2B5EF4-FFF2-40B4-BE49-F238E27FC236}">
                <a16:creationId xmlns:a16="http://schemas.microsoft.com/office/drawing/2014/main" id="{6D136F05-4ADB-6DE8-39E4-29DFE31329D1}"/>
              </a:ext>
            </a:extLst>
          </p:cNvPr>
          <p:cNvPicPr>
            <a:picLocks noChangeAspect="1"/>
          </p:cNvPicPr>
          <p:nvPr/>
        </p:nvPicPr>
        <p:blipFill>
          <a:blip r:embed="rId4"/>
          <a:stretch>
            <a:fillRect/>
          </a:stretch>
        </p:blipFill>
        <p:spPr>
          <a:xfrm>
            <a:off x="5845911" y="4175947"/>
            <a:ext cx="3150523" cy="2057400"/>
          </a:xfrm>
          <a:prstGeom prst="rect">
            <a:avLst/>
          </a:prstGeom>
        </p:spPr>
      </p:pic>
      <p:pic>
        <p:nvPicPr>
          <p:cNvPr id="7" name="Grafik 6" descr="Ein Bild, das Im Haus, Mobiliar, Stuhl, Szene enthält.&#10;&#10;KI-generierte Inhalte können fehlerhaft sein.">
            <a:extLst>
              <a:ext uri="{FF2B5EF4-FFF2-40B4-BE49-F238E27FC236}">
                <a16:creationId xmlns:a16="http://schemas.microsoft.com/office/drawing/2014/main" id="{78AD26B9-520A-FE6C-435D-25C219667F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5389" y="4156300"/>
            <a:ext cx="2717004" cy="2037753"/>
          </a:xfrm>
          <a:prstGeom prst="rect">
            <a:avLst/>
          </a:prstGeom>
        </p:spPr>
      </p:pic>
      <p:pic>
        <p:nvPicPr>
          <p:cNvPr id="13" name="Grafik 12" descr="Ein Bild, das Im Haus, Wand, Mobiliar, Inneneinrichtung enthält.&#10;&#10;KI-generierte Inhalte können fehlerhaft sein.">
            <a:extLst>
              <a:ext uri="{FF2B5EF4-FFF2-40B4-BE49-F238E27FC236}">
                <a16:creationId xmlns:a16="http://schemas.microsoft.com/office/drawing/2014/main" id="{250A9A6E-975D-6686-6840-DB3E205B4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2141" y="1791904"/>
            <a:ext cx="2717004" cy="2037755"/>
          </a:xfrm>
          <a:prstGeom prst="rect">
            <a:avLst/>
          </a:prstGeom>
        </p:spPr>
      </p:pic>
      <p:pic>
        <p:nvPicPr>
          <p:cNvPr id="15" name="Grafik 14" descr="Ein Bild, das Im Haus, Boden, Mobiliar, Inneneinrichtung enthält.&#10;&#10;KI-generierte Inhalte können fehlerhaft sein.">
            <a:extLst>
              <a:ext uri="{FF2B5EF4-FFF2-40B4-BE49-F238E27FC236}">
                <a16:creationId xmlns:a16="http://schemas.microsoft.com/office/drawing/2014/main" id="{2A10564A-94EC-607B-2A9E-54B6F981F3A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287" y="1799686"/>
            <a:ext cx="2186727" cy="1640046"/>
          </a:xfrm>
          <a:prstGeom prst="rect">
            <a:avLst/>
          </a:prstGeom>
        </p:spPr>
      </p:pic>
      <p:pic>
        <p:nvPicPr>
          <p:cNvPr id="17" name="Grafik 16" descr="Ein Bild, das Im Haus, Mobiliar, Boden, Wand enthält.&#10;&#10;KI-generierte Inhalte können fehlerhaft sein.">
            <a:extLst>
              <a:ext uri="{FF2B5EF4-FFF2-40B4-BE49-F238E27FC236}">
                <a16:creationId xmlns:a16="http://schemas.microsoft.com/office/drawing/2014/main" id="{7E770E5B-96C2-05CD-3087-2A23C1EA1C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287" y="3755105"/>
            <a:ext cx="1968585" cy="2624779"/>
          </a:xfrm>
          <a:prstGeom prst="rect">
            <a:avLst/>
          </a:prstGeom>
        </p:spPr>
      </p:pic>
      <p:pic>
        <p:nvPicPr>
          <p:cNvPr id="18" name="Grafik 17" descr="Ein Bild, das Im Haus, Wand, Boden, Inneneinrichtung enthält.&#10;&#10;KI-generierte Inhalte können fehlerhaft sein.">
            <a:extLst>
              <a:ext uri="{FF2B5EF4-FFF2-40B4-BE49-F238E27FC236}">
                <a16:creationId xmlns:a16="http://schemas.microsoft.com/office/drawing/2014/main" id="{BB0E949C-571B-5FBC-3A8F-A11768838AF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45911" y="1781172"/>
            <a:ext cx="2717004" cy="2037753"/>
          </a:xfrm>
          <a:prstGeom prst="rect">
            <a:avLst/>
          </a:prstGeom>
        </p:spPr>
      </p:pic>
    </p:spTree>
    <p:extLst>
      <p:ext uri="{BB962C8B-B14F-4D97-AF65-F5344CB8AC3E}">
        <p14:creationId xmlns:p14="http://schemas.microsoft.com/office/powerpoint/2010/main" val="2779844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CADF2-B181-AF06-861A-9082EC60C89D}"/>
              </a:ext>
            </a:extLst>
          </p:cNvPr>
          <p:cNvSpPr>
            <a:spLocks noGrp="1"/>
          </p:cNvSpPr>
          <p:nvPr>
            <p:ph type="title"/>
          </p:nvPr>
        </p:nvSpPr>
        <p:spPr/>
        <p:txBody>
          <a:bodyPr/>
          <a:lstStyle/>
          <a:p>
            <a:r>
              <a:rPr lang="en-US" err="1">
                <a:latin typeface="Avenir Next LT Pro" panose="020B0504020202020204" pitchFamily="34" charset="77"/>
                <a:cs typeface="Arial"/>
              </a:rPr>
              <a:t>Schülerclub</a:t>
            </a:r>
            <a:r>
              <a:rPr lang="en-US">
                <a:latin typeface="Avenir Next LT Pro" panose="020B0504020202020204" pitchFamily="34" charset="77"/>
                <a:cs typeface="Arial"/>
              </a:rPr>
              <a:t> </a:t>
            </a:r>
            <a:r>
              <a:rPr lang="en-US" err="1">
                <a:latin typeface="Avenir Next LT Pro" panose="020B0504020202020204" pitchFamily="34" charset="77"/>
                <a:cs typeface="Arial"/>
              </a:rPr>
              <a:t>Schwerzgrueb</a:t>
            </a:r>
            <a:endParaRPr lang="en-US">
              <a:latin typeface="Avenir Next LT Pro" panose="020B0504020202020204" pitchFamily="34" charset="77"/>
            </a:endParaRPr>
          </a:p>
        </p:txBody>
      </p:sp>
      <p:pic>
        <p:nvPicPr>
          <p:cNvPr id="4" name="Inhaltsplatzhalter 3" descr="Ein Bild, das Im Haus, Wand, Inneneinrichtung, Boden enthält.&#10;&#10;KI-generierte Inhalte können fehlerhaft sein.">
            <a:extLst>
              <a:ext uri="{FF2B5EF4-FFF2-40B4-BE49-F238E27FC236}">
                <a16:creationId xmlns:a16="http://schemas.microsoft.com/office/drawing/2014/main" id="{B35EEDF6-0CCE-528E-DE46-EA7104CC9E0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36868" y="3993337"/>
            <a:ext cx="3047536" cy="2287363"/>
          </a:xfrm>
        </p:spPr>
      </p:pic>
      <p:pic>
        <p:nvPicPr>
          <p:cNvPr id="9" name="Grafik 8" descr="Ein Bild, das Im Haus, Mobiliar, Stuhl, Boden enthält.&#10;&#10;KI-generierte Inhalte können fehlerhaft sein.">
            <a:extLst>
              <a:ext uri="{FF2B5EF4-FFF2-40B4-BE49-F238E27FC236}">
                <a16:creationId xmlns:a16="http://schemas.microsoft.com/office/drawing/2014/main" id="{CE5488F3-6ADF-5303-0E68-14F029536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945" y="1740121"/>
            <a:ext cx="2713927" cy="2035445"/>
          </a:xfrm>
          <a:prstGeom prst="rect">
            <a:avLst/>
          </a:prstGeom>
        </p:spPr>
      </p:pic>
      <p:pic>
        <p:nvPicPr>
          <p:cNvPr id="16" name="Grafik 15" descr="Ein Bild, das Mobiliar, Im Haus, Szene, Boden enthält.&#10;&#10;KI-generierte Inhalte können fehlerhaft sein.">
            <a:extLst>
              <a:ext uri="{FF2B5EF4-FFF2-40B4-BE49-F238E27FC236}">
                <a16:creationId xmlns:a16="http://schemas.microsoft.com/office/drawing/2014/main" id="{548821C5-62FD-A518-3220-B3425A4A3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5999" y="4004364"/>
            <a:ext cx="3036367" cy="2277276"/>
          </a:xfrm>
          <a:prstGeom prst="rect">
            <a:avLst/>
          </a:prstGeom>
        </p:spPr>
      </p:pic>
      <p:pic>
        <p:nvPicPr>
          <p:cNvPr id="18" name="Grafik 17" descr="Ein Bild, das Mobiliar, Im Haus, Szene, Boden enthält.&#10;&#10;KI-generierte Inhalte können fehlerhaft sein.">
            <a:extLst>
              <a:ext uri="{FF2B5EF4-FFF2-40B4-BE49-F238E27FC236}">
                <a16:creationId xmlns:a16="http://schemas.microsoft.com/office/drawing/2014/main" id="{907DC770-5778-1EED-D9CE-83E87D683C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65912" y="1740121"/>
            <a:ext cx="2663209" cy="1997408"/>
          </a:xfrm>
          <a:prstGeom prst="rect">
            <a:avLst/>
          </a:prstGeom>
        </p:spPr>
      </p:pic>
      <p:pic>
        <p:nvPicPr>
          <p:cNvPr id="20" name="Grafik 19" descr="Ein Bild, das Im Haus, Inneneinrichtung, Wand, Couch enthält.&#10;&#10;KI-generierte Inhalte können fehlerhaft sein.">
            <a:extLst>
              <a:ext uri="{FF2B5EF4-FFF2-40B4-BE49-F238E27FC236}">
                <a16:creationId xmlns:a16="http://schemas.microsoft.com/office/drawing/2014/main" id="{0EAE3F90-1A5E-2DDB-6427-5C645565D5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5312" y="1740121"/>
            <a:ext cx="2713926" cy="2035445"/>
          </a:xfrm>
          <a:prstGeom prst="rect">
            <a:avLst/>
          </a:prstGeom>
        </p:spPr>
      </p:pic>
    </p:spTree>
    <p:extLst>
      <p:ext uri="{BB962C8B-B14F-4D97-AF65-F5344CB8AC3E}">
        <p14:creationId xmlns:p14="http://schemas.microsoft.com/office/powerpoint/2010/main" val="3156349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F330-A420-E407-397D-48243C79CF68}"/>
              </a:ext>
            </a:extLst>
          </p:cNvPr>
          <p:cNvSpPr>
            <a:spLocks noGrp="1"/>
          </p:cNvSpPr>
          <p:nvPr>
            <p:ph type="title"/>
          </p:nvPr>
        </p:nvSpPr>
        <p:spPr/>
        <p:txBody>
          <a:bodyPr/>
          <a:lstStyle/>
          <a:p>
            <a:r>
              <a:rPr lang="en-CH">
                <a:latin typeface="Avenir Next LT Pro" panose="020B0504020202020204" pitchFamily="34" charset="77"/>
              </a:rPr>
              <a:t>Unsere Schulleitungen</a:t>
            </a:r>
          </a:p>
        </p:txBody>
      </p:sp>
      <p:sp>
        <p:nvSpPr>
          <p:cNvPr id="3" name="Content Placeholder 2">
            <a:extLst>
              <a:ext uri="{FF2B5EF4-FFF2-40B4-BE49-F238E27FC236}">
                <a16:creationId xmlns:a16="http://schemas.microsoft.com/office/drawing/2014/main" id="{77E6F399-6FC1-C861-55EA-87B592A6F7AF}"/>
              </a:ext>
            </a:extLst>
          </p:cNvPr>
          <p:cNvSpPr>
            <a:spLocks noGrp="1"/>
          </p:cNvSpPr>
          <p:nvPr>
            <p:ph idx="1"/>
          </p:nvPr>
        </p:nvSpPr>
        <p:spPr>
          <a:xfrm>
            <a:off x="539750" y="1773239"/>
            <a:ext cx="7926396" cy="4044393"/>
          </a:xfrm>
        </p:spPr>
        <p:txBody>
          <a:bodyPr/>
          <a:lstStyle/>
          <a:p>
            <a:r>
              <a:rPr lang="en-CH" u="sng">
                <a:latin typeface="Avenir Next LT Pro" panose="020B0504020202020204" pitchFamily="34" charset="77"/>
              </a:rPr>
              <a:t>Kindergartenstufe</a:t>
            </a:r>
            <a:r>
              <a:rPr lang="en-CH">
                <a:latin typeface="Avenir Next LT Pro" panose="020B0504020202020204" pitchFamily="34" charset="77"/>
              </a:rPr>
              <a:t>	</a:t>
            </a:r>
            <a:r>
              <a:rPr lang="de-CH">
                <a:latin typeface="Avenir Next LT Pro" panose="020B0504020202020204" pitchFamily="34" charset="77"/>
              </a:rPr>
              <a:t>     </a:t>
            </a:r>
            <a:r>
              <a:rPr lang="en-CH" u="sng">
                <a:latin typeface="Avenir Next LT Pro" panose="020B0504020202020204" pitchFamily="34" charset="77"/>
              </a:rPr>
              <a:t>Unterstufe</a:t>
            </a:r>
            <a:r>
              <a:rPr lang="en-CH">
                <a:latin typeface="Avenir Next LT Pro" panose="020B0504020202020204" pitchFamily="34" charset="77"/>
              </a:rPr>
              <a:t>	</a:t>
            </a:r>
            <a:r>
              <a:rPr lang="de-CH">
                <a:latin typeface="Avenir Next LT Pro" panose="020B0504020202020204" pitchFamily="34" charset="77"/>
              </a:rPr>
              <a:t>             </a:t>
            </a:r>
            <a:r>
              <a:rPr lang="en-CH" u="sng">
                <a:latin typeface="Avenir Next LT Pro" panose="020B0504020202020204" pitchFamily="34" charset="77"/>
              </a:rPr>
              <a:t>Mittel</a:t>
            </a:r>
            <a:r>
              <a:rPr lang="de-CH" u="sng">
                <a:latin typeface="Avenir Next LT Pro" panose="020B0504020202020204" pitchFamily="34" charset="77"/>
              </a:rPr>
              <a:t>-</a:t>
            </a:r>
            <a:r>
              <a:rPr lang="en-CH" u="sng">
                <a:latin typeface="Avenir Next LT Pro" panose="020B0504020202020204" pitchFamily="34" charset="77"/>
              </a:rPr>
              <a:t> &amp; Oberstufe</a:t>
            </a:r>
          </a:p>
          <a:p>
            <a:endParaRPr lang="en-CH"/>
          </a:p>
          <a:p>
            <a:r>
              <a:rPr lang="de-CH">
                <a:latin typeface="Avenir Next LT Pro" panose="020B0504020202020204" pitchFamily="34" charset="77"/>
              </a:rPr>
              <a:t>Deborah Lo Russo</a:t>
            </a:r>
            <a:r>
              <a:rPr lang="en-CH">
                <a:latin typeface="Avenir Next LT Pro" panose="020B0504020202020204" pitchFamily="34" charset="77"/>
              </a:rPr>
              <a:t>	</a:t>
            </a:r>
            <a:r>
              <a:rPr lang="de-CH">
                <a:latin typeface="Avenir Next LT Pro" panose="020B0504020202020204" pitchFamily="34" charset="77"/>
              </a:rPr>
              <a:t>  </a:t>
            </a:r>
            <a:r>
              <a:rPr lang="en-CH">
                <a:latin typeface="Avenir Next LT Pro" panose="020B0504020202020204" pitchFamily="34" charset="77"/>
              </a:rPr>
              <a:t>Tamara Alessi	      </a:t>
            </a:r>
            <a:r>
              <a:rPr lang="de-CH">
                <a:latin typeface="Avenir Next LT Pro" panose="020B0504020202020204" pitchFamily="34" charset="77"/>
              </a:rPr>
              <a:t>	     </a:t>
            </a:r>
            <a:r>
              <a:rPr lang="en-CH">
                <a:latin typeface="Avenir Next LT Pro" panose="020B0504020202020204" pitchFamily="34" charset="77"/>
              </a:rPr>
              <a:t>Claudia Ruoss</a:t>
            </a:r>
          </a:p>
          <a:p>
            <a:endParaRPr lang="en-CH"/>
          </a:p>
          <a:p>
            <a:endParaRPr lang="en-CH" u="sng"/>
          </a:p>
          <a:p>
            <a:endParaRPr lang="en-CH"/>
          </a:p>
          <a:p>
            <a:endParaRPr lang="en-CH"/>
          </a:p>
        </p:txBody>
      </p:sp>
    </p:spTree>
    <p:extLst>
      <p:ext uri="{BB962C8B-B14F-4D97-AF65-F5344CB8AC3E}">
        <p14:creationId xmlns:p14="http://schemas.microsoft.com/office/powerpoint/2010/main" val="29999654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1285" y="765175"/>
            <a:ext cx="7163828" cy="719138"/>
          </a:xfrm>
        </p:spPr>
        <p:txBody>
          <a:bodyPr/>
          <a:lstStyle/>
          <a:p>
            <a:br>
              <a:rPr lang="de-DE"/>
            </a:br>
            <a:r>
              <a:rPr lang="de-DE">
                <a:latin typeface="Avenir Next LT Pro" panose="020B0504020202020204" pitchFamily="34" charset="77"/>
              </a:rPr>
              <a:t>Betreuungsmodule</a:t>
            </a:r>
            <a:endParaRPr lang="de-CH">
              <a:latin typeface="Avenir Next LT Pro" panose="020B0504020202020204" pitchFamily="34" charset="77"/>
            </a:endParaRPr>
          </a:p>
        </p:txBody>
      </p:sp>
      <p:graphicFrame>
        <p:nvGraphicFramePr>
          <p:cNvPr id="4" name="Tabelle 3">
            <a:extLst>
              <a:ext uri="{FF2B5EF4-FFF2-40B4-BE49-F238E27FC236}">
                <a16:creationId xmlns:a16="http://schemas.microsoft.com/office/drawing/2014/main" id="{562C587B-A722-6149-90DF-F80B4D94A1C9}"/>
              </a:ext>
            </a:extLst>
          </p:cNvPr>
          <p:cNvGraphicFramePr>
            <a:graphicFrameLocks noGrp="1"/>
          </p:cNvGraphicFramePr>
          <p:nvPr>
            <p:extLst>
              <p:ext uri="{D42A27DB-BD31-4B8C-83A1-F6EECF244321}">
                <p14:modId xmlns:p14="http://schemas.microsoft.com/office/powerpoint/2010/main" val="2560054142"/>
              </p:ext>
            </p:extLst>
          </p:nvPr>
        </p:nvGraphicFramePr>
        <p:xfrm>
          <a:off x="698500" y="1632068"/>
          <a:ext cx="8084474" cy="2673232"/>
        </p:xfrm>
        <a:graphic>
          <a:graphicData uri="http://schemas.openxmlformats.org/drawingml/2006/table">
            <a:tbl>
              <a:tblPr firstRow="1" firstCol="1" bandRow="1">
                <a:tableStyleId>{69CF1AB2-1976-4502-BF36-3FF5EA218861}</a:tableStyleId>
              </a:tblPr>
              <a:tblGrid>
                <a:gridCol w="411502">
                  <a:extLst>
                    <a:ext uri="{9D8B030D-6E8A-4147-A177-3AD203B41FA5}">
                      <a16:colId xmlns:a16="http://schemas.microsoft.com/office/drawing/2014/main" val="2267255328"/>
                    </a:ext>
                  </a:extLst>
                </a:gridCol>
                <a:gridCol w="5924855">
                  <a:extLst>
                    <a:ext uri="{9D8B030D-6E8A-4147-A177-3AD203B41FA5}">
                      <a16:colId xmlns:a16="http://schemas.microsoft.com/office/drawing/2014/main" val="1953080429"/>
                    </a:ext>
                  </a:extLst>
                </a:gridCol>
                <a:gridCol w="1748117">
                  <a:extLst>
                    <a:ext uri="{9D8B030D-6E8A-4147-A177-3AD203B41FA5}">
                      <a16:colId xmlns:a16="http://schemas.microsoft.com/office/drawing/2014/main" val="3919663191"/>
                    </a:ext>
                  </a:extLst>
                </a:gridCol>
              </a:tblGrid>
              <a:tr h="504722">
                <a:tc>
                  <a:txBody>
                    <a:bodyPr/>
                    <a:lstStyle/>
                    <a:p>
                      <a:pPr>
                        <a:spcBef>
                          <a:spcPts val="1200"/>
                        </a:spcBef>
                        <a:spcAft>
                          <a:spcPts val="0"/>
                        </a:spcAft>
                      </a:pPr>
                      <a:r>
                        <a:rPr lang="de-DE" sz="1600">
                          <a:ln>
                            <a:noFill/>
                          </a:ln>
                          <a:effectLst/>
                          <a:latin typeface="Avenir Next LT Pro"/>
                        </a:rPr>
                        <a:t>1</a:t>
                      </a:r>
                    </a:p>
                  </a:txBody>
                  <a:tcPr marL="68580" marR="68580" marT="0" marB="0" anchor="ctr"/>
                </a:tc>
                <a:tc>
                  <a:txBody>
                    <a:bodyPr/>
                    <a:lstStyle/>
                    <a:p>
                      <a:pPr>
                        <a:spcBef>
                          <a:spcPts val="1200"/>
                        </a:spcBef>
                        <a:spcAft>
                          <a:spcPts val="0"/>
                        </a:spcAft>
                      </a:pPr>
                      <a:r>
                        <a:rPr lang="de-DE" sz="1600" b="0">
                          <a:ln>
                            <a:noFill/>
                          </a:ln>
                          <a:solidFill>
                            <a:srgbClr val="000000"/>
                          </a:solidFill>
                          <a:effectLst/>
                          <a:latin typeface="Avenir Next LT Pro"/>
                        </a:rPr>
                        <a:t>Morgenbetreuung inkl. Frühstuck</a:t>
                      </a:r>
                    </a:p>
                  </a:txBody>
                  <a:tcPr marL="68580" marR="68580" marT="0" marB="0" anchor="ctr"/>
                </a:tc>
                <a:tc>
                  <a:txBody>
                    <a:bodyPr/>
                    <a:lstStyle/>
                    <a:p>
                      <a:pPr algn="r">
                        <a:spcBef>
                          <a:spcPts val="1200"/>
                        </a:spcBef>
                        <a:spcAft>
                          <a:spcPts val="0"/>
                        </a:spcAft>
                      </a:pPr>
                      <a:r>
                        <a:rPr lang="de-DE" sz="1600" b="0">
                          <a:ln>
                            <a:noFill/>
                          </a:ln>
                          <a:effectLst/>
                          <a:latin typeface="Avenir Next LT Pro"/>
                        </a:rPr>
                        <a:t>07.00-08.15 Uhr</a:t>
                      </a:r>
                      <a:endParaRPr lang="de-CH" sz="1600" b="0">
                        <a:ln>
                          <a:noFill/>
                        </a:ln>
                        <a:solidFill>
                          <a:srgbClr val="000000"/>
                        </a:solidFill>
                        <a:effectLst/>
                        <a:latin typeface="Avenir Next LT Pro"/>
                        <a:ea typeface="Arial Unicode MS" panose="020B0604020202020204" pitchFamily="34" charset="-128"/>
                        <a:cs typeface="Arial Unicode MS" panose="020B0604020202020204" pitchFamily="34" charset="-128"/>
                      </a:endParaRPr>
                    </a:p>
                  </a:txBody>
                  <a:tcPr marL="68580" marR="68580" marT="0" marB="0" anchor="ctr"/>
                </a:tc>
                <a:extLst>
                  <a:ext uri="{0D108BD9-81ED-4DB2-BD59-A6C34878D82A}">
                    <a16:rowId xmlns:a16="http://schemas.microsoft.com/office/drawing/2014/main" val="4227566465"/>
                  </a:ext>
                </a:extLst>
              </a:tr>
              <a:tr h="527153">
                <a:tc>
                  <a:txBody>
                    <a:bodyPr/>
                    <a:lstStyle/>
                    <a:p>
                      <a:pPr>
                        <a:spcBef>
                          <a:spcPts val="1200"/>
                        </a:spcBef>
                        <a:spcAft>
                          <a:spcPts val="0"/>
                        </a:spcAft>
                      </a:pPr>
                      <a:r>
                        <a:rPr lang="de-DE" sz="1600">
                          <a:ln>
                            <a:noFill/>
                          </a:ln>
                          <a:effectLst/>
                          <a:latin typeface="Avenir Next LT Pro"/>
                        </a:rPr>
                        <a:t>2</a:t>
                      </a:r>
                    </a:p>
                  </a:txBody>
                  <a:tcPr marL="68580" marR="68580" marT="0" marB="0" anchor="ctr"/>
                </a:tc>
                <a:tc>
                  <a:txBody>
                    <a:bodyPr/>
                    <a:lstStyle/>
                    <a:p>
                      <a:pPr>
                        <a:spcBef>
                          <a:spcPts val="1200"/>
                        </a:spcBef>
                        <a:spcAft>
                          <a:spcPts val="0"/>
                        </a:spcAft>
                      </a:pPr>
                      <a:r>
                        <a:rPr lang="de-DE" sz="1600">
                          <a:ln>
                            <a:noFill/>
                          </a:ln>
                          <a:effectLst/>
                          <a:latin typeface="Avenir Next LT Pro"/>
                        </a:rPr>
                        <a:t>Mittagtisch inkl. Mittagessen/Catering-Firma "Meals for Kids"</a:t>
                      </a:r>
                      <a:endParaRPr lang="en-US"/>
                    </a:p>
                  </a:txBody>
                  <a:tcPr marL="68580" marR="68580" marT="0" marB="0" anchor="ctr"/>
                </a:tc>
                <a:tc>
                  <a:txBody>
                    <a:bodyPr/>
                    <a:lstStyle/>
                    <a:p>
                      <a:pPr algn="r">
                        <a:spcBef>
                          <a:spcPts val="1200"/>
                        </a:spcBef>
                        <a:spcAft>
                          <a:spcPts val="0"/>
                        </a:spcAft>
                      </a:pPr>
                      <a:r>
                        <a:rPr lang="de-DE" sz="1600">
                          <a:ln>
                            <a:noFill/>
                          </a:ln>
                          <a:effectLst/>
                          <a:latin typeface="Avenir Next LT Pro"/>
                        </a:rPr>
                        <a:t>11.50-13.45 Uhr</a:t>
                      </a:r>
                      <a:endParaRPr lang="de-CH" sz="1600">
                        <a:ln>
                          <a:noFill/>
                        </a:ln>
                        <a:solidFill>
                          <a:srgbClr val="000000"/>
                        </a:solidFill>
                        <a:effectLst/>
                        <a:latin typeface="Avenir Next LT Pro"/>
                        <a:ea typeface="Arial Unicode MS" panose="020B0604020202020204" pitchFamily="34" charset="-128"/>
                        <a:cs typeface="Arial Unicode MS" panose="020B0604020202020204" pitchFamily="34" charset="-128"/>
                      </a:endParaRPr>
                    </a:p>
                  </a:txBody>
                  <a:tcPr marL="68580" marR="68580" marT="0" marB="0" anchor="ctr"/>
                </a:tc>
                <a:extLst>
                  <a:ext uri="{0D108BD9-81ED-4DB2-BD59-A6C34878D82A}">
                    <a16:rowId xmlns:a16="http://schemas.microsoft.com/office/drawing/2014/main" val="3984186357"/>
                  </a:ext>
                </a:extLst>
              </a:tr>
              <a:tr h="543762">
                <a:tc>
                  <a:txBody>
                    <a:bodyPr/>
                    <a:lstStyle/>
                    <a:p>
                      <a:pPr>
                        <a:spcBef>
                          <a:spcPts val="1200"/>
                        </a:spcBef>
                        <a:spcAft>
                          <a:spcPts val="0"/>
                        </a:spcAft>
                      </a:pPr>
                      <a:r>
                        <a:rPr lang="de-DE" sz="1600">
                          <a:ln>
                            <a:noFill/>
                          </a:ln>
                          <a:effectLst/>
                          <a:latin typeface="Avenir Next LT Pro"/>
                        </a:rPr>
                        <a:t>3</a:t>
                      </a:r>
                    </a:p>
                  </a:txBody>
                  <a:tcPr marL="68580" marR="68580" marT="0" marB="0" anchor="ctr"/>
                </a:tc>
                <a:tc>
                  <a:txBody>
                    <a:bodyPr/>
                    <a:lstStyle/>
                    <a:p>
                      <a:pPr>
                        <a:spcBef>
                          <a:spcPts val="1200"/>
                        </a:spcBef>
                        <a:spcAft>
                          <a:spcPts val="0"/>
                        </a:spcAft>
                      </a:pPr>
                      <a:r>
                        <a:rPr lang="de-DE" sz="1600">
                          <a:ln>
                            <a:noFill/>
                          </a:ln>
                          <a:effectLst/>
                          <a:latin typeface="Avenir Next LT Pro"/>
                        </a:rPr>
                        <a:t>Nachmittagsbetreuung I</a:t>
                      </a:r>
                    </a:p>
                  </a:txBody>
                  <a:tcPr marL="68580" marR="68580" marT="0" marB="0" anchor="ctr"/>
                </a:tc>
                <a:tc>
                  <a:txBody>
                    <a:bodyPr/>
                    <a:lstStyle/>
                    <a:p>
                      <a:pPr algn="r">
                        <a:spcBef>
                          <a:spcPts val="1200"/>
                        </a:spcBef>
                        <a:spcAft>
                          <a:spcPts val="0"/>
                        </a:spcAft>
                      </a:pPr>
                      <a:r>
                        <a:rPr lang="de-DE" sz="1600">
                          <a:ln>
                            <a:noFill/>
                          </a:ln>
                          <a:effectLst/>
                          <a:latin typeface="Avenir Next LT Pro"/>
                        </a:rPr>
                        <a:t>13.45-16.00 Uhr</a:t>
                      </a:r>
                      <a:endParaRPr lang="de-CH" sz="1600">
                        <a:ln>
                          <a:noFill/>
                        </a:ln>
                        <a:solidFill>
                          <a:srgbClr val="000000"/>
                        </a:solidFill>
                        <a:effectLst/>
                        <a:latin typeface="Avenir Next LT Pro"/>
                        <a:ea typeface="Arial Unicode MS" panose="020B0604020202020204" pitchFamily="34" charset="-128"/>
                        <a:cs typeface="Arial Unicode MS" panose="020B0604020202020204" pitchFamily="34" charset="-128"/>
                      </a:endParaRPr>
                    </a:p>
                  </a:txBody>
                  <a:tcPr marL="68580" marR="68580" marT="0" marB="0" anchor="ctr"/>
                </a:tc>
                <a:extLst>
                  <a:ext uri="{0D108BD9-81ED-4DB2-BD59-A6C34878D82A}">
                    <a16:rowId xmlns:a16="http://schemas.microsoft.com/office/drawing/2014/main" val="2104088093"/>
                  </a:ext>
                </a:extLst>
              </a:tr>
              <a:tr h="543762">
                <a:tc>
                  <a:txBody>
                    <a:bodyPr/>
                    <a:lstStyle/>
                    <a:p>
                      <a:pPr>
                        <a:spcBef>
                          <a:spcPts val="1200"/>
                        </a:spcBef>
                        <a:spcAft>
                          <a:spcPts val="0"/>
                        </a:spcAft>
                      </a:pPr>
                      <a:r>
                        <a:rPr lang="de-DE" sz="1600">
                          <a:ln>
                            <a:noFill/>
                          </a:ln>
                          <a:effectLst/>
                          <a:latin typeface="Avenir Next LT Pro"/>
                        </a:rPr>
                        <a:t>4</a:t>
                      </a:r>
                      <a:endParaRPr lang="de-DE" sz="1600">
                        <a:ln>
                          <a:noFill/>
                        </a:ln>
                        <a:effectLst/>
                        <a:latin typeface="Avenir Next LT Pro" panose="020B0504020202020204" pitchFamily="34" charset="77"/>
                      </a:endParaRPr>
                    </a:p>
                  </a:txBody>
                  <a:tcPr marL="68580" marR="68580" marT="0" marB="0" anchor="ctr"/>
                </a:tc>
                <a:tc>
                  <a:txBody>
                    <a:bodyPr/>
                    <a:lstStyle/>
                    <a:p>
                      <a:pPr>
                        <a:spcBef>
                          <a:spcPts val="1200"/>
                        </a:spcBef>
                        <a:spcAft>
                          <a:spcPts val="0"/>
                        </a:spcAft>
                      </a:pPr>
                      <a:r>
                        <a:rPr lang="de-DE" sz="1600">
                          <a:ln>
                            <a:noFill/>
                          </a:ln>
                          <a:effectLst/>
                          <a:latin typeface="Avenir Next LT Pro"/>
                        </a:rPr>
                        <a:t>Nachmittagsbetreuung II inkl. Zvieri</a:t>
                      </a:r>
                      <a:endParaRPr lang="de-DE" sz="1600">
                        <a:ln>
                          <a:noFill/>
                        </a:ln>
                        <a:effectLst/>
                        <a:latin typeface="Avenir Next LT Pro" panose="020B0504020202020204" pitchFamily="34" charset="77"/>
                      </a:endParaRPr>
                    </a:p>
                  </a:txBody>
                  <a:tcPr marL="68580" marR="68580" marT="0" marB="0" anchor="ctr"/>
                </a:tc>
                <a:tc>
                  <a:txBody>
                    <a:bodyPr/>
                    <a:lstStyle/>
                    <a:p>
                      <a:pPr algn="r">
                        <a:spcBef>
                          <a:spcPts val="1200"/>
                        </a:spcBef>
                        <a:spcAft>
                          <a:spcPts val="0"/>
                        </a:spcAft>
                      </a:pPr>
                      <a:r>
                        <a:rPr lang="de-DE" sz="1600">
                          <a:ln>
                            <a:noFill/>
                          </a:ln>
                          <a:effectLst/>
                          <a:latin typeface="Avenir Next LT Pro"/>
                        </a:rPr>
                        <a:t>  15.25-18.30 Uhr </a:t>
                      </a:r>
                    </a:p>
                  </a:txBody>
                  <a:tcPr marL="68580" marR="68580" marT="0" marB="0" anchor="ctr"/>
                </a:tc>
                <a:extLst>
                  <a:ext uri="{0D108BD9-81ED-4DB2-BD59-A6C34878D82A}">
                    <a16:rowId xmlns:a16="http://schemas.microsoft.com/office/drawing/2014/main" val="3568343915"/>
                  </a:ext>
                </a:extLst>
              </a:tr>
              <a:tr h="553833">
                <a:tc>
                  <a:txBody>
                    <a:bodyPr/>
                    <a:lstStyle/>
                    <a:p>
                      <a:pPr>
                        <a:spcBef>
                          <a:spcPts val="1200"/>
                        </a:spcBef>
                        <a:spcAft>
                          <a:spcPts val="0"/>
                        </a:spcAft>
                      </a:pPr>
                      <a:r>
                        <a:rPr lang="de-DE" sz="1600">
                          <a:ln>
                            <a:noFill/>
                          </a:ln>
                          <a:effectLst/>
                          <a:latin typeface="Avenir Next LT Pro"/>
                        </a:rPr>
                        <a:t>5</a:t>
                      </a:r>
                      <a:endParaRPr lang="de-DE" sz="1600">
                        <a:ln>
                          <a:noFill/>
                        </a:ln>
                        <a:effectLst/>
                        <a:latin typeface="Avenir Next LT Pro" panose="020B0504020202020204" pitchFamily="34" charset="77"/>
                      </a:endParaRPr>
                    </a:p>
                  </a:txBody>
                  <a:tcPr marL="68580" marR="68580" marT="0" marB="0" anchor="ctr"/>
                </a:tc>
                <a:tc>
                  <a:txBody>
                    <a:bodyPr/>
                    <a:lstStyle/>
                    <a:p>
                      <a:pPr>
                        <a:spcBef>
                          <a:spcPts val="1200"/>
                        </a:spcBef>
                        <a:spcAft>
                          <a:spcPts val="0"/>
                        </a:spcAft>
                      </a:pPr>
                      <a:r>
                        <a:rPr lang="de-CH" sz="1600">
                          <a:ln>
                            <a:noFill/>
                          </a:ln>
                          <a:solidFill>
                            <a:srgbClr val="000000"/>
                          </a:solidFill>
                          <a:effectLst/>
                          <a:latin typeface="Avenir Next LT Pro"/>
                          <a:ea typeface="Arial Unicode MS"/>
                          <a:cs typeface="Arial Unicode MS"/>
                        </a:rPr>
                        <a:t>Nachmittagsbetreuung III  inkl. Zvieri</a:t>
                      </a:r>
                      <a:endParaRPr lang="de-CH" sz="1600">
                        <a:ln>
                          <a:noFill/>
                        </a:ln>
                        <a:solidFill>
                          <a:srgbClr val="000000"/>
                        </a:solidFill>
                        <a:effectLst/>
                        <a:latin typeface="Avenir Next LT Pro" panose="020B0504020202020204" pitchFamily="34" charset="77"/>
                        <a:ea typeface="Arial Unicode MS" panose="020B0604020202020204" pitchFamily="34" charset="-128"/>
                        <a:cs typeface="Arial Unicode MS" panose="020B0604020202020204" pitchFamily="34" charset="-128"/>
                      </a:endParaRPr>
                    </a:p>
                  </a:txBody>
                  <a:tcPr marL="68580" marR="68580" marT="0" marB="0" anchor="ctr"/>
                </a:tc>
                <a:tc>
                  <a:txBody>
                    <a:bodyPr/>
                    <a:lstStyle/>
                    <a:p>
                      <a:pPr algn="r">
                        <a:spcBef>
                          <a:spcPts val="1200"/>
                        </a:spcBef>
                        <a:spcAft>
                          <a:spcPts val="0"/>
                        </a:spcAft>
                      </a:pPr>
                      <a:r>
                        <a:rPr lang="de-DE" sz="1600">
                          <a:ln>
                            <a:noFill/>
                          </a:ln>
                          <a:effectLst/>
                          <a:latin typeface="Avenir Next LT Pro"/>
                        </a:rPr>
                        <a:t>13.45-18.30 Uhr</a:t>
                      </a:r>
                    </a:p>
                  </a:txBody>
                  <a:tcPr marL="68580" marR="68580" marT="0" marB="0" anchor="ctr"/>
                </a:tc>
                <a:extLst>
                  <a:ext uri="{0D108BD9-81ED-4DB2-BD59-A6C34878D82A}">
                    <a16:rowId xmlns:a16="http://schemas.microsoft.com/office/drawing/2014/main" val="418046457"/>
                  </a:ext>
                </a:extLst>
              </a:tr>
            </a:tbl>
          </a:graphicData>
        </a:graphic>
      </p:graphicFrame>
    </p:spTree>
    <p:extLst>
      <p:ext uri="{BB962C8B-B14F-4D97-AF65-F5344CB8AC3E}">
        <p14:creationId xmlns:p14="http://schemas.microsoft.com/office/powerpoint/2010/main" val="1628100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8825" y="765175"/>
            <a:ext cx="7126288" cy="719138"/>
          </a:xfrm>
        </p:spPr>
        <p:txBody>
          <a:bodyPr/>
          <a:lstStyle/>
          <a:p>
            <a:br>
              <a:rPr lang="de-DE"/>
            </a:br>
            <a:r>
              <a:rPr lang="de-DE">
                <a:latin typeface="Avenir Next LT Pro" panose="020B0504020202020204" pitchFamily="34" charset="77"/>
              </a:rPr>
              <a:t>Zusätzliche Betreuungsangebote</a:t>
            </a:r>
            <a:endParaRPr lang="de-CH">
              <a:latin typeface="Avenir Next LT Pro" panose="020B0504020202020204" pitchFamily="34" charset="77"/>
            </a:endParaRPr>
          </a:p>
        </p:txBody>
      </p:sp>
      <p:sp>
        <p:nvSpPr>
          <p:cNvPr id="3" name="Inhaltsplatzhalter 2"/>
          <p:cNvSpPr>
            <a:spLocks noGrp="1"/>
          </p:cNvSpPr>
          <p:nvPr>
            <p:ph idx="1"/>
          </p:nvPr>
        </p:nvSpPr>
        <p:spPr/>
        <p:txBody>
          <a:bodyPr/>
          <a:lstStyle/>
          <a:p>
            <a:endParaRPr lang="de-DE"/>
          </a:p>
          <a:p>
            <a:endParaRPr lang="de-DE"/>
          </a:p>
          <a:p>
            <a:endParaRPr lang="de-CH"/>
          </a:p>
        </p:txBody>
      </p:sp>
      <p:sp>
        <p:nvSpPr>
          <p:cNvPr id="7" name="Textfeld 6">
            <a:extLst>
              <a:ext uri="{FF2B5EF4-FFF2-40B4-BE49-F238E27FC236}">
                <a16:creationId xmlns:a16="http://schemas.microsoft.com/office/drawing/2014/main" id="{BCFA26F1-653A-FC46-A227-2974C0967DF8}"/>
              </a:ext>
            </a:extLst>
          </p:cNvPr>
          <p:cNvSpPr txBox="1"/>
          <p:nvPr/>
        </p:nvSpPr>
        <p:spPr>
          <a:xfrm>
            <a:off x="448592" y="1798672"/>
            <a:ext cx="8371879" cy="3859518"/>
          </a:xfrm>
          <a:prstGeom prst="rect">
            <a:avLst/>
          </a:prstGeom>
          <a:noFill/>
        </p:spPr>
        <p:txBody>
          <a:bodyPr wrap="square" lIns="91440" tIns="45720" rIns="91440" bIns="45720" rtlCol="0" anchor="t">
            <a:spAutoFit/>
          </a:bodyPr>
          <a:lstStyle/>
          <a:p>
            <a:pPr marL="285750" indent="-285750">
              <a:buFont typeface="Calibri"/>
              <a:buChar char="-"/>
            </a:pPr>
            <a:r>
              <a:rPr lang="de-DE" b="1">
                <a:latin typeface="Avenir Next LT Pro"/>
                <a:cs typeface="Arial"/>
              </a:rPr>
              <a:t>Schulfreie Tage:</a:t>
            </a:r>
            <a:endParaRPr lang="de-DE">
              <a:latin typeface="Avenir Next LT Pro"/>
              <a:cs typeface="Arial"/>
            </a:endParaRPr>
          </a:p>
          <a:p>
            <a:r>
              <a:rPr lang="de-DE" b="1">
                <a:latin typeface="Avenir Next LT Pro"/>
                <a:cs typeface="Arial"/>
              </a:rPr>
              <a:t>   </a:t>
            </a:r>
            <a:r>
              <a:rPr lang="de-DE">
                <a:latin typeface="Avenir Next LT Pro"/>
                <a:cs typeface="Arial"/>
              </a:rPr>
              <a:t>  Weiterbildungstage des Schulpersonals (SET-Tage)</a:t>
            </a:r>
          </a:p>
          <a:p>
            <a:r>
              <a:rPr lang="de-DE">
                <a:latin typeface="Avenir Next LT Pro"/>
                <a:cs typeface="Arial"/>
              </a:rPr>
              <a:t>      </a:t>
            </a:r>
          </a:p>
          <a:p>
            <a:pPr marL="285750" indent="-285750">
              <a:buFont typeface="Calibri"/>
              <a:buChar char="-"/>
            </a:pPr>
            <a:r>
              <a:rPr lang="de-DE" b="1">
                <a:latin typeface="Avenir Next LT Pro"/>
                <a:cs typeface="Arial"/>
              </a:rPr>
              <a:t>Ferienhort</a:t>
            </a:r>
            <a:endParaRPr lang="de-DE">
              <a:latin typeface="Avenir Next LT Pro"/>
            </a:endParaRPr>
          </a:p>
          <a:p>
            <a:r>
              <a:rPr lang="de-DE">
                <a:latin typeface="Avenir Next LT Pro"/>
                <a:cs typeface="Arial"/>
              </a:rPr>
              <a:t>     Der Schülerclub bietet während sieben Ferienwochen eine Betreuung an: </a:t>
            </a:r>
          </a:p>
          <a:p>
            <a:pPr marL="0" indent="0">
              <a:buNone/>
            </a:pPr>
            <a:endParaRPr lang="de-DE" b="1">
              <a:latin typeface="Avenir Next LT Pro" panose="020B0504020202020204" pitchFamily="34" charset="77"/>
            </a:endParaRPr>
          </a:p>
          <a:p>
            <a:pPr marL="342900" indent="-342900">
              <a:lnSpc>
                <a:spcPct val="110000"/>
              </a:lnSpc>
              <a:buFont typeface="Calibri" panose="020B0604020202020204" pitchFamily="34" charset="0"/>
              <a:buChar char="-"/>
            </a:pPr>
            <a:r>
              <a:rPr lang="de-DE">
                <a:latin typeface="Avenir Next LT Pro"/>
                <a:cs typeface="Arial"/>
              </a:rPr>
              <a:t> Herbstferien (jeweils zweite Ferienwoche)</a:t>
            </a:r>
          </a:p>
          <a:p>
            <a:pPr marL="342900" indent="-342900">
              <a:lnSpc>
                <a:spcPct val="110000"/>
              </a:lnSpc>
              <a:buFont typeface="Calibri" panose="020B0604020202020204" pitchFamily="34" charset="0"/>
              <a:buChar char="-"/>
            </a:pPr>
            <a:r>
              <a:rPr lang="de-DE">
                <a:latin typeface="Avenir Next LT Pro"/>
                <a:cs typeface="Arial"/>
              </a:rPr>
              <a:t> Sportferien (beide Ferienwoche)</a:t>
            </a:r>
            <a:endParaRPr lang="de-DE">
              <a:latin typeface="Avenir Next LT Pro"/>
              <a:cs typeface="Arial" charset="0"/>
            </a:endParaRPr>
          </a:p>
          <a:p>
            <a:pPr marL="342900" indent="-342900">
              <a:lnSpc>
                <a:spcPct val="110000"/>
              </a:lnSpc>
              <a:buFont typeface="Calibri" panose="020B0604020202020204" pitchFamily="34" charset="0"/>
              <a:buChar char="-"/>
            </a:pPr>
            <a:r>
              <a:rPr lang="de-DE">
                <a:latin typeface="Avenir Next LT Pro"/>
                <a:cs typeface="Arial"/>
              </a:rPr>
              <a:t> Frühlingsferien (jeweils zweite Ferienwoche)</a:t>
            </a:r>
          </a:p>
          <a:p>
            <a:pPr marL="342900" indent="-342900">
              <a:lnSpc>
                <a:spcPct val="110000"/>
              </a:lnSpc>
              <a:buFont typeface="Calibri" panose="020B0604020202020204" pitchFamily="34" charset="0"/>
              <a:buChar char="-"/>
            </a:pPr>
            <a:r>
              <a:rPr lang="de-DE">
                <a:latin typeface="Avenir Next LT Pro"/>
                <a:cs typeface="Arial"/>
              </a:rPr>
              <a:t> Sommerferien (erste, vierte und fünfte Ferienwoche)</a:t>
            </a:r>
            <a:endParaRPr lang="de-DE">
              <a:cs typeface="Arial"/>
            </a:endParaRPr>
          </a:p>
          <a:p>
            <a:pPr>
              <a:lnSpc>
                <a:spcPct val="110000"/>
              </a:lnSpc>
            </a:pPr>
            <a:endParaRPr lang="de-DE">
              <a:latin typeface="Avenir Next LT Pro"/>
              <a:cs typeface="Arial"/>
            </a:endParaRPr>
          </a:p>
          <a:p>
            <a:pPr>
              <a:lnSpc>
                <a:spcPct val="110000"/>
              </a:lnSpc>
            </a:pPr>
            <a:endParaRPr lang="de-DE">
              <a:latin typeface="Avenir Next LT Pro"/>
              <a:cs typeface="Arial"/>
            </a:endParaRPr>
          </a:p>
          <a:p>
            <a:endParaRPr lang="de-DE"/>
          </a:p>
        </p:txBody>
      </p:sp>
    </p:spTree>
    <p:extLst>
      <p:ext uri="{BB962C8B-B14F-4D97-AF65-F5344CB8AC3E}">
        <p14:creationId xmlns:p14="http://schemas.microsoft.com/office/powerpoint/2010/main" val="22374996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latin typeface="Avenir Next LT Pro"/>
              </a:rPr>
              <a:t>Informationen zur Betreuung</a:t>
            </a:r>
            <a:endParaRPr lang="de-CH">
              <a:latin typeface="Avenir Next LT Pro" panose="020B0504020202020204" pitchFamily="34" charset="77"/>
            </a:endParaRPr>
          </a:p>
        </p:txBody>
      </p:sp>
      <p:sp>
        <p:nvSpPr>
          <p:cNvPr id="3" name="Inhaltsplatzhalter 2"/>
          <p:cNvSpPr>
            <a:spLocks noGrp="1"/>
          </p:cNvSpPr>
          <p:nvPr>
            <p:ph idx="1"/>
          </p:nvPr>
        </p:nvSpPr>
        <p:spPr>
          <a:xfrm>
            <a:off x="282575" y="1744663"/>
            <a:ext cx="7889825" cy="4348162"/>
          </a:xfrm>
        </p:spPr>
        <p:txBody>
          <a:bodyPr/>
          <a:lstStyle/>
          <a:p>
            <a:pPr marL="342900" indent="-342900">
              <a:lnSpc>
                <a:spcPct val="120000"/>
              </a:lnSpc>
              <a:buFont typeface="Arial" panose="020B0604020202020204" pitchFamily="34" charset="0"/>
              <a:buChar char="•"/>
            </a:pPr>
            <a:r>
              <a:rPr lang="de-DE">
                <a:latin typeface="Avenir Next LT Pro"/>
                <a:sym typeface="Wingdings"/>
              </a:rPr>
              <a:t>Betriebsreglement, Anmeldeformulare, Infos zu Tarifen, subventionierte Elternbeiträge, Anmeldefristen und vieles mehr unter</a:t>
            </a:r>
            <a:br>
              <a:rPr lang="de-DE">
                <a:latin typeface="Avenir Next LT Pro" panose="020B0504020202020204" pitchFamily="34" charset="77"/>
              </a:rPr>
            </a:br>
            <a:r>
              <a:rPr lang="de-DE" u="sng">
                <a:latin typeface="Avenir Next LT Pro"/>
                <a:sym typeface="Wingdings"/>
                <a:hlinkClick r:id="rId3">
                  <a:extLst>
                    <a:ext uri="{A12FA001-AC4F-418D-AE19-62706E023703}">
                      <ahyp:hlinkClr xmlns:ahyp="http://schemas.microsoft.com/office/drawing/2018/hyperlinkcolor" val="tx"/>
                    </a:ext>
                  </a:extLst>
                </a:hlinkClick>
              </a:rPr>
              <a:t>www.schule-uitikon.ch/betreuung</a:t>
            </a:r>
            <a:r>
              <a:rPr lang="de-DE" u="sng">
                <a:latin typeface="Avenir Next LT Pro"/>
                <a:cs typeface="Arial"/>
                <a:sym typeface="Wingdings"/>
              </a:rPr>
              <a:t> </a:t>
            </a:r>
            <a:r>
              <a:rPr lang="de-DE" u="sng" err="1">
                <a:latin typeface="Avenir Next LT Pro"/>
                <a:cs typeface="Arial"/>
                <a:sym typeface="Wingdings"/>
              </a:rPr>
              <a:t>publikationen</a:t>
            </a:r>
            <a:r>
              <a:rPr lang="de-DE" u="sng">
                <a:latin typeface="Avenir Next LT Pro"/>
                <a:cs typeface="Arial"/>
                <a:sym typeface="Wingdings"/>
              </a:rPr>
              <a:t>/</a:t>
            </a:r>
            <a:r>
              <a:rPr lang="de-DE" u="sng" err="1">
                <a:latin typeface="Avenir Next LT Pro"/>
                <a:cs typeface="Arial"/>
                <a:sym typeface="Wingdings"/>
              </a:rPr>
              <a:t>betriebsreglement</a:t>
            </a:r>
            <a:endParaRPr lang="de-DE" u="sng" err="1">
              <a:latin typeface="Avenir Next LT Pro"/>
              <a:cs typeface="Arial"/>
            </a:endParaRPr>
          </a:p>
          <a:p>
            <a:pPr>
              <a:lnSpc>
                <a:spcPct val="120000"/>
              </a:lnSpc>
            </a:pPr>
            <a:endParaRPr lang="de-DE">
              <a:latin typeface="Avenir Next LT Pro" panose="020B0504020202020204" pitchFamily="34" charset="77"/>
              <a:cs typeface="Arial"/>
            </a:endParaRPr>
          </a:p>
          <a:p>
            <a:pPr marL="342900" indent="-342900">
              <a:lnSpc>
                <a:spcPct val="120000"/>
              </a:lnSpc>
              <a:buFont typeface="Arial" panose="020B0604020202020204" pitchFamily="34" charset="0"/>
              <a:buChar char="•"/>
            </a:pPr>
            <a:endParaRPr lang="de-DE">
              <a:latin typeface="Avenir Next LT Pro"/>
              <a:cs typeface="Arial"/>
            </a:endParaRPr>
          </a:p>
          <a:p>
            <a:pPr marL="342900" indent="-342900">
              <a:buFont typeface="Arial" panose="020B0604020202020204" pitchFamily="34" charset="0"/>
              <a:buChar char="•"/>
            </a:pPr>
            <a:r>
              <a:rPr lang="de-DE">
                <a:latin typeface="Avenir Next LT Pro"/>
              </a:rPr>
              <a:t>Nach Voranmeldung bei der jeweiligen Standortleitung ist ein Schnuppern in den Räumlichkeiten des Schülerclubs vor dem Schulstart möglich </a:t>
            </a:r>
            <a:endParaRPr lang="de-DE">
              <a:solidFill>
                <a:srgbClr val="FF0000"/>
              </a:solidFill>
              <a:latin typeface="Avenir Next LT Pro" panose="020B0504020202020204" pitchFamily="34" charset="77"/>
            </a:endParaRPr>
          </a:p>
          <a:p>
            <a:endParaRPr lang="de-CH"/>
          </a:p>
        </p:txBody>
      </p:sp>
    </p:spTree>
    <p:extLst>
      <p:ext uri="{BB962C8B-B14F-4D97-AF65-F5344CB8AC3E}">
        <p14:creationId xmlns:p14="http://schemas.microsoft.com/office/powerpoint/2010/main" val="12697391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EC8835-2380-9F8B-C7B9-E73033350A1E}"/>
              </a:ext>
            </a:extLst>
          </p:cNvPr>
          <p:cNvSpPr>
            <a:spLocks noGrp="1"/>
          </p:cNvSpPr>
          <p:nvPr>
            <p:ph type="title"/>
          </p:nvPr>
        </p:nvSpPr>
        <p:spPr/>
        <p:txBody>
          <a:bodyPr/>
          <a:lstStyle/>
          <a:p>
            <a:r>
              <a:rPr lang="de-DE"/>
              <a:t>Tagesablauf im Schülerclub</a:t>
            </a:r>
          </a:p>
        </p:txBody>
      </p:sp>
      <p:sp>
        <p:nvSpPr>
          <p:cNvPr id="3" name="Inhaltsplatzhalter 2">
            <a:extLst>
              <a:ext uri="{FF2B5EF4-FFF2-40B4-BE49-F238E27FC236}">
                <a16:creationId xmlns:a16="http://schemas.microsoft.com/office/drawing/2014/main" id="{04430D59-D977-9C31-E8D1-15214AF4BD3E}"/>
              </a:ext>
            </a:extLst>
          </p:cNvPr>
          <p:cNvSpPr>
            <a:spLocks noGrp="1"/>
          </p:cNvSpPr>
          <p:nvPr>
            <p:ph idx="1"/>
          </p:nvPr>
        </p:nvSpPr>
        <p:spPr/>
        <p:txBody>
          <a:bodyPr/>
          <a:lstStyle/>
          <a:p>
            <a:r>
              <a:rPr lang="de-CH"/>
              <a:t> </a:t>
            </a:r>
          </a:p>
          <a:p>
            <a:endParaRPr lang="de-DE"/>
          </a:p>
        </p:txBody>
      </p:sp>
      <p:sp>
        <p:nvSpPr>
          <p:cNvPr id="4" name="Textfeld 3">
            <a:extLst>
              <a:ext uri="{FF2B5EF4-FFF2-40B4-BE49-F238E27FC236}">
                <a16:creationId xmlns:a16="http://schemas.microsoft.com/office/drawing/2014/main" id="{A65C7111-4A1B-326E-9039-FBF8ED100804}"/>
              </a:ext>
            </a:extLst>
          </p:cNvPr>
          <p:cNvSpPr txBox="1"/>
          <p:nvPr/>
        </p:nvSpPr>
        <p:spPr>
          <a:xfrm>
            <a:off x="539749" y="1773238"/>
            <a:ext cx="3481407" cy="5909310"/>
          </a:xfrm>
          <a:prstGeom prst="rect">
            <a:avLst/>
          </a:prstGeom>
          <a:noFill/>
        </p:spPr>
        <p:txBody>
          <a:bodyPr wrap="square" rtlCol="0">
            <a:spAutoFit/>
          </a:bodyPr>
          <a:lstStyle/>
          <a:p>
            <a:r>
              <a:rPr lang="de-DE"/>
              <a:t>7.00Uhr Öffnung Morgentisch</a:t>
            </a:r>
          </a:p>
          <a:p>
            <a:endParaRPr lang="de-DE"/>
          </a:p>
          <a:p>
            <a:r>
              <a:rPr lang="de-DE"/>
              <a:t>08.10Uhr Begleitung in den </a:t>
            </a:r>
            <a:r>
              <a:rPr lang="de-DE" err="1"/>
              <a:t>Kiga</a:t>
            </a:r>
            <a:endParaRPr lang="de-DE"/>
          </a:p>
          <a:p>
            <a:endParaRPr lang="de-DE"/>
          </a:p>
          <a:p>
            <a:r>
              <a:rPr lang="de-DE"/>
              <a:t>11.50Uhr Abholung im </a:t>
            </a:r>
            <a:r>
              <a:rPr lang="de-DE" err="1"/>
              <a:t>Kiga</a:t>
            </a:r>
            <a:endParaRPr lang="de-DE"/>
          </a:p>
          <a:p>
            <a:endParaRPr lang="de-DE"/>
          </a:p>
          <a:p>
            <a:r>
              <a:rPr lang="de-DE"/>
              <a:t>12.10Uhr Mittagessen</a:t>
            </a:r>
          </a:p>
          <a:p>
            <a:endParaRPr lang="de-DE"/>
          </a:p>
          <a:p>
            <a:r>
              <a:rPr lang="de-DE"/>
              <a:t>12.45Uhr Zähneputzen</a:t>
            </a:r>
          </a:p>
          <a:p>
            <a:endParaRPr lang="de-DE"/>
          </a:p>
          <a:p>
            <a:r>
              <a:rPr lang="de-DE"/>
              <a:t>13.00Uhr “Siesta“ Ruhephase</a:t>
            </a:r>
          </a:p>
          <a:p>
            <a:endParaRPr lang="de-DE"/>
          </a:p>
          <a:p>
            <a:r>
              <a:rPr lang="de-DE"/>
              <a:t>13.30Uhr Freispiel</a:t>
            </a:r>
          </a:p>
          <a:p>
            <a:endParaRPr lang="de-DE"/>
          </a:p>
          <a:p>
            <a:r>
              <a:rPr lang="de-DE"/>
              <a:t>14.30Uhr Aktivität</a:t>
            </a:r>
          </a:p>
          <a:p>
            <a:endParaRPr lang="de-DE"/>
          </a:p>
          <a:p>
            <a:endParaRPr lang="de-DE"/>
          </a:p>
          <a:p>
            <a:endParaRPr lang="de-DE"/>
          </a:p>
          <a:p>
            <a:endParaRPr lang="de-DE"/>
          </a:p>
          <a:p>
            <a:endParaRPr lang="de-DE"/>
          </a:p>
          <a:p>
            <a:endParaRPr lang="de-DE"/>
          </a:p>
        </p:txBody>
      </p:sp>
      <p:sp>
        <p:nvSpPr>
          <p:cNvPr id="6" name="Textfeld 5">
            <a:extLst>
              <a:ext uri="{FF2B5EF4-FFF2-40B4-BE49-F238E27FC236}">
                <a16:creationId xmlns:a16="http://schemas.microsoft.com/office/drawing/2014/main" id="{BD60EE71-5F5D-1CB0-8C46-DB5A000E17FC}"/>
              </a:ext>
            </a:extLst>
          </p:cNvPr>
          <p:cNvSpPr txBox="1"/>
          <p:nvPr/>
        </p:nvSpPr>
        <p:spPr>
          <a:xfrm>
            <a:off x="4775812" y="1666945"/>
            <a:ext cx="4572000" cy="2031325"/>
          </a:xfrm>
          <a:prstGeom prst="rect">
            <a:avLst/>
          </a:prstGeom>
          <a:noFill/>
        </p:spPr>
        <p:txBody>
          <a:bodyPr wrap="square">
            <a:spAutoFit/>
          </a:bodyPr>
          <a:lstStyle/>
          <a:p>
            <a:r>
              <a:rPr lang="de-DE"/>
              <a:t>16.00Uhr Zvieri essen</a:t>
            </a:r>
          </a:p>
          <a:p>
            <a:endParaRPr lang="de-DE"/>
          </a:p>
          <a:p>
            <a:r>
              <a:rPr lang="de-DE"/>
              <a:t>16.30Uhr Freispiel</a:t>
            </a:r>
          </a:p>
          <a:p>
            <a:endParaRPr lang="de-DE"/>
          </a:p>
          <a:p>
            <a:r>
              <a:rPr lang="de-DE"/>
              <a:t>18.15Uhr Abholschluss Kinder</a:t>
            </a:r>
          </a:p>
          <a:p>
            <a:endParaRPr lang="de-DE"/>
          </a:p>
          <a:p>
            <a:r>
              <a:rPr lang="de-DE"/>
              <a:t>18.30Uhr </a:t>
            </a:r>
            <a:r>
              <a:rPr lang="de-DE" err="1"/>
              <a:t>Schliessung</a:t>
            </a:r>
            <a:r>
              <a:rPr lang="de-DE"/>
              <a:t> Schülerclub</a:t>
            </a:r>
          </a:p>
        </p:txBody>
      </p:sp>
    </p:spTree>
    <p:extLst>
      <p:ext uri="{BB962C8B-B14F-4D97-AF65-F5344CB8AC3E}">
        <p14:creationId xmlns:p14="http://schemas.microsoft.com/office/powerpoint/2010/main" val="3382464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Ein Bild, das Text, Menschliches Gesicht, Junge, Person enthält.&#10;&#10;Beschreibung automatisch generiert.">
            <a:extLst>
              <a:ext uri="{FF2B5EF4-FFF2-40B4-BE49-F238E27FC236}">
                <a16:creationId xmlns:a16="http://schemas.microsoft.com/office/drawing/2014/main" id="{4917DB22-27E5-EA16-03E1-815F5C95D3D7}"/>
              </a:ext>
            </a:extLst>
          </p:cNvPr>
          <p:cNvPicPr>
            <a:picLocks noChangeAspect="1"/>
          </p:cNvPicPr>
          <p:nvPr/>
        </p:nvPicPr>
        <p:blipFill>
          <a:blip r:embed="rId2"/>
          <a:stretch>
            <a:fillRect/>
          </a:stretch>
        </p:blipFill>
        <p:spPr>
          <a:xfrm>
            <a:off x="118492" y="1220437"/>
            <a:ext cx="7384967" cy="4790675"/>
          </a:xfrm>
          <a:prstGeom prst="rect">
            <a:avLst/>
          </a:prstGeom>
        </p:spPr>
      </p:pic>
    </p:spTree>
    <p:extLst>
      <p:ext uri="{BB962C8B-B14F-4D97-AF65-F5344CB8AC3E}">
        <p14:creationId xmlns:p14="http://schemas.microsoft.com/office/powerpoint/2010/main" val="1117623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Ein Bild, das Text, Screenshot, Schrift enthält.&#10;&#10;Beschreibung automatisch generiert.">
            <a:extLst>
              <a:ext uri="{FF2B5EF4-FFF2-40B4-BE49-F238E27FC236}">
                <a16:creationId xmlns:a16="http://schemas.microsoft.com/office/drawing/2014/main" id="{0358D490-84C5-26D0-BCEF-E042077598B5}"/>
              </a:ext>
            </a:extLst>
          </p:cNvPr>
          <p:cNvPicPr>
            <a:picLocks noChangeAspect="1"/>
          </p:cNvPicPr>
          <p:nvPr/>
        </p:nvPicPr>
        <p:blipFill>
          <a:blip r:embed="rId2"/>
          <a:srcRect l="3923" r="-1" b="-1"/>
          <a:stretch/>
        </p:blipFill>
        <p:spPr>
          <a:xfrm>
            <a:off x="539750" y="1773238"/>
            <a:ext cx="7345363" cy="4319587"/>
          </a:xfrm>
          <a:prstGeom prst="rect">
            <a:avLst/>
          </a:prstGeom>
          <a:noFill/>
        </p:spPr>
      </p:pic>
      <p:sp>
        <p:nvSpPr>
          <p:cNvPr id="4" name="Titel 3">
            <a:extLst>
              <a:ext uri="{FF2B5EF4-FFF2-40B4-BE49-F238E27FC236}">
                <a16:creationId xmlns:a16="http://schemas.microsoft.com/office/drawing/2014/main" id="{31AA339A-782A-0819-FFF2-E0C2229D21E5}"/>
              </a:ext>
            </a:extLst>
          </p:cNvPr>
          <p:cNvSpPr>
            <a:spLocks noGrp="1"/>
          </p:cNvSpPr>
          <p:nvPr>
            <p:ph type="title"/>
          </p:nvPr>
        </p:nvSpPr>
        <p:spPr/>
        <p:txBody>
          <a:bodyPr/>
          <a:lstStyle/>
          <a:p>
            <a:r>
              <a:rPr lang="de-DE">
                <a:latin typeface="Avenir Next LT Pro" panose="020B0504020202020204" pitchFamily="34" charset="77"/>
              </a:rPr>
              <a:t>Beratungsangebot für Eltern</a:t>
            </a:r>
          </a:p>
        </p:txBody>
      </p:sp>
    </p:spTree>
    <p:extLst>
      <p:ext uri="{BB962C8B-B14F-4D97-AF65-F5344CB8AC3E}">
        <p14:creationId xmlns:p14="http://schemas.microsoft.com/office/powerpoint/2010/main" val="1960433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AC28CA44-8659-F6B2-5963-D88336BC38E3}"/>
              </a:ext>
            </a:extLst>
          </p:cNvPr>
          <p:cNvSpPr>
            <a:spLocks noGrp="1"/>
          </p:cNvSpPr>
          <p:nvPr>
            <p:ph type="title"/>
          </p:nvPr>
        </p:nvSpPr>
        <p:spPr>
          <a:xfrm>
            <a:off x="539750" y="765175"/>
            <a:ext cx="7345363" cy="719138"/>
          </a:xfrm>
        </p:spPr>
        <p:txBody>
          <a:bodyPr/>
          <a:lstStyle/>
          <a:p>
            <a:r>
              <a:rPr lang="en-US">
                <a:latin typeface="Avenir Next LT Pro" panose="020B0504020202020204" pitchFamily="34" charset="77"/>
              </a:rPr>
              <a:t>Der </a:t>
            </a:r>
            <a:r>
              <a:rPr lang="en-US" err="1">
                <a:latin typeface="Avenir Next LT Pro" panose="020B0504020202020204" pitchFamily="34" charset="77"/>
              </a:rPr>
              <a:t>Elternrat</a:t>
            </a:r>
            <a:r>
              <a:rPr lang="en-US">
                <a:latin typeface="Avenir Next LT Pro" panose="020B0504020202020204" pitchFamily="34" charset="77"/>
              </a:rPr>
              <a:t> und seine </a:t>
            </a:r>
            <a:r>
              <a:rPr lang="en-US" err="1">
                <a:latin typeface="Avenir Next LT Pro" panose="020B0504020202020204" pitchFamily="34" charset="77"/>
              </a:rPr>
              <a:t>Projekte</a:t>
            </a:r>
            <a:endParaRPr lang="en-US">
              <a:latin typeface="Avenir Next LT Pro" panose="020B0504020202020204" pitchFamily="34" charset="77"/>
            </a:endParaRPr>
          </a:p>
        </p:txBody>
      </p:sp>
      <p:pic>
        <p:nvPicPr>
          <p:cNvPr id="5" name="Inhaltsplatzhalter 4" descr="Ein Bild, das Text, Screenshot enthält.&#10;&#10;Automatisch generierte Beschreibung">
            <a:extLst>
              <a:ext uri="{FF2B5EF4-FFF2-40B4-BE49-F238E27FC236}">
                <a16:creationId xmlns:a16="http://schemas.microsoft.com/office/drawing/2014/main" id="{E5C136A9-787E-3AD1-7332-A7DEBE4FB6E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750" y="2509867"/>
            <a:ext cx="7345363" cy="2846328"/>
          </a:xfrm>
          <a:noFill/>
        </p:spPr>
      </p:pic>
    </p:spTree>
    <p:extLst>
      <p:ext uri="{BB962C8B-B14F-4D97-AF65-F5344CB8AC3E}">
        <p14:creationId xmlns:p14="http://schemas.microsoft.com/office/powerpoint/2010/main" val="41702712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14020D-3B33-FFAC-1EA3-B8FDF0B3DE1C}"/>
              </a:ext>
            </a:extLst>
          </p:cNvPr>
          <p:cNvSpPr>
            <a:spLocks noGrp="1"/>
          </p:cNvSpPr>
          <p:nvPr>
            <p:ph type="title"/>
          </p:nvPr>
        </p:nvSpPr>
        <p:spPr/>
        <p:txBody>
          <a:bodyPr/>
          <a:lstStyle/>
          <a:p>
            <a:r>
              <a:rPr lang="de-DE">
                <a:latin typeface="Avenir Next LT Pro" panose="020B0504020202020204" pitchFamily="34" charset="77"/>
              </a:rPr>
              <a:t>Infostände</a:t>
            </a:r>
          </a:p>
        </p:txBody>
      </p:sp>
      <p:sp>
        <p:nvSpPr>
          <p:cNvPr id="3" name="Inhaltsplatzhalter 2">
            <a:extLst>
              <a:ext uri="{FF2B5EF4-FFF2-40B4-BE49-F238E27FC236}">
                <a16:creationId xmlns:a16="http://schemas.microsoft.com/office/drawing/2014/main" id="{BB549760-110F-9FEB-CF37-767A6A7DC06C}"/>
              </a:ext>
            </a:extLst>
          </p:cNvPr>
          <p:cNvSpPr>
            <a:spLocks noGrp="1"/>
          </p:cNvSpPr>
          <p:nvPr>
            <p:ph idx="1"/>
          </p:nvPr>
        </p:nvSpPr>
        <p:spPr/>
        <p:txBody>
          <a:bodyPr/>
          <a:lstStyle/>
          <a:p>
            <a:pPr marL="342900" indent="-342900">
              <a:lnSpc>
                <a:spcPct val="150000"/>
              </a:lnSpc>
              <a:buFont typeface="Arial"/>
              <a:buChar char="•"/>
            </a:pPr>
            <a:r>
              <a:rPr lang="de-DE">
                <a:latin typeface="Avenir Next LT Pro" panose="020B0504020202020204" pitchFamily="34" charset="77"/>
                <a:cs typeface="Arial"/>
              </a:rPr>
              <a:t>Kindergarten</a:t>
            </a:r>
            <a:endParaRPr lang="de-DE">
              <a:latin typeface="Avenir Next LT Pro" panose="020B0504020202020204" pitchFamily="34" charset="77"/>
            </a:endParaRPr>
          </a:p>
          <a:p>
            <a:pPr marL="342900" indent="-342900">
              <a:lnSpc>
                <a:spcPct val="150000"/>
              </a:lnSpc>
              <a:buFont typeface="Arial"/>
              <a:buChar char="•"/>
            </a:pPr>
            <a:r>
              <a:rPr lang="de-DE">
                <a:latin typeface="Avenir Next LT Pro" panose="020B0504020202020204" pitchFamily="34" charset="77"/>
                <a:cs typeface="Arial"/>
              </a:rPr>
              <a:t>KJZ</a:t>
            </a:r>
          </a:p>
          <a:p>
            <a:pPr marL="342900" indent="-342900">
              <a:lnSpc>
                <a:spcPct val="150000"/>
              </a:lnSpc>
              <a:buFont typeface="Arial"/>
              <a:buChar char="•"/>
            </a:pPr>
            <a:r>
              <a:rPr lang="de-DE">
                <a:latin typeface="Avenir Next LT Pro" panose="020B0504020202020204" pitchFamily="34" charset="77"/>
                <a:cs typeface="Arial"/>
              </a:rPr>
              <a:t>Elternrat</a:t>
            </a:r>
          </a:p>
          <a:p>
            <a:pPr marL="342900" indent="-342900">
              <a:lnSpc>
                <a:spcPct val="150000"/>
              </a:lnSpc>
              <a:buFont typeface="Arial"/>
              <a:buChar char="•"/>
            </a:pPr>
            <a:r>
              <a:rPr lang="de-DE">
                <a:latin typeface="Avenir Next LT Pro" panose="020B0504020202020204" pitchFamily="34" charset="77"/>
                <a:cs typeface="Arial"/>
              </a:rPr>
              <a:t>Schülerclub</a:t>
            </a:r>
          </a:p>
          <a:p>
            <a:pPr marL="342900" indent="-342900">
              <a:lnSpc>
                <a:spcPct val="150000"/>
              </a:lnSpc>
              <a:buFont typeface="Arial"/>
              <a:buChar char="•"/>
            </a:pPr>
            <a:r>
              <a:rPr lang="de-DE">
                <a:latin typeface="Avenir Next LT Pro" panose="020B0504020202020204" pitchFamily="34" charset="77"/>
                <a:cs typeface="Arial"/>
              </a:rPr>
              <a:t>Polizist</a:t>
            </a:r>
          </a:p>
          <a:p>
            <a:pPr marL="342900" indent="-342900">
              <a:lnSpc>
                <a:spcPct val="150000"/>
              </a:lnSpc>
              <a:buFont typeface="Arial"/>
              <a:buChar char="•"/>
            </a:pPr>
            <a:r>
              <a:rPr lang="de-DE">
                <a:latin typeface="Avenir Next LT Pro" panose="020B0504020202020204" pitchFamily="34" charset="77"/>
                <a:cs typeface="Arial"/>
              </a:rPr>
              <a:t>Schulleitung: bitte an diesem Stand Ihr Couvert mit der Umfrage &amp; wichtige Unterlagen abholen</a:t>
            </a:r>
          </a:p>
        </p:txBody>
      </p:sp>
    </p:spTree>
    <p:extLst>
      <p:ext uri="{BB962C8B-B14F-4D97-AF65-F5344CB8AC3E}">
        <p14:creationId xmlns:p14="http://schemas.microsoft.com/office/powerpoint/2010/main" val="2648779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190C57-8179-E872-4CA0-290A52DAF3DC}"/>
              </a:ext>
            </a:extLst>
          </p:cNvPr>
          <p:cNvSpPr>
            <a:spLocks noGrp="1"/>
          </p:cNvSpPr>
          <p:nvPr>
            <p:ph type="title"/>
          </p:nvPr>
        </p:nvSpPr>
        <p:spPr>
          <a:xfrm>
            <a:off x="769603" y="3660351"/>
            <a:ext cx="5486400" cy="566738"/>
          </a:xfrm>
        </p:spPr>
        <p:txBody>
          <a:bodyPr wrap="square" anchor="b">
            <a:normAutofit/>
          </a:bodyPr>
          <a:lstStyle/>
          <a:p>
            <a:endParaRPr lang="de-DE">
              <a:latin typeface="Avenir Next LT Pro" panose="020B0504020202020204" pitchFamily="34" charset="77"/>
            </a:endParaRPr>
          </a:p>
        </p:txBody>
      </p:sp>
      <p:sp>
        <p:nvSpPr>
          <p:cNvPr id="10" name="Text Placeholder 3">
            <a:extLst>
              <a:ext uri="{FF2B5EF4-FFF2-40B4-BE49-F238E27FC236}">
                <a16:creationId xmlns:a16="http://schemas.microsoft.com/office/drawing/2014/main" id="{54709F37-9F8F-3899-605C-EAB7E5DFCC48}"/>
              </a:ext>
            </a:extLst>
          </p:cNvPr>
          <p:cNvSpPr>
            <a:spLocks noGrp="1"/>
          </p:cNvSpPr>
          <p:nvPr>
            <p:ph type="body" sz="half" idx="2"/>
          </p:nvPr>
        </p:nvSpPr>
        <p:spPr>
          <a:xfrm>
            <a:off x="988367" y="4783137"/>
            <a:ext cx="5486400" cy="804862"/>
          </a:xfrm>
        </p:spPr>
        <p:txBody>
          <a:bodyPr/>
          <a:lstStyle/>
          <a:p>
            <a:endParaRPr lang="en-US"/>
          </a:p>
        </p:txBody>
      </p:sp>
      <p:pic>
        <p:nvPicPr>
          <p:cNvPr id="9" name="Bildplatzhalter 8" descr="Ein Bild, das Zeichnung, Clipart, Cartoon, Entwurf enthält.&#10;&#10;Automatisch generierte Beschreibung">
            <a:extLst>
              <a:ext uri="{FF2B5EF4-FFF2-40B4-BE49-F238E27FC236}">
                <a16:creationId xmlns:a16="http://schemas.microsoft.com/office/drawing/2014/main" id="{B784777B-FAEA-E72C-3493-14F3A23863E6}"/>
              </a:ext>
            </a:extLst>
          </p:cNvPr>
          <p:cNvPicPr>
            <a:picLocks noGrp="1" noChangeAspect="1"/>
          </p:cNvPicPr>
          <p:nvPr>
            <p:ph type="pic" idx="1"/>
          </p:nvPr>
        </p:nvPicPr>
        <p:blipFill>
          <a:blip r:embed="rId2">
            <a:extLst>
              <a:ext uri="{28A0092B-C50C-407E-A947-70E740481C1C}">
                <a14:useLocalDpi xmlns:a14="http://schemas.microsoft.com/office/drawing/2010/main" val="0"/>
              </a:ext>
            </a:extLst>
          </a:blip>
          <a:srcRect t="14874" b="14874"/>
          <a:stretch>
            <a:fillRect/>
          </a:stretch>
        </p:blipFill>
        <p:spPr>
          <a:xfrm>
            <a:off x="3673475" y="2743200"/>
            <a:ext cx="5076825" cy="3576638"/>
          </a:xfrm>
        </p:spPr>
      </p:pic>
      <p:sp>
        <p:nvSpPr>
          <p:cNvPr id="7" name="Textfeld 6">
            <a:extLst>
              <a:ext uri="{FF2B5EF4-FFF2-40B4-BE49-F238E27FC236}">
                <a16:creationId xmlns:a16="http://schemas.microsoft.com/office/drawing/2014/main" id="{711E085E-ED51-A7BF-ABBE-A2A103A4C53C}"/>
              </a:ext>
            </a:extLst>
          </p:cNvPr>
          <p:cNvSpPr txBox="1"/>
          <p:nvPr/>
        </p:nvSpPr>
        <p:spPr>
          <a:xfrm>
            <a:off x="393031" y="1446464"/>
            <a:ext cx="5486400" cy="1656415"/>
          </a:xfrm>
          <a:prstGeom prst="rect">
            <a:avLst/>
          </a:prstGeom>
          <a:noFill/>
        </p:spPr>
        <p:txBody>
          <a:bodyPr wrap="square">
            <a:spAutoFit/>
          </a:bodyPr>
          <a:lstStyle/>
          <a:p>
            <a:pPr>
              <a:lnSpc>
                <a:spcPct val="115000"/>
              </a:lnSpc>
              <a:spcAft>
                <a:spcPts val="800"/>
              </a:spcAft>
            </a:pPr>
            <a:r>
              <a:rPr lang="de-DE" sz="3200">
                <a:latin typeface="Avenir Next LT Pro" panose="020B0504020202020204" pitchFamily="34" charset="77"/>
              </a:rPr>
              <a:t>„Wer viel verstehen will, muss viel spielen.“ </a:t>
            </a:r>
          </a:p>
          <a:p>
            <a:pPr>
              <a:lnSpc>
                <a:spcPct val="115000"/>
              </a:lnSpc>
              <a:spcAft>
                <a:spcPts val="800"/>
              </a:spcAft>
            </a:pPr>
            <a:r>
              <a:rPr lang="de-DE" sz="2000">
                <a:latin typeface="Avenir Next LT Pro" panose="020B0504020202020204" pitchFamily="34" charset="77"/>
              </a:rPr>
              <a:t>Gottfried Benn</a:t>
            </a:r>
            <a:endParaRPr lang="de-CH" sz="2000" kern="100">
              <a:effectLst/>
              <a:latin typeface="Avenir Next LT Pro" panose="020B0504020202020204" pitchFamily="34" charset="77"/>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561725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91BA4E-C236-96D4-C37B-03AFB3A50263}"/>
              </a:ext>
            </a:extLst>
          </p:cNvPr>
          <p:cNvSpPr>
            <a:spLocks noGrp="1"/>
          </p:cNvSpPr>
          <p:nvPr>
            <p:ph type="title"/>
          </p:nvPr>
        </p:nvSpPr>
        <p:spPr/>
        <p:txBody>
          <a:bodyPr/>
          <a:lstStyle/>
          <a:p>
            <a:r>
              <a:rPr lang="de-DE">
                <a:latin typeface="Avenir Next LT Pro" panose="020B0504020202020204" pitchFamily="34" charset="77"/>
                <a:cs typeface="Arial"/>
              </a:rPr>
              <a:t>Unsere Klassenlehrpersonen</a:t>
            </a:r>
            <a:endParaRPr lang="de-DE">
              <a:latin typeface="Avenir Next LT Pro" panose="020B0504020202020204" pitchFamily="34" charset="77"/>
            </a:endParaRPr>
          </a:p>
        </p:txBody>
      </p:sp>
      <p:sp>
        <p:nvSpPr>
          <p:cNvPr id="3" name="Inhaltsplatzhalter 2">
            <a:extLst>
              <a:ext uri="{FF2B5EF4-FFF2-40B4-BE49-F238E27FC236}">
                <a16:creationId xmlns:a16="http://schemas.microsoft.com/office/drawing/2014/main" id="{A236DDA3-B8FA-3CC3-FEA6-C7040419A202}"/>
              </a:ext>
            </a:extLst>
          </p:cNvPr>
          <p:cNvSpPr>
            <a:spLocks noGrp="1"/>
          </p:cNvSpPr>
          <p:nvPr>
            <p:ph sz="half" idx="1"/>
          </p:nvPr>
        </p:nvSpPr>
        <p:spPr/>
        <p:txBody>
          <a:bodyPr/>
          <a:lstStyle/>
          <a:p>
            <a:r>
              <a:rPr lang="de-DE" err="1">
                <a:latin typeface="Avenir Next LT Pro" panose="020B0504020202020204" pitchFamily="34" charset="77"/>
                <a:cs typeface="Arial"/>
              </a:rPr>
              <a:t>Rietwis</a:t>
            </a:r>
            <a:r>
              <a:rPr lang="de-DE">
                <a:latin typeface="Avenir Next LT Pro" panose="020B0504020202020204" pitchFamily="34" charset="77"/>
                <a:cs typeface="Arial"/>
              </a:rPr>
              <a:t> A:</a:t>
            </a:r>
          </a:p>
          <a:p>
            <a:endParaRPr lang="de-DE">
              <a:latin typeface="Avenir Next LT Pro" panose="020B0504020202020204" pitchFamily="34" charset="77"/>
              <a:cs typeface="Arial"/>
            </a:endParaRPr>
          </a:p>
          <a:p>
            <a:r>
              <a:rPr lang="de-DE">
                <a:latin typeface="Avenir Next LT Pro" panose="020B0504020202020204" pitchFamily="34" charset="77"/>
                <a:cs typeface="Arial"/>
              </a:rPr>
              <a:t>Nouri Zeroual</a:t>
            </a:r>
          </a:p>
        </p:txBody>
      </p:sp>
      <p:sp>
        <p:nvSpPr>
          <p:cNvPr id="4" name="Inhaltsplatzhalter 3">
            <a:extLst>
              <a:ext uri="{FF2B5EF4-FFF2-40B4-BE49-F238E27FC236}">
                <a16:creationId xmlns:a16="http://schemas.microsoft.com/office/drawing/2014/main" id="{8D9642AD-C03C-BA6F-ECE6-0D05BAF25D9A}"/>
              </a:ext>
            </a:extLst>
          </p:cNvPr>
          <p:cNvSpPr>
            <a:spLocks noGrp="1"/>
          </p:cNvSpPr>
          <p:nvPr>
            <p:ph sz="half" idx="2"/>
          </p:nvPr>
        </p:nvSpPr>
        <p:spPr/>
        <p:txBody>
          <a:bodyPr/>
          <a:lstStyle/>
          <a:p>
            <a:endParaRPr lang="de-DE"/>
          </a:p>
        </p:txBody>
      </p:sp>
    </p:spTree>
    <p:extLst>
      <p:ext uri="{BB962C8B-B14F-4D97-AF65-F5344CB8AC3E}">
        <p14:creationId xmlns:p14="http://schemas.microsoft.com/office/powerpoint/2010/main" val="2438914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BAAE8-F9CB-8BA5-38DC-36CC6EC4D2E6}"/>
              </a:ext>
            </a:extLst>
          </p:cNvPr>
          <p:cNvSpPr>
            <a:spLocks noGrp="1"/>
          </p:cNvSpPr>
          <p:nvPr>
            <p:ph type="title"/>
          </p:nvPr>
        </p:nvSpPr>
        <p:spPr/>
        <p:txBody>
          <a:bodyPr/>
          <a:lstStyle/>
          <a:p>
            <a:r>
              <a:rPr lang="en-CH">
                <a:latin typeface="Avenir Next LT Pro" panose="020B0504020202020204" pitchFamily="34" charset="77"/>
              </a:rPr>
              <a:t>Unsere Klassenlehrpersonen</a:t>
            </a:r>
            <a:endParaRPr lang="de-DE">
              <a:latin typeface="Avenir Next LT Pro" panose="020B0504020202020204" pitchFamily="34" charset="77"/>
              <a:cs typeface="Arial"/>
            </a:endParaRPr>
          </a:p>
        </p:txBody>
      </p:sp>
      <p:sp>
        <p:nvSpPr>
          <p:cNvPr id="3" name="Content Placeholder 2">
            <a:extLst>
              <a:ext uri="{FF2B5EF4-FFF2-40B4-BE49-F238E27FC236}">
                <a16:creationId xmlns:a16="http://schemas.microsoft.com/office/drawing/2014/main" id="{5ECF61D2-6D4B-6820-4880-4EC57413C7DF}"/>
              </a:ext>
            </a:extLst>
          </p:cNvPr>
          <p:cNvSpPr>
            <a:spLocks noGrp="1"/>
          </p:cNvSpPr>
          <p:nvPr>
            <p:ph sz="half" idx="1"/>
          </p:nvPr>
        </p:nvSpPr>
        <p:spPr/>
        <p:txBody>
          <a:bodyPr/>
          <a:lstStyle/>
          <a:p>
            <a:r>
              <a:rPr lang="en-CH" err="1">
                <a:latin typeface="Avenir Next LT Pro" panose="020B0504020202020204" pitchFamily="34" charset="77"/>
              </a:rPr>
              <a:t>Rietwis</a:t>
            </a:r>
            <a:r>
              <a:rPr lang="en-CH">
                <a:latin typeface="Avenir Next LT Pro" panose="020B0504020202020204" pitchFamily="34" charset="77"/>
              </a:rPr>
              <a:t> B:</a:t>
            </a:r>
            <a:endParaRPr lang="de-DE">
              <a:latin typeface="Avenir Next LT Pro" panose="020B0504020202020204" pitchFamily="34" charset="77"/>
            </a:endParaRPr>
          </a:p>
          <a:p>
            <a:r>
              <a:rPr lang="en-CH">
                <a:latin typeface="Avenir Next LT Pro" panose="020B0504020202020204" pitchFamily="34" charset="77"/>
              </a:rPr>
              <a:t>     </a:t>
            </a:r>
            <a:endParaRPr lang="de-DE">
              <a:latin typeface="Avenir Next LT Pro" panose="020B0504020202020204" pitchFamily="34" charset="77"/>
              <a:cs typeface="Arial"/>
            </a:endParaRPr>
          </a:p>
          <a:p>
            <a:r>
              <a:rPr lang="en-CH">
                <a:latin typeface="Avenir Next LT Pro" panose="020B0504020202020204" pitchFamily="34" charset="77"/>
              </a:rPr>
              <a:t>Nadine Coradi</a:t>
            </a:r>
            <a:endParaRPr lang="en-CH">
              <a:latin typeface="Avenir Next LT Pro" panose="020B0504020202020204" pitchFamily="34" charset="77"/>
              <a:cs typeface="Arial"/>
            </a:endParaRPr>
          </a:p>
          <a:p>
            <a:endParaRPr lang="en-CH"/>
          </a:p>
          <a:p>
            <a:endParaRPr lang="en-CH"/>
          </a:p>
          <a:p>
            <a:endParaRPr lang="en-CH"/>
          </a:p>
          <a:p>
            <a:endParaRPr lang="en-CH" err="1">
              <a:cs typeface="Arial"/>
            </a:endParaRPr>
          </a:p>
          <a:p>
            <a:endParaRPr lang="en-CH"/>
          </a:p>
          <a:p>
            <a:endParaRPr lang="de-CH" u="sng">
              <a:cs typeface="Arial"/>
            </a:endParaRPr>
          </a:p>
          <a:p>
            <a:endParaRPr lang="en-CH"/>
          </a:p>
        </p:txBody>
      </p:sp>
    </p:spTree>
    <p:extLst>
      <p:ext uri="{BB962C8B-B14F-4D97-AF65-F5344CB8AC3E}">
        <p14:creationId xmlns:p14="http://schemas.microsoft.com/office/powerpoint/2010/main" val="2742620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E2A99F-1D93-990A-3A9F-83E7CA99F7F9}"/>
              </a:ext>
            </a:extLst>
          </p:cNvPr>
          <p:cNvSpPr>
            <a:spLocks noGrp="1"/>
          </p:cNvSpPr>
          <p:nvPr>
            <p:ph type="title"/>
          </p:nvPr>
        </p:nvSpPr>
        <p:spPr/>
        <p:txBody>
          <a:bodyPr/>
          <a:lstStyle/>
          <a:p>
            <a:r>
              <a:rPr lang="de-DE">
                <a:latin typeface="Avenir Next LT Pro" panose="020B0504020202020204" pitchFamily="34" charset="77"/>
                <a:cs typeface="Arial"/>
              </a:rPr>
              <a:t>Unsere Klassenlehrpersonen</a:t>
            </a:r>
            <a:endParaRPr lang="de-DE">
              <a:latin typeface="Avenir Next LT Pro" panose="020B0504020202020204" pitchFamily="34" charset="77"/>
            </a:endParaRPr>
          </a:p>
        </p:txBody>
      </p:sp>
      <p:sp>
        <p:nvSpPr>
          <p:cNvPr id="3" name="Inhaltsplatzhalter 2">
            <a:extLst>
              <a:ext uri="{FF2B5EF4-FFF2-40B4-BE49-F238E27FC236}">
                <a16:creationId xmlns:a16="http://schemas.microsoft.com/office/drawing/2014/main" id="{801C4B9C-3A79-E027-8682-DD5E233ECA7E}"/>
              </a:ext>
            </a:extLst>
          </p:cNvPr>
          <p:cNvSpPr>
            <a:spLocks noGrp="1"/>
          </p:cNvSpPr>
          <p:nvPr>
            <p:ph sz="half" idx="1"/>
          </p:nvPr>
        </p:nvSpPr>
        <p:spPr/>
        <p:txBody>
          <a:bodyPr/>
          <a:lstStyle/>
          <a:p>
            <a:r>
              <a:rPr lang="de-DE" err="1">
                <a:latin typeface="Avenir Next LT Pro" panose="020B0504020202020204" pitchFamily="34" charset="77"/>
                <a:cs typeface="Arial"/>
              </a:rPr>
              <a:t>Rietwis</a:t>
            </a:r>
            <a:r>
              <a:rPr lang="de-DE">
                <a:latin typeface="Avenir Next LT Pro" panose="020B0504020202020204" pitchFamily="34" charset="77"/>
                <a:cs typeface="Arial"/>
              </a:rPr>
              <a:t> C:</a:t>
            </a:r>
          </a:p>
          <a:p>
            <a:endParaRPr lang="de-DE">
              <a:latin typeface="Avenir Next LT Pro" panose="020B0504020202020204" pitchFamily="34" charset="77"/>
              <a:cs typeface="Arial"/>
            </a:endParaRPr>
          </a:p>
          <a:p>
            <a:r>
              <a:rPr lang="de-DE">
                <a:latin typeface="Avenir Next LT Pro" panose="020B0504020202020204" pitchFamily="34" charset="77"/>
                <a:cs typeface="Arial"/>
              </a:rPr>
              <a:t>Alexa Unternährer (l.)</a:t>
            </a:r>
          </a:p>
          <a:p>
            <a:endParaRPr lang="de-DE">
              <a:latin typeface="Avenir Next LT Pro" panose="020B0504020202020204" pitchFamily="34" charset="77"/>
              <a:cs typeface="Arial"/>
            </a:endParaRPr>
          </a:p>
          <a:p>
            <a:r>
              <a:rPr lang="de-DE">
                <a:latin typeface="Avenir Next LT Pro" panose="020B0504020202020204" pitchFamily="34" charset="77"/>
                <a:cs typeface="Arial"/>
              </a:rPr>
              <a:t>Evelyn </a:t>
            </a:r>
            <a:r>
              <a:rPr lang="de-DE" err="1">
                <a:latin typeface="Avenir Next LT Pro" panose="020B0504020202020204" pitchFamily="34" charset="77"/>
                <a:cs typeface="Arial"/>
              </a:rPr>
              <a:t>Schulle</a:t>
            </a:r>
            <a:r>
              <a:rPr lang="de-DE">
                <a:latin typeface="Avenir Next LT Pro" panose="020B0504020202020204" pitchFamily="34" charset="77"/>
                <a:cs typeface="Arial"/>
              </a:rPr>
              <a:t> (r.)</a:t>
            </a:r>
          </a:p>
        </p:txBody>
      </p:sp>
      <p:sp>
        <p:nvSpPr>
          <p:cNvPr id="4" name="Inhaltsplatzhalter 3">
            <a:extLst>
              <a:ext uri="{FF2B5EF4-FFF2-40B4-BE49-F238E27FC236}">
                <a16:creationId xmlns:a16="http://schemas.microsoft.com/office/drawing/2014/main" id="{2BA2D83A-1644-3B4B-2886-C7D98791CEDC}"/>
              </a:ext>
            </a:extLst>
          </p:cNvPr>
          <p:cNvSpPr>
            <a:spLocks noGrp="1"/>
          </p:cNvSpPr>
          <p:nvPr>
            <p:ph sz="half" idx="2"/>
          </p:nvPr>
        </p:nvSpPr>
        <p:spPr/>
        <p:txBody>
          <a:bodyPr/>
          <a:lstStyle/>
          <a:p>
            <a:endParaRPr lang="de-DE"/>
          </a:p>
        </p:txBody>
      </p:sp>
    </p:spTree>
    <p:extLst>
      <p:ext uri="{BB962C8B-B14F-4D97-AF65-F5344CB8AC3E}">
        <p14:creationId xmlns:p14="http://schemas.microsoft.com/office/powerpoint/2010/main" val="3786238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944AD9-F9C0-9A56-A216-0A928C844B98}"/>
              </a:ext>
            </a:extLst>
          </p:cNvPr>
          <p:cNvSpPr>
            <a:spLocks noGrp="1"/>
          </p:cNvSpPr>
          <p:nvPr>
            <p:ph type="title"/>
          </p:nvPr>
        </p:nvSpPr>
        <p:spPr/>
        <p:txBody>
          <a:bodyPr/>
          <a:lstStyle/>
          <a:p>
            <a:r>
              <a:rPr lang="de-DE">
                <a:latin typeface="Avenir Next LT Pro" panose="020B0504020202020204" pitchFamily="34" charset="77"/>
                <a:cs typeface="Arial"/>
              </a:rPr>
              <a:t>Unsere Klassenlehrpersonen</a:t>
            </a:r>
            <a:endParaRPr lang="de-DE">
              <a:latin typeface="Avenir Next LT Pro" panose="020B0504020202020204" pitchFamily="34" charset="77"/>
            </a:endParaRPr>
          </a:p>
        </p:txBody>
      </p:sp>
      <p:sp>
        <p:nvSpPr>
          <p:cNvPr id="3" name="Inhaltsplatzhalter 2">
            <a:extLst>
              <a:ext uri="{FF2B5EF4-FFF2-40B4-BE49-F238E27FC236}">
                <a16:creationId xmlns:a16="http://schemas.microsoft.com/office/drawing/2014/main" id="{50AC940B-53F7-0BDC-DE07-F90FD63727F6}"/>
              </a:ext>
            </a:extLst>
          </p:cNvPr>
          <p:cNvSpPr>
            <a:spLocks noGrp="1"/>
          </p:cNvSpPr>
          <p:nvPr>
            <p:ph sz="half" idx="1"/>
          </p:nvPr>
        </p:nvSpPr>
        <p:spPr/>
        <p:txBody>
          <a:bodyPr/>
          <a:lstStyle/>
          <a:p>
            <a:r>
              <a:rPr lang="de-DE" err="1">
                <a:latin typeface="Avenir Next LT Pro" panose="020B0504020202020204" pitchFamily="34" charset="77"/>
                <a:cs typeface="Arial"/>
              </a:rPr>
              <a:t>Schwerzgrueb</a:t>
            </a:r>
            <a:r>
              <a:rPr lang="de-DE">
                <a:latin typeface="Avenir Next LT Pro" panose="020B0504020202020204" pitchFamily="34" charset="77"/>
                <a:cs typeface="Arial"/>
              </a:rPr>
              <a:t> A:</a:t>
            </a:r>
          </a:p>
          <a:p>
            <a:endParaRPr lang="de-DE">
              <a:latin typeface="Avenir Next LT Pro" panose="020B0504020202020204" pitchFamily="34" charset="77"/>
              <a:cs typeface="Arial"/>
            </a:endParaRPr>
          </a:p>
          <a:p>
            <a:r>
              <a:rPr lang="de-DE">
                <a:latin typeface="Avenir Next LT Pro" panose="020B0504020202020204" pitchFamily="34" charset="77"/>
                <a:cs typeface="Arial"/>
              </a:rPr>
              <a:t>Giovanna Gilli Rudin </a:t>
            </a:r>
          </a:p>
        </p:txBody>
      </p:sp>
      <p:sp>
        <p:nvSpPr>
          <p:cNvPr id="4" name="Inhaltsplatzhalter 3">
            <a:extLst>
              <a:ext uri="{FF2B5EF4-FFF2-40B4-BE49-F238E27FC236}">
                <a16:creationId xmlns:a16="http://schemas.microsoft.com/office/drawing/2014/main" id="{95EADDE7-859C-7781-E15F-3DC770B3FEBF}"/>
              </a:ext>
            </a:extLst>
          </p:cNvPr>
          <p:cNvSpPr>
            <a:spLocks noGrp="1"/>
          </p:cNvSpPr>
          <p:nvPr>
            <p:ph sz="half" idx="2"/>
          </p:nvPr>
        </p:nvSpPr>
        <p:spPr/>
        <p:txBody>
          <a:bodyPr/>
          <a:lstStyle/>
          <a:p>
            <a:endParaRPr lang="de-DE"/>
          </a:p>
        </p:txBody>
      </p:sp>
    </p:spTree>
    <p:extLst>
      <p:ext uri="{BB962C8B-B14F-4D97-AF65-F5344CB8AC3E}">
        <p14:creationId xmlns:p14="http://schemas.microsoft.com/office/powerpoint/2010/main" val="47679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C81175-D08A-759A-912F-C031C0462303}"/>
              </a:ext>
            </a:extLst>
          </p:cNvPr>
          <p:cNvSpPr>
            <a:spLocks noGrp="1"/>
          </p:cNvSpPr>
          <p:nvPr>
            <p:ph type="title"/>
          </p:nvPr>
        </p:nvSpPr>
        <p:spPr/>
        <p:txBody>
          <a:bodyPr/>
          <a:lstStyle/>
          <a:p>
            <a:r>
              <a:rPr lang="de-DE">
                <a:latin typeface="Avenir Next LT Pro" panose="020B0504020202020204" pitchFamily="34" charset="77"/>
                <a:cs typeface="Arial"/>
              </a:rPr>
              <a:t>Unsere Klassenlehrpersonen</a:t>
            </a:r>
            <a:endParaRPr lang="de-DE">
              <a:latin typeface="Avenir Next LT Pro" panose="020B0504020202020204" pitchFamily="34" charset="77"/>
            </a:endParaRPr>
          </a:p>
        </p:txBody>
      </p:sp>
      <p:sp>
        <p:nvSpPr>
          <p:cNvPr id="3" name="Inhaltsplatzhalter 2">
            <a:extLst>
              <a:ext uri="{FF2B5EF4-FFF2-40B4-BE49-F238E27FC236}">
                <a16:creationId xmlns:a16="http://schemas.microsoft.com/office/drawing/2014/main" id="{0499B107-91BB-50A7-3767-86EE19CDEC30}"/>
              </a:ext>
            </a:extLst>
          </p:cNvPr>
          <p:cNvSpPr>
            <a:spLocks noGrp="1"/>
          </p:cNvSpPr>
          <p:nvPr>
            <p:ph sz="half" idx="1"/>
          </p:nvPr>
        </p:nvSpPr>
        <p:spPr/>
        <p:txBody>
          <a:bodyPr/>
          <a:lstStyle/>
          <a:p>
            <a:r>
              <a:rPr lang="de-DE" err="1">
                <a:latin typeface="Avenir Next LT Pro" panose="020B0504020202020204" pitchFamily="34" charset="77"/>
                <a:cs typeface="Arial"/>
              </a:rPr>
              <a:t>Schwerzgrueb</a:t>
            </a:r>
            <a:r>
              <a:rPr lang="de-DE">
                <a:latin typeface="Avenir Next LT Pro" panose="020B0504020202020204" pitchFamily="34" charset="77"/>
                <a:cs typeface="Arial"/>
              </a:rPr>
              <a:t> B:</a:t>
            </a:r>
          </a:p>
          <a:p>
            <a:endParaRPr lang="de-DE">
              <a:latin typeface="Avenir Next LT Pro" panose="020B0504020202020204" pitchFamily="34" charset="77"/>
              <a:cs typeface="Arial"/>
            </a:endParaRPr>
          </a:p>
          <a:p>
            <a:r>
              <a:rPr lang="de-DE">
                <a:latin typeface="Avenir Next LT Pro" panose="020B0504020202020204" pitchFamily="34" charset="77"/>
                <a:cs typeface="Arial"/>
              </a:rPr>
              <a:t>Jasmin </a:t>
            </a:r>
            <a:r>
              <a:rPr lang="de-DE" err="1">
                <a:latin typeface="Avenir Next LT Pro" panose="020B0504020202020204" pitchFamily="34" charset="77"/>
                <a:cs typeface="Arial"/>
              </a:rPr>
              <a:t>Vondenhoff</a:t>
            </a:r>
            <a:endParaRPr lang="de-DE">
              <a:latin typeface="Avenir Next LT Pro" panose="020B0504020202020204" pitchFamily="34" charset="77"/>
              <a:cs typeface="Arial"/>
            </a:endParaRPr>
          </a:p>
        </p:txBody>
      </p:sp>
      <p:sp>
        <p:nvSpPr>
          <p:cNvPr id="4" name="Inhaltsplatzhalter 3">
            <a:extLst>
              <a:ext uri="{FF2B5EF4-FFF2-40B4-BE49-F238E27FC236}">
                <a16:creationId xmlns:a16="http://schemas.microsoft.com/office/drawing/2014/main" id="{20DCC769-395D-F7AD-DD63-4FAE6D5D1A21}"/>
              </a:ext>
            </a:extLst>
          </p:cNvPr>
          <p:cNvSpPr>
            <a:spLocks noGrp="1"/>
          </p:cNvSpPr>
          <p:nvPr>
            <p:ph sz="half" idx="2"/>
          </p:nvPr>
        </p:nvSpPr>
        <p:spPr/>
        <p:txBody>
          <a:bodyPr/>
          <a:lstStyle/>
          <a:p>
            <a:endParaRPr lang="de-DE"/>
          </a:p>
        </p:txBody>
      </p:sp>
    </p:spTree>
    <p:extLst>
      <p:ext uri="{BB962C8B-B14F-4D97-AF65-F5344CB8AC3E}">
        <p14:creationId xmlns:p14="http://schemas.microsoft.com/office/powerpoint/2010/main" val="491328624"/>
      </p:ext>
    </p:extLst>
  </p:cSld>
  <p:clrMapOvr>
    <a:masterClrMapping/>
  </p:clrMapOvr>
</p:sld>
</file>

<file path=ppt/theme/theme1.xml><?xml version="1.0" encoding="utf-8"?>
<a:theme xmlns:a="http://schemas.openxmlformats.org/drawingml/2006/main" name="Kopie von Schule_Uitikon">
  <a:themeElements>
    <a:clrScheme name="Schule_Uitikon 1">
      <a:dk1>
        <a:srgbClr val="000000"/>
      </a:dk1>
      <a:lt1>
        <a:srgbClr val="FFFFFF"/>
      </a:lt1>
      <a:dk2>
        <a:srgbClr val="000000"/>
      </a:dk2>
      <a:lt2>
        <a:srgbClr val="808080"/>
      </a:lt2>
      <a:accent1>
        <a:srgbClr val="0098D4"/>
      </a:accent1>
      <a:accent2>
        <a:srgbClr val="F18E19"/>
      </a:accent2>
      <a:accent3>
        <a:srgbClr val="FFFFFF"/>
      </a:accent3>
      <a:accent4>
        <a:srgbClr val="000000"/>
      </a:accent4>
      <a:accent5>
        <a:srgbClr val="AACAE6"/>
      </a:accent5>
      <a:accent6>
        <a:srgbClr val="DA8016"/>
      </a:accent6>
      <a:hlink>
        <a:srgbClr val="84B819"/>
      </a:hlink>
      <a:folHlink>
        <a:srgbClr val="4C4C4C"/>
      </a:folHlink>
    </a:clrScheme>
    <a:fontScheme name="Schule_Uitik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hule_Uitikon 1">
        <a:dk1>
          <a:srgbClr val="000000"/>
        </a:dk1>
        <a:lt1>
          <a:srgbClr val="FFFFFF"/>
        </a:lt1>
        <a:dk2>
          <a:srgbClr val="000000"/>
        </a:dk2>
        <a:lt2>
          <a:srgbClr val="808080"/>
        </a:lt2>
        <a:accent1>
          <a:srgbClr val="0098D4"/>
        </a:accent1>
        <a:accent2>
          <a:srgbClr val="F18E19"/>
        </a:accent2>
        <a:accent3>
          <a:srgbClr val="FFFFFF"/>
        </a:accent3>
        <a:accent4>
          <a:srgbClr val="000000"/>
        </a:accent4>
        <a:accent5>
          <a:srgbClr val="AACAE6"/>
        </a:accent5>
        <a:accent6>
          <a:srgbClr val="DA8016"/>
        </a:accent6>
        <a:hlink>
          <a:srgbClr val="84B819"/>
        </a:hlink>
        <a:folHlink>
          <a:srgbClr val="4C4C4C"/>
        </a:folHlink>
      </a:clrScheme>
      <a:clrMap bg1="lt1" tx1="dk1" bg2="lt2" tx2="dk2" accent1="accent1" accent2="accent2" accent3="accent3" accent4="accent4" accent5="accent5" accent6="accent6" hlink="hlink" folHlink="folHlink"/>
    </a:extraClrScheme>
    <a:extraClrScheme>
      <a:clrScheme name="Schule_Uitikon 2">
        <a:dk1>
          <a:srgbClr val="000000"/>
        </a:dk1>
        <a:lt1>
          <a:srgbClr val="FFFFFF"/>
        </a:lt1>
        <a:dk2>
          <a:srgbClr val="000000"/>
        </a:dk2>
        <a:lt2>
          <a:srgbClr val="808080"/>
        </a:lt2>
        <a:accent1>
          <a:srgbClr val="F18E19"/>
        </a:accent1>
        <a:accent2>
          <a:srgbClr val="84B819"/>
        </a:accent2>
        <a:accent3>
          <a:srgbClr val="FFFFFF"/>
        </a:accent3>
        <a:accent4>
          <a:srgbClr val="000000"/>
        </a:accent4>
        <a:accent5>
          <a:srgbClr val="F7C6AB"/>
        </a:accent5>
        <a:accent6>
          <a:srgbClr val="77A616"/>
        </a:accent6>
        <a:hlink>
          <a:srgbClr val="0098D4"/>
        </a:hlink>
        <a:folHlink>
          <a:srgbClr val="4C4C4C"/>
        </a:folHlink>
      </a:clrScheme>
      <a:clrMap bg1="lt1" tx1="dk1" bg2="lt2" tx2="dk2" accent1="accent1" accent2="accent2" accent3="accent3" accent4="accent4" accent5="accent5" accent6="accent6" hlink="hlink" folHlink="folHlink"/>
    </a:extraClrScheme>
    <a:extraClrScheme>
      <a:clrScheme name="Schule_Uitikon 3">
        <a:dk1>
          <a:srgbClr val="000000"/>
        </a:dk1>
        <a:lt1>
          <a:srgbClr val="FFFFFF"/>
        </a:lt1>
        <a:dk2>
          <a:srgbClr val="000000"/>
        </a:dk2>
        <a:lt2>
          <a:srgbClr val="808080"/>
        </a:lt2>
        <a:accent1>
          <a:srgbClr val="84B819"/>
        </a:accent1>
        <a:accent2>
          <a:srgbClr val="0098D4"/>
        </a:accent2>
        <a:accent3>
          <a:srgbClr val="FFFFFF"/>
        </a:accent3>
        <a:accent4>
          <a:srgbClr val="000000"/>
        </a:accent4>
        <a:accent5>
          <a:srgbClr val="C2D8AB"/>
        </a:accent5>
        <a:accent6>
          <a:srgbClr val="0089C0"/>
        </a:accent6>
        <a:hlink>
          <a:srgbClr val="F18E19"/>
        </a:hlink>
        <a:folHlink>
          <a:srgbClr val="4C4C4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Kopie von Schule_Uitikon">
  <a:themeElements>
    <a:clrScheme name="Schule_Uitikon 1">
      <a:dk1>
        <a:srgbClr val="000000"/>
      </a:dk1>
      <a:lt1>
        <a:srgbClr val="FFFFFF"/>
      </a:lt1>
      <a:dk2>
        <a:srgbClr val="000000"/>
      </a:dk2>
      <a:lt2>
        <a:srgbClr val="808080"/>
      </a:lt2>
      <a:accent1>
        <a:srgbClr val="0098D4"/>
      </a:accent1>
      <a:accent2>
        <a:srgbClr val="F18E19"/>
      </a:accent2>
      <a:accent3>
        <a:srgbClr val="FFFFFF"/>
      </a:accent3>
      <a:accent4>
        <a:srgbClr val="000000"/>
      </a:accent4>
      <a:accent5>
        <a:srgbClr val="AACAE6"/>
      </a:accent5>
      <a:accent6>
        <a:srgbClr val="DA8016"/>
      </a:accent6>
      <a:hlink>
        <a:srgbClr val="84B819"/>
      </a:hlink>
      <a:folHlink>
        <a:srgbClr val="4C4C4C"/>
      </a:folHlink>
    </a:clrScheme>
    <a:fontScheme name="Schule_Uitik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hule_Uitikon 1">
        <a:dk1>
          <a:srgbClr val="000000"/>
        </a:dk1>
        <a:lt1>
          <a:srgbClr val="FFFFFF"/>
        </a:lt1>
        <a:dk2>
          <a:srgbClr val="000000"/>
        </a:dk2>
        <a:lt2>
          <a:srgbClr val="808080"/>
        </a:lt2>
        <a:accent1>
          <a:srgbClr val="0098D4"/>
        </a:accent1>
        <a:accent2>
          <a:srgbClr val="F18E19"/>
        </a:accent2>
        <a:accent3>
          <a:srgbClr val="FFFFFF"/>
        </a:accent3>
        <a:accent4>
          <a:srgbClr val="000000"/>
        </a:accent4>
        <a:accent5>
          <a:srgbClr val="AACAE6"/>
        </a:accent5>
        <a:accent6>
          <a:srgbClr val="DA8016"/>
        </a:accent6>
        <a:hlink>
          <a:srgbClr val="84B819"/>
        </a:hlink>
        <a:folHlink>
          <a:srgbClr val="4C4C4C"/>
        </a:folHlink>
      </a:clrScheme>
      <a:clrMap bg1="lt1" tx1="dk1" bg2="lt2" tx2="dk2" accent1="accent1" accent2="accent2" accent3="accent3" accent4="accent4" accent5="accent5" accent6="accent6" hlink="hlink" folHlink="folHlink"/>
    </a:extraClrScheme>
    <a:extraClrScheme>
      <a:clrScheme name="Schule_Uitikon 2">
        <a:dk1>
          <a:srgbClr val="000000"/>
        </a:dk1>
        <a:lt1>
          <a:srgbClr val="FFFFFF"/>
        </a:lt1>
        <a:dk2>
          <a:srgbClr val="000000"/>
        </a:dk2>
        <a:lt2>
          <a:srgbClr val="808080"/>
        </a:lt2>
        <a:accent1>
          <a:srgbClr val="F18E19"/>
        </a:accent1>
        <a:accent2>
          <a:srgbClr val="84B819"/>
        </a:accent2>
        <a:accent3>
          <a:srgbClr val="FFFFFF"/>
        </a:accent3>
        <a:accent4>
          <a:srgbClr val="000000"/>
        </a:accent4>
        <a:accent5>
          <a:srgbClr val="F7C6AB"/>
        </a:accent5>
        <a:accent6>
          <a:srgbClr val="77A616"/>
        </a:accent6>
        <a:hlink>
          <a:srgbClr val="0098D4"/>
        </a:hlink>
        <a:folHlink>
          <a:srgbClr val="4C4C4C"/>
        </a:folHlink>
      </a:clrScheme>
      <a:clrMap bg1="lt1" tx1="dk1" bg2="lt2" tx2="dk2" accent1="accent1" accent2="accent2" accent3="accent3" accent4="accent4" accent5="accent5" accent6="accent6" hlink="hlink" folHlink="folHlink"/>
    </a:extraClrScheme>
    <a:extraClrScheme>
      <a:clrScheme name="Schule_Uitikon 3">
        <a:dk1>
          <a:srgbClr val="000000"/>
        </a:dk1>
        <a:lt1>
          <a:srgbClr val="FFFFFF"/>
        </a:lt1>
        <a:dk2>
          <a:srgbClr val="000000"/>
        </a:dk2>
        <a:lt2>
          <a:srgbClr val="808080"/>
        </a:lt2>
        <a:accent1>
          <a:srgbClr val="84B819"/>
        </a:accent1>
        <a:accent2>
          <a:srgbClr val="0098D4"/>
        </a:accent2>
        <a:accent3>
          <a:srgbClr val="FFFFFF"/>
        </a:accent3>
        <a:accent4>
          <a:srgbClr val="000000"/>
        </a:accent4>
        <a:accent5>
          <a:srgbClr val="C2D8AB"/>
        </a:accent5>
        <a:accent6>
          <a:srgbClr val="0089C0"/>
        </a:accent6>
        <a:hlink>
          <a:srgbClr val="F18E19"/>
        </a:hlink>
        <a:folHlink>
          <a:srgbClr val="4C4C4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Kopie von Schule_Uitikon">
  <a:themeElements>
    <a:clrScheme name="Schule_Uitikon 1">
      <a:dk1>
        <a:srgbClr val="000000"/>
      </a:dk1>
      <a:lt1>
        <a:srgbClr val="FFFFFF"/>
      </a:lt1>
      <a:dk2>
        <a:srgbClr val="000000"/>
      </a:dk2>
      <a:lt2>
        <a:srgbClr val="808080"/>
      </a:lt2>
      <a:accent1>
        <a:srgbClr val="0098D4"/>
      </a:accent1>
      <a:accent2>
        <a:srgbClr val="F18E19"/>
      </a:accent2>
      <a:accent3>
        <a:srgbClr val="FFFFFF"/>
      </a:accent3>
      <a:accent4>
        <a:srgbClr val="000000"/>
      </a:accent4>
      <a:accent5>
        <a:srgbClr val="AACAE6"/>
      </a:accent5>
      <a:accent6>
        <a:srgbClr val="DA8016"/>
      </a:accent6>
      <a:hlink>
        <a:srgbClr val="84B819"/>
      </a:hlink>
      <a:folHlink>
        <a:srgbClr val="4C4C4C"/>
      </a:folHlink>
    </a:clrScheme>
    <a:fontScheme name="Schule_Uitik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hule_Uitikon 1">
        <a:dk1>
          <a:srgbClr val="000000"/>
        </a:dk1>
        <a:lt1>
          <a:srgbClr val="FFFFFF"/>
        </a:lt1>
        <a:dk2>
          <a:srgbClr val="000000"/>
        </a:dk2>
        <a:lt2>
          <a:srgbClr val="808080"/>
        </a:lt2>
        <a:accent1>
          <a:srgbClr val="0098D4"/>
        </a:accent1>
        <a:accent2>
          <a:srgbClr val="F18E19"/>
        </a:accent2>
        <a:accent3>
          <a:srgbClr val="FFFFFF"/>
        </a:accent3>
        <a:accent4>
          <a:srgbClr val="000000"/>
        </a:accent4>
        <a:accent5>
          <a:srgbClr val="AACAE6"/>
        </a:accent5>
        <a:accent6>
          <a:srgbClr val="DA8016"/>
        </a:accent6>
        <a:hlink>
          <a:srgbClr val="84B819"/>
        </a:hlink>
        <a:folHlink>
          <a:srgbClr val="4C4C4C"/>
        </a:folHlink>
      </a:clrScheme>
      <a:clrMap bg1="lt1" tx1="dk1" bg2="lt2" tx2="dk2" accent1="accent1" accent2="accent2" accent3="accent3" accent4="accent4" accent5="accent5" accent6="accent6" hlink="hlink" folHlink="folHlink"/>
    </a:extraClrScheme>
    <a:extraClrScheme>
      <a:clrScheme name="Schule_Uitikon 2">
        <a:dk1>
          <a:srgbClr val="000000"/>
        </a:dk1>
        <a:lt1>
          <a:srgbClr val="FFFFFF"/>
        </a:lt1>
        <a:dk2>
          <a:srgbClr val="000000"/>
        </a:dk2>
        <a:lt2>
          <a:srgbClr val="808080"/>
        </a:lt2>
        <a:accent1>
          <a:srgbClr val="F18E19"/>
        </a:accent1>
        <a:accent2>
          <a:srgbClr val="84B819"/>
        </a:accent2>
        <a:accent3>
          <a:srgbClr val="FFFFFF"/>
        </a:accent3>
        <a:accent4>
          <a:srgbClr val="000000"/>
        </a:accent4>
        <a:accent5>
          <a:srgbClr val="F7C6AB"/>
        </a:accent5>
        <a:accent6>
          <a:srgbClr val="77A616"/>
        </a:accent6>
        <a:hlink>
          <a:srgbClr val="0098D4"/>
        </a:hlink>
        <a:folHlink>
          <a:srgbClr val="4C4C4C"/>
        </a:folHlink>
      </a:clrScheme>
      <a:clrMap bg1="lt1" tx1="dk1" bg2="lt2" tx2="dk2" accent1="accent1" accent2="accent2" accent3="accent3" accent4="accent4" accent5="accent5" accent6="accent6" hlink="hlink" folHlink="folHlink"/>
    </a:extraClrScheme>
    <a:extraClrScheme>
      <a:clrScheme name="Schule_Uitikon 3">
        <a:dk1>
          <a:srgbClr val="000000"/>
        </a:dk1>
        <a:lt1>
          <a:srgbClr val="FFFFFF"/>
        </a:lt1>
        <a:dk2>
          <a:srgbClr val="000000"/>
        </a:dk2>
        <a:lt2>
          <a:srgbClr val="808080"/>
        </a:lt2>
        <a:accent1>
          <a:srgbClr val="84B819"/>
        </a:accent1>
        <a:accent2>
          <a:srgbClr val="0098D4"/>
        </a:accent2>
        <a:accent3>
          <a:srgbClr val="FFFFFF"/>
        </a:accent3>
        <a:accent4>
          <a:srgbClr val="000000"/>
        </a:accent4>
        <a:accent5>
          <a:srgbClr val="C2D8AB"/>
        </a:accent5>
        <a:accent6>
          <a:srgbClr val="0089C0"/>
        </a:accent6>
        <a:hlink>
          <a:srgbClr val="F18E19"/>
        </a:hlink>
        <a:folHlink>
          <a:srgbClr val="4C4C4C"/>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Kopie von Schule_Uitikon">
  <a:themeElements>
    <a:clrScheme name="Schule_Uitikon 1">
      <a:dk1>
        <a:srgbClr val="000000"/>
      </a:dk1>
      <a:lt1>
        <a:srgbClr val="FFFFFF"/>
      </a:lt1>
      <a:dk2>
        <a:srgbClr val="000000"/>
      </a:dk2>
      <a:lt2>
        <a:srgbClr val="808080"/>
      </a:lt2>
      <a:accent1>
        <a:srgbClr val="0098D4"/>
      </a:accent1>
      <a:accent2>
        <a:srgbClr val="F18E19"/>
      </a:accent2>
      <a:accent3>
        <a:srgbClr val="FFFFFF"/>
      </a:accent3>
      <a:accent4>
        <a:srgbClr val="000000"/>
      </a:accent4>
      <a:accent5>
        <a:srgbClr val="AACAE6"/>
      </a:accent5>
      <a:accent6>
        <a:srgbClr val="DA8016"/>
      </a:accent6>
      <a:hlink>
        <a:srgbClr val="84B819"/>
      </a:hlink>
      <a:folHlink>
        <a:srgbClr val="4C4C4C"/>
      </a:folHlink>
    </a:clrScheme>
    <a:fontScheme name="Schule_Uitik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hule_Uitikon 1">
        <a:dk1>
          <a:srgbClr val="000000"/>
        </a:dk1>
        <a:lt1>
          <a:srgbClr val="FFFFFF"/>
        </a:lt1>
        <a:dk2>
          <a:srgbClr val="000000"/>
        </a:dk2>
        <a:lt2>
          <a:srgbClr val="808080"/>
        </a:lt2>
        <a:accent1>
          <a:srgbClr val="0098D4"/>
        </a:accent1>
        <a:accent2>
          <a:srgbClr val="F18E19"/>
        </a:accent2>
        <a:accent3>
          <a:srgbClr val="FFFFFF"/>
        </a:accent3>
        <a:accent4>
          <a:srgbClr val="000000"/>
        </a:accent4>
        <a:accent5>
          <a:srgbClr val="AACAE6"/>
        </a:accent5>
        <a:accent6>
          <a:srgbClr val="DA8016"/>
        </a:accent6>
        <a:hlink>
          <a:srgbClr val="84B819"/>
        </a:hlink>
        <a:folHlink>
          <a:srgbClr val="4C4C4C"/>
        </a:folHlink>
      </a:clrScheme>
      <a:clrMap bg1="lt1" tx1="dk1" bg2="lt2" tx2="dk2" accent1="accent1" accent2="accent2" accent3="accent3" accent4="accent4" accent5="accent5" accent6="accent6" hlink="hlink" folHlink="folHlink"/>
    </a:extraClrScheme>
    <a:extraClrScheme>
      <a:clrScheme name="Schule_Uitikon 2">
        <a:dk1>
          <a:srgbClr val="000000"/>
        </a:dk1>
        <a:lt1>
          <a:srgbClr val="FFFFFF"/>
        </a:lt1>
        <a:dk2>
          <a:srgbClr val="000000"/>
        </a:dk2>
        <a:lt2>
          <a:srgbClr val="808080"/>
        </a:lt2>
        <a:accent1>
          <a:srgbClr val="F18E19"/>
        </a:accent1>
        <a:accent2>
          <a:srgbClr val="84B819"/>
        </a:accent2>
        <a:accent3>
          <a:srgbClr val="FFFFFF"/>
        </a:accent3>
        <a:accent4>
          <a:srgbClr val="000000"/>
        </a:accent4>
        <a:accent5>
          <a:srgbClr val="F7C6AB"/>
        </a:accent5>
        <a:accent6>
          <a:srgbClr val="77A616"/>
        </a:accent6>
        <a:hlink>
          <a:srgbClr val="0098D4"/>
        </a:hlink>
        <a:folHlink>
          <a:srgbClr val="4C4C4C"/>
        </a:folHlink>
      </a:clrScheme>
      <a:clrMap bg1="lt1" tx1="dk1" bg2="lt2" tx2="dk2" accent1="accent1" accent2="accent2" accent3="accent3" accent4="accent4" accent5="accent5" accent6="accent6" hlink="hlink" folHlink="folHlink"/>
    </a:extraClrScheme>
    <a:extraClrScheme>
      <a:clrScheme name="Schule_Uitikon 3">
        <a:dk1>
          <a:srgbClr val="000000"/>
        </a:dk1>
        <a:lt1>
          <a:srgbClr val="FFFFFF"/>
        </a:lt1>
        <a:dk2>
          <a:srgbClr val="000000"/>
        </a:dk2>
        <a:lt2>
          <a:srgbClr val="808080"/>
        </a:lt2>
        <a:accent1>
          <a:srgbClr val="84B819"/>
        </a:accent1>
        <a:accent2>
          <a:srgbClr val="0098D4"/>
        </a:accent2>
        <a:accent3>
          <a:srgbClr val="FFFFFF"/>
        </a:accent3>
        <a:accent4>
          <a:srgbClr val="000000"/>
        </a:accent4>
        <a:accent5>
          <a:srgbClr val="C2D8AB"/>
        </a:accent5>
        <a:accent6>
          <a:srgbClr val="0089C0"/>
        </a:accent6>
        <a:hlink>
          <a:srgbClr val="F18E19"/>
        </a:hlink>
        <a:folHlink>
          <a:srgbClr val="4C4C4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Kopie von Schule_Uitikon">
  <a:themeElements>
    <a:clrScheme name="Schule_Uitikon 1">
      <a:dk1>
        <a:srgbClr val="000000"/>
      </a:dk1>
      <a:lt1>
        <a:srgbClr val="FFFFFF"/>
      </a:lt1>
      <a:dk2>
        <a:srgbClr val="000000"/>
      </a:dk2>
      <a:lt2>
        <a:srgbClr val="808080"/>
      </a:lt2>
      <a:accent1>
        <a:srgbClr val="0098D4"/>
      </a:accent1>
      <a:accent2>
        <a:srgbClr val="F18E19"/>
      </a:accent2>
      <a:accent3>
        <a:srgbClr val="FFFFFF"/>
      </a:accent3>
      <a:accent4>
        <a:srgbClr val="000000"/>
      </a:accent4>
      <a:accent5>
        <a:srgbClr val="AACAE6"/>
      </a:accent5>
      <a:accent6>
        <a:srgbClr val="DA8016"/>
      </a:accent6>
      <a:hlink>
        <a:srgbClr val="84B819"/>
      </a:hlink>
      <a:folHlink>
        <a:srgbClr val="4C4C4C"/>
      </a:folHlink>
    </a:clrScheme>
    <a:fontScheme name="Schule_Uitik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hule_Uitikon 1">
        <a:dk1>
          <a:srgbClr val="000000"/>
        </a:dk1>
        <a:lt1>
          <a:srgbClr val="FFFFFF"/>
        </a:lt1>
        <a:dk2>
          <a:srgbClr val="000000"/>
        </a:dk2>
        <a:lt2>
          <a:srgbClr val="808080"/>
        </a:lt2>
        <a:accent1>
          <a:srgbClr val="0098D4"/>
        </a:accent1>
        <a:accent2>
          <a:srgbClr val="F18E19"/>
        </a:accent2>
        <a:accent3>
          <a:srgbClr val="FFFFFF"/>
        </a:accent3>
        <a:accent4>
          <a:srgbClr val="000000"/>
        </a:accent4>
        <a:accent5>
          <a:srgbClr val="AACAE6"/>
        </a:accent5>
        <a:accent6>
          <a:srgbClr val="DA8016"/>
        </a:accent6>
        <a:hlink>
          <a:srgbClr val="84B819"/>
        </a:hlink>
        <a:folHlink>
          <a:srgbClr val="4C4C4C"/>
        </a:folHlink>
      </a:clrScheme>
      <a:clrMap bg1="lt1" tx1="dk1" bg2="lt2" tx2="dk2" accent1="accent1" accent2="accent2" accent3="accent3" accent4="accent4" accent5="accent5" accent6="accent6" hlink="hlink" folHlink="folHlink"/>
    </a:extraClrScheme>
    <a:extraClrScheme>
      <a:clrScheme name="Schule_Uitikon 2">
        <a:dk1>
          <a:srgbClr val="000000"/>
        </a:dk1>
        <a:lt1>
          <a:srgbClr val="FFFFFF"/>
        </a:lt1>
        <a:dk2>
          <a:srgbClr val="000000"/>
        </a:dk2>
        <a:lt2>
          <a:srgbClr val="808080"/>
        </a:lt2>
        <a:accent1>
          <a:srgbClr val="F18E19"/>
        </a:accent1>
        <a:accent2>
          <a:srgbClr val="84B819"/>
        </a:accent2>
        <a:accent3>
          <a:srgbClr val="FFFFFF"/>
        </a:accent3>
        <a:accent4>
          <a:srgbClr val="000000"/>
        </a:accent4>
        <a:accent5>
          <a:srgbClr val="F7C6AB"/>
        </a:accent5>
        <a:accent6>
          <a:srgbClr val="77A616"/>
        </a:accent6>
        <a:hlink>
          <a:srgbClr val="0098D4"/>
        </a:hlink>
        <a:folHlink>
          <a:srgbClr val="4C4C4C"/>
        </a:folHlink>
      </a:clrScheme>
      <a:clrMap bg1="lt1" tx1="dk1" bg2="lt2" tx2="dk2" accent1="accent1" accent2="accent2" accent3="accent3" accent4="accent4" accent5="accent5" accent6="accent6" hlink="hlink" folHlink="folHlink"/>
    </a:extraClrScheme>
    <a:extraClrScheme>
      <a:clrScheme name="Schule_Uitikon 3">
        <a:dk1>
          <a:srgbClr val="000000"/>
        </a:dk1>
        <a:lt1>
          <a:srgbClr val="FFFFFF"/>
        </a:lt1>
        <a:dk2>
          <a:srgbClr val="000000"/>
        </a:dk2>
        <a:lt2>
          <a:srgbClr val="808080"/>
        </a:lt2>
        <a:accent1>
          <a:srgbClr val="84B819"/>
        </a:accent1>
        <a:accent2>
          <a:srgbClr val="0098D4"/>
        </a:accent2>
        <a:accent3>
          <a:srgbClr val="FFFFFF"/>
        </a:accent3>
        <a:accent4>
          <a:srgbClr val="000000"/>
        </a:accent4>
        <a:accent5>
          <a:srgbClr val="C2D8AB"/>
        </a:accent5>
        <a:accent6>
          <a:srgbClr val="0089C0"/>
        </a:accent6>
        <a:hlink>
          <a:srgbClr val="F18E19"/>
        </a:hlink>
        <a:folHlink>
          <a:srgbClr val="4C4C4C"/>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Kopie von Schule_Uitikon">
  <a:themeElements>
    <a:clrScheme name="Schule_Uitikon 1">
      <a:dk1>
        <a:srgbClr val="000000"/>
      </a:dk1>
      <a:lt1>
        <a:srgbClr val="FFFFFF"/>
      </a:lt1>
      <a:dk2>
        <a:srgbClr val="000000"/>
      </a:dk2>
      <a:lt2>
        <a:srgbClr val="808080"/>
      </a:lt2>
      <a:accent1>
        <a:srgbClr val="0098D4"/>
      </a:accent1>
      <a:accent2>
        <a:srgbClr val="F18E19"/>
      </a:accent2>
      <a:accent3>
        <a:srgbClr val="FFFFFF"/>
      </a:accent3>
      <a:accent4>
        <a:srgbClr val="000000"/>
      </a:accent4>
      <a:accent5>
        <a:srgbClr val="AACAE6"/>
      </a:accent5>
      <a:accent6>
        <a:srgbClr val="DA8016"/>
      </a:accent6>
      <a:hlink>
        <a:srgbClr val="84B819"/>
      </a:hlink>
      <a:folHlink>
        <a:srgbClr val="4C4C4C"/>
      </a:folHlink>
    </a:clrScheme>
    <a:fontScheme name="Schule_Uitiko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chule_Uitikon 1">
        <a:dk1>
          <a:srgbClr val="000000"/>
        </a:dk1>
        <a:lt1>
          <a:srgbClr val="FFFFFF"/>
        </a:lt1>
        <a:dk2>
          <a:srgbClr val="000000"/>
        </a:dk2>
        <a:lt2>
          <a:srgbClr val="808080"/>
        </a:lt2>
        <a:accent1>
          <a:srgbClr val="0098D4"/>
        </a:accent1>
        <a:accent2>
          <a:srgbClr val="F18E19"/>
        </a:accent2>
        <a:accent3>
          <a:srgbClr val="FFFFFF"/>
        </a:accent3>
        <a:accent4>
          <a:srgbClr val="000000"/>
        </a:accent4>
        <a:accent5>
          <a:srgbClr val="AACAE6"/>
        </a:accent5>
        <a:accent6>
          <a:srgbClr val="DA8016"/>
        </a:accent6>
        <a:hlink>
          <a:srgbClr val="84B819"/>
        </a:hlink>
        <a:folHlink>
          <a:srgbClr val="4C4C4C"/>
        </a:folHlink>
      </a:clrScheme>
      <a:clrMap bg1="lt1" tx1="dk1" bg2="lt2" tx2="dk2" accent1="accent1" accent2="accent2" accent3="accent3" accent4="accent4" accent5="accent5" accent6="accent6" hlink="hlink" folHlink="folHlink"/>
    </a:extraClrScheme>
    <a:extraClrScheme>
      <a:clrScheme name="Schule_Uitikon 2">
        <a:dk1>
          <a:srgbClr val="000000"/>
        </a:dk1>
        <a:lt1>
          <a:srgbClr val="FFFFFF"/>
        </a:lt1>
        <a:dk2>
          <a:srgbClr val="000000"/>
        </a:dk2>
        <a:lt2>
          <a:srgbClr val="808080"/>
        </a:lt2>
        <a:accent1>
          <a:srgbClr val="F18E19"/>
        </a:accent1>
        <a:accent2>
          <a:srgbClr val="84B819"/>
        </a:accent2>
        <a:accent3>
          <a:srgbClr val="FFFFFF"/>
        </a:accent3>
        <a:accent4>
          <a:srgbClr val="000000"/>
        </a:accent4>
        <a:accent5>
          <a:srgbClr val="F7C6AB"/>
        </a:accent5>
        <a:accent6>
          <a:srgbClr val="77A616"/>
        </a:accent6>
        <a:hlink>
          <a:srgbClr val="0098D4"/>
        </a:hlink>
        <a:folHlink>
          <a:srgbClr val="4C4C4C"/>
        </a:folHlink>
      </a:clrScheme>
      <a:clrMap bg1="lt1" tx1="dk1" bg2="lt2" tx2="dk2" accent1="accent1" accent2="accent2" accent3="accent3" accent4="accent4" accent5="accent5" accent6="accent6" hlink="hlink" folHlink="folHlink"/>
    </a:extraClrScheme>
    <a:extraClrScheme>
      <a:clrScheme name="Schule_Uitikon 3">
        <a:dk1>
          <a:srgbClr val="000000"/>
        </a:dk1>
        <a:lt1>
          <a:srgbClr val="FFFFFF"/>
        </a:lt1>
        <a:dk2>
          <a:srgbClr val="000000"/>
        </a:dk2>
        <a:lt2>
          <a:srgbClr val="808080"/>
        </a:lt2>
        <a:accent1>
          <a:srgbClr val="84B819"/>
        </a:accent1>
        <a:accent2>
          <a:srgbClr val="0098D4"/>
        </a:accent2>
        <a:accent3>
          <a:srgbClr val="FFFFFF"/>
        </a:accent3>
        <a:accent4>
          <a:srgbClr val="000000"/>
        </a:accent4>
        <a:accent5>
          <a:srgbClr val="C2D8AB"/>
        </a:accent5>
        <a:accent6>
          <a:srgbClr val="0089C0"/>
        </a:accent6>
        <a:hlink>
          <a:srgbClr val="F18E19"/>
        </a:hlink>
        <a:folHlink>
          <a:srgbClr val="4C4C4C"/>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208653F6F865C04A80981E4A3BDEDAE3" ma:contentTypeVersion="15" ma:contentTypeDescription="Ein neues Dokument erstellen." ma:contentTypeScope="" ma:versionID="78ed361cef28a1f0ffd385a6c16796f9">
  <xsd:schema xmlns:xsd="http://www.w3.org/2001/XMLSchema" xmlns:xs="http://www.w3.org/2001/XMLSchema" xmlns:p="http://schemas.microsoft.com/office/2006/metadata/properties" xmlns:ns2="c40696ac-38fb-47b5-b3ae-90640e370d8e" xmlns:ns3="1d032a05-725e-4f05-a980-aaab3d53d485" targetNamespace="http://schemas.microsoft.com/office/2006/metadata/properties" ma:root="true" ma:fieldsID="5e4ff1581004efc1be4879e292cefb4d" ns2:_="" ns3:_="">
    <xsd:import namespace="c40696ac-38fb-47b5-b3ae-90640e370d8e"/>
    <xsd:import namespace="1d032a05-725e-4f05-a980-aaab3d53d48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0696ac-38fb-47b5-b3ae-90640e370d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Bildmarkierungen" ma:readOnly="false" ma:fieldId="{5cf76f15-5ced-4ddc-b409-7134ff3c332f}" ma:taxonomyMulti="true" ma:sspId="aeab5e41-159a-462b-952c-033aaa4cb2a9" ma:termSetId="09814cd3-568e-fe90-9814-8d621ff8fb84" ma:anchorId="fba54fb3-c3e1-fe81-a776-ca4b69148c4d" ma:open="true" ma:isKeyword="false">
      <xsd:complexType>
        <xsd:sequence>
          <xsd:element ref="pc:Terms" minOccurs="0" maxOccurs="1"/>
        </xsd:sequence>
      </xsd:complex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description="" ma:hidden="true" ma:indexed="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Location" ma:index="17" nillable="true" ma:displayName="Location" ma:description="" ma:indexed="true" ma:internalName="MediaServiceLocation"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032a05-725e-4f05-a980-aaab3d53d485"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40696ac-38fb-47b5-b3ae-90640e370d8e">
      <Terms xmlns="http://schemas.microsoft.com/office/infopath/2007/PartnerControls"/>
    </lcf76f155ced4ddcb4097134ff3c332f>
    <SharedWithUsers xmlns="1d032a05-725e-4f05-a980-aaab3d53d485">
      <UserInfo>
        <DisplayName>Schoch Carole</DisplayName>
        <AccountId>193</AccountId>
        <AccountType/>
      </UserInfo>
    </SharedWithUsers>
  </documentManagement>
</p:properties>
</file>

<file path=customXml/itemProps1.xml><?xml version="1.0" encoding="utf-8"?>
<ds:datastoreItem xmlns:ds="http://schemas.openxmlformats.org/officeDocument/2006/customXml" ds:itemID="{00FEE5F7-9F42-49AD-AAE8-34B937A69A25}">
  <ds:schemaRefs>
    <ds:schemaRef ds:uri="http://schemas.microsoft.com/sharepoint/v3/contenttype/forms"/>
  </ds:schemaRefs>
</ds:datastoreItem>
</file>

<file path=customXml/itemProps2.xml><?xml version="1.0" encoding="utf-8"?>
<ds:datastoreItem xmlns:ds="http://schemas.openxmlformats.org/officeDocument/2006/customXml" ds:itemID="{39DB174B-304D-4754-84CB-D31561B7CF28}"/>
</file>

<file path=customXml/itemProps3.xml><?xml version="1.0" encoding="utf-8"?>
<ds:datastoreItem xmlns:ds="http://schemas.openxmlformats.org/officeDocument/2006/customXml" ds:itemID="{9D2DF834-2771-499E-B66D-F1BAD206EC19}">
  <ds:schemaRefs>
    <ds:schemaRef ds:uri="f7311f1d-4e85-4b7f-b729-261e0dec011b"/>
    <ds:schemaRef ds:uri="57da327c-0ed5-479c-abb6-4f3431076c02"/>
    <ds:schemaRef ds:uri="http://purl.org/dc/terms/"/>
    <ds:schemaRef ds:uri="http://purl.org/dc/elements/1.1/"/>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Kopie von Schule_Uitikon</Template>
  <TotalTime>0</TotalTime>
  <Words>2418</Words>
  <Application>Microsoft Office PowerPoint</Application>
  <PresentationFormat>Bildschirmpräsentation (4:3)</PresentationFormat>
  <Paragraphs>473</Paragraphs>
  <Slides>48</Slides>
  <Notes>31</Notes>
  <HiddenSlides>0</HiddenSlides>
  <MMClips>0</MMClips>
  <ScaleCrop>false</ScaleCrop>
  <HeadingPairs>
    <vt:vector size="6" baseType="variant">
      <vt:variant>
        <vt:lpstr>Verwendete Schriftarten</vt:lpstr>
      </vt:variant>
      <vt:variant>
        <vt:i4>6</vt:i4>
      </vt:variant>
      <vt:variant>
        <vt:lpstr>Design</vt:lpstr>
      </vt:variant>
      <vt:variant>
        <vt:i4>6</vt:i4>
      </vt:variant>
      <vt:variant>
        <vt:lpstr>Folientitel</vt:lpstr>
      </vt:variant>
      <vt:variant>
        <vt:i4>48</vt:i4>
      </vt:variant>
    </vt:vector>
  </HeadingPairs>
  <TitlesOfParts>
    <vt:vector size="60" baseType="lpstr">
      <vt:lpstr>Aptos</vt:lpstr>
      <vt:lpstr>Arial</vt:lpstr>
      <vt:lpstr>Avenir Book</vt:lpstr>
      <vt:lpstr>Avenir Next LT Pro</vt:lpstr>
      <vt:lpstr>Calibri</vt:lpstr>
      <vt:lpstr>Wingdings</vt:lpstr>
      <vt:lpstr>Kopie von Schule_Uitikon</vt:lpstr>
      <vt:lpstr>2_Kopie von Schule_Uitikon</vt:lpstr>
      <vt:lpstr>3_Kopie von Schule_Uitikon</vt:lpstr>
      <vt:lpstr>4_Kopie von Schule_Uitikon</vt:lpstr>
      <vt:lpstr>5_Kopie von Schule_Uitikon</vt:lpstr>
      <vt:lpstr>6_Kopie von Schule_Uitikon</vt:lpstr>
      <vt:lpstr>                    Elterninformationsveranstaltung Kindergarteneintritt  Donnerstag, 15. Januar 2026 19.30 Uhr </vt:lpstr>
      <vt:lpstr>Ablauf</vt:lpstr>
      <vt:lpstr>Schulpflege</vt:lpstr>
      <vt:lpstr>Unsere Schulleitungen</vt:lpstr>
      <vt:lpstr>Unsere Klassenlehrpersonen</vt:lpstr>
      <vt:lpstr>Unsere Klassenlehrpersonen</vt:lpstr>
      <vt:lpstr>Unsere Klassenlehrpersonen</vt:lpstr>
      <vt:lpstr>Unsere Klassenlehrpersonen</vt:lpstr>
      <vt:lpstr>Unsere Klassenlehrpersonen</vt:lpstr>
      <vt:lpstr>Unsere Klassenlehrpersonen</vt:lpstr>
      <vt:lpstr>Unsere Klassenlehrpersonen</vt:lpstr>
      <vt:lpstr>Vorbereitung</vt:lpstr>
      <vt:lpstr>Was sagt das Gesetz? </vt:lpstr>
      <vt:lpstr>Bildungsbereiche des Kindergartens</vt:lpstr>
      <vt:lpstr>Ziele und Aufgaben im Kindergarten / Lehrplan 21</vt:lpstr>
      <vt:lpstr>Der Kindergartenalltag  Rhythmisierter Tagesablauf</vt:lpstr>
      <vt:lpstr>Rhythmisierter Tagesablauf</vt:lpstr>
      <vt:lpstr>Rhythmisierter Tagesablauf</vt:lpstr>
      <vt:lpstr>Rhythmisierter Tagesablauf</vt:lpstr>
      <vt:lpstr>Rhythmisierter Tagesablauf</vt:lpstr>
      <vt:lpstr>Freispiel</vt:lpstr>
      <vt:lpstr>Rhythmisierter Tagesablauf</vt:lpstr>
      <vt:lpstr>Der Kindergartenalltag</vt:lpstr>
      <vt:lpstr>Der Kindergartenalltag</vt:lpstr>
      <vt:lpstr>PowerPoint-Präsentation</vt:lpstr>
      <vt:lpstr>Umfrage </vt:lpstr>
      <vt:lpstr>PowerPoint-Präsentation</vt:lpstr>
      <vt:lpstr>Die Wichtigkeit des Spiels</vt:lpstr>
      <vt:lpstr>Die Wichtigkeit des Spiels- empirische Forschung</vt:lpstr>
      <vt:lpstr>Weitere Informationen</vt:lpstr>
      <vt:lpstr>Wichtige Daten</vt:lpstr>
      <vt:lpstr>Pilotprojekt „Übergänge neu gestalten“</vt:lpstr>
      <vt:lpstr>Zuteilung Kindergarten (Zuteilungskriterien)</vt:lpstr>
      <vt:lpstr>Standorte Kindergärten, Schulhäuser und Horte</vt:lpstr>
      <vt:lpstr>Sicherheit auf dem Kindergartenweg</vt:lpstr>
      <vt:lpstr>Team Schülerclub</vt:lpstr>
      <vt:lpstr>Schülerclub Rietwis</vt:lpstr>
      <vt:lpstr>Schülerclub Mettlen</vt:lpstr>
      <vt:lpstr>Schülerclub Schwerzgrueb</vt:lpstr>
      <vt:lpstr> Betreuungsmodule</vt:lpstr>
      <vt:lpstr> Zusätzliche Betreuungsangebote</vt:lpstr>
      <vt:lpstr>Informationen zur Betreuung</vt:lpstr>
      <vt:lpstr>Tagesablauf im Schülerclub</vt:lpstr>
      <vt:lpstr>PowerPoint-Präsentation</vt:lpstr>
      <vt:lpstr>Beratungsangebot für Eltern</vt:lpstr>
      <vt:lpstr>Der Elternrat und seine Projekte</vt:lpstr>
      <vt:lpstr>Infostände</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Elterinformationsveranstaltung Medienerziehung und iPads im Unterricht Mittwoch, 30. November 2016</dc:title>
  <dc:creator>Feybli Dijana</dc:creator>
  <cp:lastModifiedBy>Elbert Kossen Daniela</cp:lastModifiedBy>
  <cp:revision>3</cp:revision>
  <cp:lastPrinted>2021-12-16T13:35:12Z</cp:lastPrinted>
  <dcterms:created xsi:type="dcterms:W3CDTF">2016-11-28T08:10:15Z</dcterms:created>
  <dcterms:modified xsi:type="dcterms:W3CDTF">2026-01-19T08:12:14Z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0x010100208653F6F865C04A80981E4A3BDEDAE3</vt:lpwstr>
  </property>
  <property fmtid="{D5CDD505-2E9C-101B-9397-08002B2CF9AE}" pid="3" name="MediaServiceImageTags">
    <vt:lpwstr/>
  </property>
</Properties>
</file>